
<file path=[Content_Types].xml><?xml version="1.0" encoding="utf-8"?>
<Types xmlns="http://schemas.openxmlformats.org/package/2006/content-types">
  <Default Extension="bin" ContentType="application/vnd.openxmlformats-officedocument.oleObject"/>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6.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9.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0.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8"/>
  </p:notesMasterIdLst>
  <p:handoutMasterIdLst>
    <p:handoutMasterId r:id="rId239"/>
  </p:handoutMasterIdLst>
  <p:sldIdLst>
    <p:sldId id="1329" r:id="rId2"/>
    <p:sldId id="1359" r:id="rId3"/>
    <p:sldId id="1278" r:id="rId4"/>
    <p:sldId id="1274" r:id="rId5"/>
    <p:sldId id="442" r:id="rId6"/>
    <p:sldId id="714" r:id="rId7"/>
    <p:sldId id="1287" r:id="rId8"/>
    <p:sldId id="502" r:id="rId9"/>
    <p:sldId id="503" r:id="rId10"/>
    <p:sldId id="1322" r:id="rId11"/>
    <p:sldId id="449" r:id="rId12"/>
    <p:sldId id="451" r:id="rId13"/>
    <p:sldId id="1307" r:id="rId14"/>
    <p:sldId id="1308" r:id="rId15"/>
    <p:sldId id="1309" r:id="rId16"/>
    <p:sldId id="1263" r:id="rId17"/>
    <p:sldId id="1264" r:id="rId18"/>
    <p:sldId id="1265" r:id="rId19"/>
    <p:sldId id="1082" r:id="rId20"/>
    <p:sldId id="1086" r:id="rId21"/>
    <p:sldId id="1375" r:id="rId22"/>
    <p:sldId id="1376" r:id="rId23"/>
    <p:sldId id="1377" r:id="rId24"/>
    <p:sldId id="1378" r:id="rId25"/>
    <p:sldId id="1379" r:id="rId26"/>
    <p:sldId id="1381" r:id="rId27"/>
    <p:sldId id="1382" r:id="rId28"/>
    <p:sldId id="1129" r:id="rId29"/>
    <p:sldId id="1097" r:id="rId30"/>
    <p:sldId id="1098" r:id="rId31"/>
    <p:sldId id="1383" r:id="rId32"/>
    <p:sldId id="1384" r:id="rId33"/>
    <p:sldId id="1385" r:id="rId34"/>
    <p:sldId id="1266" r:id="rId35"/>
    <p:sldId id="1269" r:id="rId36"/>
    <p:sldId id="1292" r:id="rId37"/>
    <p:sldId id="1268" r:id="rId38"/>
    <p:sldId id="1360" r:id="rId39"/>
    <p:sldId id="1267" r:id="rId40"/>
    <p:sldId id="1291" r:id="rId41"/>
    <p:sldId id="1310" r:id="rId42"/>
    <p:sldId id="1313" r:id="rId43"/>
    <p:sldId id="1312" r:id="rId44"/>
    <p:sldId id="1311" r:id="rId45"/>
    <p:sldId id="1386" r:id="rId46"/>
    <p:sldId id="1316" r:id="rId47"/>
    <p:sldId id="1387" r:id="rId48"/>
    <p:sldId id="1315" r:id="rId49"/>
    <p:sldId id="1388" r:id="rId50"/>
    <p:sldId id="1372" r:id="rId51"/>
    <p:sldId id="1371" r:id="rId52"/>
    <p:sldId id="1370" r:id="rId53"/>
    <p:sldId id="1369" r:id="rId54"/>
    <p:sldId id="1368" r:id="rId55"/>
    <p:sldId id="1367" r:id="rId56"/>
    <p:sldId id="1366" r:id="rId57"/>
    <p:sldId id="1373" r:id="rId58"/>
    <p:sldId id="1374" r:id="rId59"/>
    <p:sldId id="281" r:id="rId60"/>
    <p:sldId id="1399" r:id="rId61"/>
    <p:sldId id="425" r:id="rId62"/>
    <p:sldId id="1279" r:id="rId63"/>
    <p:sldId id="643" r:id="rId64"/>
    <p:sldId id="1296" r:id="rId65"/>
    <p:sldId id="1332" r:id="rId66"/>
    <p:sldId id="644" r:id="rId67"/>
    <p:sldId id="1297" r:id="rId68"/>
    <p:sldId id="645" r:id="rId69"/>
    <p:sldId id="1183" r:id="rId70"/>
    <p:sldId id="300" r:id="rId71"/>
    <p:sldId id="646" r:id="rId72"/>
    <p:sldId id="1331" r:id="rId73"/>
    <p:sldId id="652" r:id="rId74"/>
    <p:sldId id="299" r:id="rId75"/>
    <p:sldId id="301" r:id="rId76"/>
    <p:sldId id="1400" r:id="rId77"/>
    <p:sldId id="1295" r:id="rId78"/>
    <p:sldId id="1319" r:id="rId79"/>
    <p:sldId id="1320" r:id="rId80"/>
    <p:sldId id="1272" r:id="rId81"/>
    <p:sldId id="1273" r:id="rId82"/>
    <p:sldId id="1389" r:id="rId83"/>
    <p:sldId id="278" r:id="rId84"/>
    <p:sldId id="1276" r:id="rId85"/>
    <p:sldId id="1347" r:id="rId86"/>
    <p:sldId id="1346" r:id="rId87"/>
    <p:sldId id="1350" r:id="rId88"/>
    <p:sldId id="1277" r:id="rId89"/>
    <p:sldId id="1390" r:id="rId90"/>
    <p:sldId id="1391" r:id="rId91"/>
    <p:sldId id="276" r:id="rId92"/>
    <p:sldId id="1333" r:id="rId93"/>
    <p:sldId id="1335" r:id="rId94"/>
    <p:sldId id="1336" r:id="rId95"/>
    <p:sldId id="1337" r:id="rId96"/>
    <p:sldId id="259" r:id="rId97"/>
    <p:sldId id="1396" r:id="rId98"/>
    <p:sldId id="336" r:id="rId99"/>
    <p:sldId id="1401" r:id="rId100"/>
    <p:sldId id="1282" r:id="rId101"/>
    <p:sldId id="1343" r:id="rId102"/>
    <p:sldId id="1338" r:id="rId103"/>
    <p:sldId id="1339" r:id="rId104"/>
    <p:sldId id="1340" r:id="rId105"/>
    <p:sldId id="1342" r:id="rId106"/>
    <p:sldId id="1352" r:id="rId107"/>
    <p:sldId id="1351" r:id="rId108"/>
    <p:sldId id="1353" r:id="rId109"/>
    <p:sldId id="1354" r:id="rId110"/>
    <p:sldId id="1358" r:id="rId111"/>
    <p:sldId id="1361" r:id="rId112"/>
    <p:sldId id="1355" r:id="rId113"/>
    <p:sldId id="1356" r:id="rId114"/>
    <p:sldId id="1395" r:id="rId115"/>
    <p:sldId id="1394" r:id="rId116"/>
    <p:sldId id="511" r:id="rId117"/>
    <p:sldId id="263" r:id="rId118"/>
    <p:sldId id="1411" r:id="rId119"/>
    <p:sldId id="1402" r:id="rId120"/>
    <p:sldId id="896" r:id="rId121"/>
    <p:sldId id="1128" r:id="rId122"/>
    <p:sldId id="1054" r:id="rId123"/>
    <p:sldId id="1055" r:id="rId124"/>
    <p:sldId id="900" r:id="rId125"/>
    <p:sldId id="901" r:id="rId126"/>
    <p:sldId id="1323" r:id="rId127"/>
    <p:sldId id="905" r:id="rId128"/>
    <p:sldId id="906" r:id="rId129"/>
    <p:sldId id="907" r:id="rId130"/>
    <p:sldId id="1403" r:id="rId131"/>
    <p:sldId id="913" r:id="rId132"/>
    <p:sldId id="914" r:id="rId133"/>
    <p:sldId id="919" r:id="rId134"/>
    <p:sldId id="920" r:id="rId135"/>
    <p:sldId id="921" r:id="rId136"/>
    <p:sldId id="922" r:id="rId137"/>
    <p:sldId id="923" r:id="rId138"/>
    <p:sldId id="924" r:id="rId139"/>
    <p:sldId id="1404" r:id="rId140"/>
    <p:sldId id="1405" r:id="rId141"/>
    <p:sldId id="1406" r:id="rId142"/>
    <p:sldId id="926" r:id="rId143"/>
    <p:sldId id="927" r:id="rId144"/>
    <p:sldId id="928" r:id="rId145"/>
    <p:sldId id="929" r:id="rId146"/>
    <p:sldId id="930" r:id="rId147"/>
    <p:sldId id="931" r:id="rId148"/>
    <p:sldId id="932" r:id="rId149"/>
    <p:sldId id="1325" r:id="rId150"/>
    <p:sldId id="934" r:id="rId151"/>
    <p:sldId id="940" r:id="rId152"/>
    <p:sldId id="941" r:id="rId153"/>
    <p:sldId id="1407" r:id="rId154"/>
    <p:sldId id="1408" r:id="rId155"/>
    <p:sldId id="944" r:id="rId156"/>
    <p:sldId id="945" r:id="rId157"/>
    <p:sldId id="951" r:id="rId158"/>
    <p:sldId id="952" r:id="rId159"/>
    <p:sldId id="953" r:id="rId160"/>
    <p:sldId id="954" r:id="rId161"/>
    <p:sldId id="1324" r:id="rId162"/>
    <p:sldId id="958" r:id="rId163"/>
    <p:sldId id="959" r:id="rId164"/>
    <p:sldId id="960" r:id="rId165"/>
    <p:sldId id="961" r:id="rId166"/>
    <p:sldId id="963" r:id="rId167"/>
    <p:sldId id="965" r:id="rId168"/>
    <p:sldId id="966" r:id="rId169"/>
    <p:sldId id="967" r:id="rId170"/>
    <p:sldId id="968" r:id="rId171"/>
    <p:sldId id="970" r:id="rId172"/>
    <p:sldId id="971" r:id="rId173"/>
    <p:sldId id="972" r:id="rId174"/>
    <p:sldId id="973" r:id="rId175"/>
    <p:sldId id="974" r:id="rId176"/>
    <p:sldId id="975" r:id="rId177"/>
    <p:sldId id="979" r:id="rId178"/>
    <p:sldId id="980" r:id="rId179"/>
    <p:sldId id="981" r:id="rId180"/>
    <p:sldId id="982" r:id="rId181"/>
    <p:sldId id="983" r:id="rId182"/>
    <p:sldId id="984" r:id="rId183"/>
    <p:sldId id="1409" r:id="rId184"/>
    <p:sldId id="986" r:id="rId185"/>
    <p:sldId id="987" r:id="rId186"/>
    <p:sldId id="988" r:id="rId187"/>
    <p:sldId id="1070" r:id="rId188"/>
    <p:sldId id="990" r:id="rId189"/>
    <p:sldId id="991" r:id="rId190"/>
    <p:sldId id="996" r:id="rId191"/>
    <p:sldId id="997" r:id="rId192"/>
    <p:sldId id="998" r:id="rId193"/>
    <p:sldId id="999" r:id="rId194"/>
    <p:sldId id="1000" r:id="rId195"/>
    <p:sldId id="1001" r:id="rId196"/>
    <p:sldId id="1002" r:id="rId197"/>
    <p:sldId id="1003" r:id="rId198"/>
    <p:sldId id="1004" r:id="rId199"/>
    <p:sldId id="1005" r:id="rId200"/>
    <p:sldId id="1006" r:id="rId201"/>
    <p:sldId id="1007" r:id="rId202"/>
    <p:sldId id="1008" r:id="rId203"/>
    <p:sldId id="1009" r:id="rId204"/>
    <p:sldId id="1010" r:id="rId205"/>
    <p:sldId id="1011" r:id="rId206"/>
    <p:sldId id="1012" r:id="rId207"/>
    <p:sldId id="1013" r:id="rId208"/>
    <p:sldId id="1014" r:id="rId209"/>
    <p:sldId id="1015" r:id="rId210"/>
    <p:sldId id="1016" r:id="rId211"/>
    <p:sldId id="1017" r:id="rId212"/>
    <p:sldId id="1018" r:id="rId213"/>
    <p:sldId id="1019" r:id="rId214"/>
    <p:sldId id="1020" r:id="rId215"/>
    <p:sldId id="1021" r:id="rId216"/>
    <p:sldId id="1022" r:id="rId217"/>
    <p:sldId id="1023" r:id="rId218"/>
    <p:sldId id="1024" r:id="rId219"/>
    <p:sldId id="1025" r:id="rId220"/>
    <p:sldId id="1026" r:id="rId221"/>
    <p:sldId id="1028" r:id="rId222"/>
    <p:sldId id="1410" r:id="rId223"/>
    <p:sldId id="1029" r:id="rId224"/>
    <p:sldId id="1030" r:id="rId225"/>
    <p:sldId id="1031" r:id="rId226"/>
    <p:sldId id="1032" r:id="rId227"/>
    <p:sldId id="1033" r:id="rId228"/>
    <p:sldId id="1035" r:id="rId229"/>
    <p:sldId id="1037" r:id="rId230"/>
    <p:sldId id="1038" r:id="rId231"/>
    <p:sldId id="1045" r:id="rId232"/>
    <p:sldId id="1046" r:id="rId233"/>
    <p:sldId id="1048" r:id="rId234"/>
    <p:sldId id="1050" r:id="rId235"/>
    <p:sldId id="1051" r:id="rId236"/>
    <p:sldId id="1397" r:id="rId237"/>
  </p:sldIdLst>
  <p:sldSz cx="12192000" cy="6858000"/>
  <p:notesSz cx="7010400" cy="92964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nsorte, Eraldo (E.R.)" initials="EC" lastIdx="1" clrIdx="1"/>
  <p:cmAuthor id="2" name="Consorte, Eraldo (E.R.)" initials="CE(" lastIdx="3" clrIdx="2">
    <p:extLst>
      <p:ext uri="{19B8F6BF-5375-455C-9EA6-DF929625EA0E}">
        <p15:presenceInfo xmlns:p15="http://schemas.microsoft.com/office/powerpoint/2012/main" userId="Consorte, Eraldo (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24154B"/>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9879" autoAdjust="0"/>
  </p:normalViewPr>
  <p:slideViewPr>
    <p:cSldViewPr snapToGrid="0">
      <p:cViewPr varScale="1">
        <p:scale>
          <a:sx n="60" d="100"/>
          <a:sy n="60" d="100"/>
        </p:scale>
        <p:origin x="908" y="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slide" Target="slides/slide165.xml"/><Relationship Id="rId182" Type="http://schemas.openxmlformats.org/officeDocument/2006/relationships/slide" Target="slides/slide181.xml"/><Relationship Id="rId187" Type="http://schemas.openxmlformats.org/officeDocument/2006/relationships/slide" Target="slides/slide186.xml"/><Relationship Id="rId217" Type="http://schemas.openxmlformats.org/officeDocument/2006/relationships/slide" Target="slides/slide216.xml"/><Relationship Id="rId1" Type="http://schemas.openxmlformats.org/officeDocument/2006/relationships/slideMaster" Target="slideMasters/slideMaster1.xml"/><Relationship Id="rId6" Type="http://schemas.openxmlformats.org/officeDocument/2006/relationships/slide" Target="slides/slide5.xml"/><Relationship Id="rId212" Type="http://schemas.openxmlformats.org/officeDocument/2006/relationships/slide" Target="slides/slide211.xml"/><Relationship Id="rId233" Type="http://schemas.openxmlformats.org/officeDocument/2006/relationships/slide" Target="slides/slide232.xml"/><Relationship Id="rId238" Type="http://schemas.openxmlformats.org/officeDocument/2006/relationships/notesMaster" Target="notesMasters/notesMaster1.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handoutMaster" Target="handoutMasters/handoutMaster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commentAuthors" Target="commentAuthors.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6" Type="http://schemas.openxmlformats.org/officeDocument/2006/relationships/slide" Target="slides/slide25.xml"/><Relationship Id="rId231" Type="http://schemas.openxmlformats.org/officeDocument/2006/relationships/slide" Target="slides/slide230.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viewProps" Target="viewProps.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s>
</file>

<file path=ppt/diagrams/_rels/data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_rels/drawing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a:alpha val="0"/>
      </a:schemeClr>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3C9680C-8B2A-41E0-AC72-A9132A57F9C7}" type="doc">
      <dgm:prSet loTypeId="urn:microsoft.com/office/officeart/2008/layout/RadialCluster" loCatId="relationship" qsTypeId="urn:microsoft.com/office/officeart/2005/8/quickstyle/simple2" qsCatId="simple" csTypeId="urn:microsoft.com/office/officeart/2005/8/colors/accent1_2" csCatId="accent1" phldr="1"/>
      <dgm:spPr/>
      <dgm:t>
        <a:bodyPr/>
        <a:lstStyle/>
        <a:p>
          <a:endParaRPr lang="en-US"/>
        </a:p>
      </dgm:t>
    </dgm:pt>
    <dgm:pt modelId="{24A90855-E55C-4558-9751-76CC4910D156}" type="pres">
      <dgm:prSet presAssocID="{13C9680C-8B2A-41E0-AC72-A9132A57F9C7}" presName="Name0" presStyleCnt="0">
        <dgm:presLayoutVars>
          <dgm:chMax val="1"/>
          <dgm:chPref val="1"/>
          <dgm:dir/>
          <dgm:animOne val="branch"/>
          <dgm:animLvl val="lvl"/>
        </dgm:presLayoutVars>
      </dgm:prSet>
      <dgm:spPr/>
    </dgm:pt>
  </dgm:ptLst>
  <dgm:cxnLst>
    <dgm:cxn modelId="{ED4F4E85-5D87-4BE4-989F-8D8FBCAAD46B}" type="presOf" srcId="{13C9680C-8B2A-41E0-AC72-A9132A57F9C7}" destId="{24A90855-E55C-4558-9751-76CC4910D156}" srcOrd="0" destOrd="0" presId="urn:microsoft.com/office/officeart/2008/layout/RadialCluster"/>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19599602-9E94-449B-AE02-46C30491E28C}">
      <dgm:prSet phldrT="[Text]"/>
      <dgm:spPr>
        <a:solidFill>
          <a:schemeClr val="tx2">
            <a:lumMod val="7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b="1" dirty="0">
              <a:latin typeface="+mj-lt"/>
            </a:rPr>
            <a:t>RETENÇÃO </a:t>
          </a:r>
        </a:p>
        <a:p>
          <a:r>
            <a:rPr lang="en-US" b="1" dirty="0">
              <a:latin typeface="+mj-lt"/>
            </a:rPr>
            <a:t> INSS</a:t>
          </a:r>
        </a:p>
      </dgm:t>
    </dgm:pt>
    <dgm:pt modelId="{FF371F54-3EAD-4229-B33D-30FA8E522AE4}" type="parTrans" cxnId="{7A02F5AF-F9F5-4778-A66E-DE024A3A34D9}">
      <dgm:prSet/>
      <dgm:spPr/>
      <dgm:t>
        <a:bodyPr/>
        <a:lstStyle/>
        <a:p>
          <a:endParaRPr lang="en-US"/>
        </a:p>
      </dgm:t>
    </dgm:pt>
    <dgm:pt modelId="{2A88706E-F8B3-4E84-B216-AB828E178267}" type="sibTrans" cxnId="{7A02F5AF-F9F5-4778-A66E-DE024A3A34D9}">
      <dgm:prSet/>
      <dgm:spPr/>
      <dgm:t>
        <a:bodyPr/>
        <a:lstStyle/>
        <a:p>
          <a:endParaRPr lang="en-US"/>
        </a:p>
      </dgm:t>
    </dgm:pt>
    <dgm:pt modelId="{6FD54DCC-0420-4B69-949E-C600DAC3EA80}">
      <dgm:prSet phldrT="[Text]"/>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solidFill>
                <a:schemeClr val="tx1"/>
              </a:solidFill>
              <a:latin typeface="+mj-lt"/>
            </a:rPr>
            <a:t>Pessoa </a:t>
          </a:r>
          <a:r>
            <a:rPr lang="en-US" b="1" dirty="0" err="1">
              <a:solidFill>
                <a:schemeClr val="tx1"/>
              </a:solidFill>
              <a:latin typeface="+mj-lt"/>
            </a:rPr>
            <a:t>Fisíca</a:t>
          </a:r>
          <a:r>
            <a:rPr lang="en-US" b="1" dirty="0">
              <a:solidFill>
                <a:schemeClr val="tx1"/>
              </a:solidFill>
              <a:latin typeface="+mj-lt"/>
            </a:rPr>
            <a:t> </a:t>
          </a:r>
        </a:p>
      </dgm:t>
    </dgm:pt>
    <dgm:pt modelId="{6F5CF077-1342-46A1-93F1-68D7723F3F8C}" type="parTrans" cxnId="{A9A39EE7-F441-4563-AFFD-666EC4C4FD54}">
      <dgm:prSet/>
      <dgm:spPr>
        <a:solidFill>
          <a:schemeClr val="accent2">
            <a:lumMod val="75000"/>
          </a:schemeClr>
        </a:solidFill>
      </dgm:spPr>
      <dgm:t>
        <a:bodyPr/>
        <a:lstStyle/>
        <a:p>
          <a:endParaRPr lang="en-US" dirty="0"/>
        </a:p>
      </dgm:t>
    </dgm:pt>
    <dgm:pt modelId="{CE57F18C-7754-4245-BB8D-0DDD9139AB8E}" type="sibTrans" cxnId="{A9A39EE7-F441-4563-AFFD-666EC4C4FD54}">
      <dgm:prSet/>
      <dgm:spPr/>
      <dgm:t>
        <a:bodyPr/>
        <a:lstStyle/>
        <a:p>
          <a:endParaRPr lang="en-US"/>
        </a:p>
      </dgm:t>
    </dgm:pt>
    <dgm:pt modelId="{1A94D251-C1DF-49B7-B803-397CC4E374C8}">
      <dgm:prSet phldrT="[Text]"/>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err="1">
              <a:solidFill>
                <a:schemeClr val="tx1"/>
              </a:solidFill>
              <a:latin typeface="+mj-lt"/>
            </a:rPr>
            <a:t>Trabalhador</a:t>
          </a:r>
          <a:r>
            <a:rPr lang="en-US" b="1" dirty="0">
              <a:solidFill>
                <a:schemeClr val="tx1"/>
              </a:solidFill>
              <a:latin typeface="+mj-lt"/>
            </a:rPr>
            <a:t> </a:t>
          </a:r>
        </a:p>
        <a:p>
          <a:r>
            <a:rPr lang="en-US" b="1" dirty="0" err="1">
              <a:solidFill>
                <a:schemeClr val="tx1"/>
              </a:solidFill>
              <a:latin typeface="+mj-lt"/>
            </a:rPr>
            <a:t>autônomo</a:t>
          </a:r>
          <a:endParaRPr lang="en-US" b="1" dirty="0">
            <a:solidFill>
              <a:schemeClr val="tx1"/>
            </a:solidFill>
            <a:latin typeface="+mj-lt"/>
          </a:endParaRPr>
        </a:p>
      </dgm:t>
    </dgm:pt>
    <dgm:pt modelId="{83470605-D50B-47C5-85E0-6C97CC1DEF2D}" type="parTrans" cxnId="{EB889005-384A-468F-A438-BCA4BE21A4EE}">
      <dgm:prSet/>
      <dgm:spPr>
        <a:solidFill>
          <a:schemeClr val="accent2">
            <a:lumMod val="75000"/>
          </a:schemeClr>
        </a:solidFill>
      </dgm:spPr>
      <dgm:t>
        <a:bodyPr/>
        <a:lstStyle/>
        <a:p>
          <a:endParaRPr lang="en-US" dirty="0"/>
        </a:p>
      </dgm:t>
    </dgm:pt>
    <dgm:pt modelId="{4B83F8D2-E6F1-4C2F-B422-0FF1AFE48807}" type="sibTrans" cxnId="{EB889005-384A-468F-A438-BCA4BE21A4EE}">
      <dgm:prSet/>
      <dgm:spPr/>
      <dgm:t>
        <a:bodyPr/>
        <a:lstStyle/>
        <a:p>
          <a:endParaRPr lang="en-US"/>
        </a:p>
      </dgm:t>
    </dgm:pt>
    <dgm:pt modelId="{D6D663EA-8C9E-4A6C-8696-EA6202B67EB8}">
      <dgm:prSet phldrT="[Text]"/>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err="1">
              <a:solidFill>
                <a:schemeClr val="tx1"/>
              </a:solidFill>
              <a:latin typeface="+mj-lt"/>
            </a:rPr>
            <a:t>Transportador</a:t>
          </a:r>
          <a:r>
            <a:rPr lang="en-US" b="1" dirty="0">
              <a:solidFill>
                <a:schemeClr val="tx1"/>
              </a:solidFill>
              <a:latin typeface="+mj-lt"/>
            </a:rPr>
            <a:t> </a:t>
          </a:r>
        </a:p>
        <a:p>
          <a:r>
            <a:rPr lang="en-US" b="1" dirty="0" err="1">
              <a:solidFill>
                <a:schemeClr val="tx1"/>
              </a:solidFill>
              <a:latin typeface="+mj-lt"/>
            </a:rPr>
            <a:t>Autônomo</a:t>
          </a:r>
          <a:endParaRPr lang="en-US" b="1" dirty="0">
            <a:solidFill>
              <a:schemeClr val="tx1"/>
            </a:solidFill>
            <a:latin typeface="+mj-lt"/>
          </a:endParaRPr>
        </a:p>
      </dgm:t>
    </dgm:pt>
    <dgm:pt modelId="{C618F4B1-D56C-40B0-A9BB-A1AC22AA90C0}" type="parTrans" cxnId="{6AD0832E-D0E5-4DFA-A2C1-539A1049A92A}">
      <dgm:prSet/>
      <dgm:spPr>
        <a:solidFill>
          <a:schemeClr val="accent2">
            <a:lumMod val="75000"/>
          </a:schemeClr>
        </a:solidFill>
      </dgm:spPr>
      <dgm:t>
        <a:bodyPr/>
        <a:lstStyle/>
        <a:p>
          <a:endParaRPr lang="en-US" dirty="0"/>
        </a:p>
      </dgm:t>
    </dgm:pt>
    <dgm:pt modelId="{350208D2-B2AB-46F5-A396-E4E2016A900E}" type="sibTrans" cxnId="{6AD0832E-D0E5-4DFA-A2C1-539A1049A92A}">
      <dgm:prSet/>
      <dgm:spPr/>
      <dgm:t>
        <a:bodyPr/>
        <a:lstStyle/>
        <a:p>
          <a:endParaRPr lang="en-US"/>
        </a:p>
      </dgm:t>
    </dgm:pt>
    <dgm:pt modelId="{0C87090F-02B0-44D5-BD4B-E5AE0D1FA7F1}">
      <dgm:prSet phldrT="[Text]"/>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latin typeface="+mj-lt"/>
            </a:rPr>
            <a:t>Pessoa </a:t>
          </a:r>
          <a:r>
            <a:rPr lang="en-US" b="1" dirty="0" err="1">
              <a:latin typeface="+mj-lt"/>
            </a:rPr>
            <a:t>Jurídica</a:t>
          </a:r>
          <a:r>
            <a:rPr lang="en-US" b="1" dirty="0">
              <a:latin typeface="+mj-lt"/>
            </a:rPr>
            <a:t> </a:t>
          </a:r>
        </a:p>
      </dgm:t>
    </dgm:pt>
    <dgm:pt modelId="{48F43ED3-A177-4096-B556-EB782F87985E}" type="parTrans" cxnId="{30E0B992-157A-405B-8572-770CFD4D21A1}">
      <dgm:prSet/>
      <dgm:spPr>
        <a:solidFill>
          <a:schemeClr val="accent2">
            <a:lumMod val="75000"/>
          </a:schemeClr>
        </a:solidFill>
      </dgm:spPr>
      <dgm:t>
        <a:bodyPr/>
        <a:lstStyle/>
        <a:p>
          <a:endParaRPr lang="en-US" dirty="0"/>
        </a:p>
      </dgm:t>
    </dgm:pt>
    <dgm:pt modelId="{24E0BA02-AFC8-4BBC-85FF-8CECFE2FDD5C}" type="sibTrans" cxnId="{30E0B992-157A-405B-8572-770CFD4D21A1}">
      <dgm:prSet/>
      <dgm:spPr/>
      <dgm:t>
        <a:bodyPr/>
        <a:lstStyle/>
        <a:p>
          <a:endParaRPr lang="en-US"/>
        </a:p>
      </dgm:t>
    </dgm:pt>
    <dgm:pt modelId="{A97D053E-A973-4364-B69E-A280008FFC90}">
      <dgm:prSet phldrT="[Text]"/>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latin typeface="+mj-lt"/>
            </a:rPr>
            <a:t>EMPREITADA DE </a:t>
          </a:r>
        </a:p>
        <a:p>
          <a:r>
            <a:rPr lang="en-US" b="1" dirty="0">
              <a:latin typeface="+mj-lt"/>
            </a:rPr>
            <a:t>MÃO DE OBRA</a:t>
          </a:r>
        </a:p>
      </dgm:t>
    </dgm:pt>
    <dgm:pt modelId="{0269C22A-A20B-4CCC-917A-8B311E437315}" type="parTrans" cxnId="{06C05031-CC2B-43C8-8D83-6BE882BBEE11}">
      <dgm:prSet/>
      <dgm:spPr>
        <a:solidFill>
          <a:schemeClr val="accent2">
            <a:lumMod val="75000"/>
          </a:schemeClr>
        </a:solidFill>
      </dgm:spPr>
      <dgm:t>
        <a:bodyPr/>
        <a:lstStyle/>
        <a:p>
          <a:endParaRPr lang="en-US" dirty="0"/>
        </a:p>
      </dgm:t>
    </dgm:pt>
    <dgm:pt modelId="{243C102C-DAA2-4245-A1D1-9E6A71F7AB05}" type="sibTrans" cxnId="{06C05031-CC2B-43C8-8D83-6BE882BBEE11}">
      <dgm:prSet/>
      <dgm:spPr/>
      <dgm:t>
        <a:bodyPr/>
        <a:lstStyle/>
        <a:p>
          <a:endParaRPr lang="en-US"/>
        </a:p>
      </dgm:t>
    </dgm:pt>
    <dgm:pt modelId="{17B28C8D-4122-47D7-B7FB-F388CF6C3000}">
      <dgm:prSet/>
      <dgm:spPr>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b="1" dirty="0" err="1">
              <a:solidFill>
                <a:schemeClr val="tx1"/>
              </a:solidFill>
              <a:latin typeface="+mj-lt"/>
            </a:rPr>
            <a:t>Retenção</a:t>
          </a:r>
          <a:r>
            <a:rPr lang="en-US" b="1" dirty="0">
              <a:solidFill>
                <a:schemeClr val="tx1"/>
              </a:solidFill>
              <a:latin typeface="+mj-lt"/>
            </a:rPr>
            <a:t> </a:t>
          </a:r>
        </a:p>
        <a:p>
          <a:r>
            <a:rPr lang="en-US" b="1" dirty="0">
              <a:solidFill>
                <a:schemeClr val="tx1"/>
              </a:solidFill>
              <a:latin typeface="+mj-lt"/>
            </a:rPr>
            <a:t>INSS 11%</a:t>
          </a:r>
        </a:p>
      </dgm:t>
    </dgm:pt>
    <dgm:pt modelId="{542C2CD9-2A21-4722-8528-5FB4B05AB731}" type="parTrans" cxnId="{1CEBBBCE-A789-4745-947D-9861B5AF62B8}">
      <dgm:prSet/>
      <dgm:spPr>
        <a:solidFill>
          <a:schemeClr val="accent2">
            <a:lumMod val="75000"/>
          </a:schemeClr>
        </a:solidFill>
      </dgm:spPr>
      <dgm:t>
        <a:bodyPr/>
        <a:lstStyle/>
        <a:p>
          <a:endParaRPr lang="en-US" dirty="0"/>
        </a:p>
      </dgm:t>
    </dgm:pt>
    <dgm:pt modelId="{37B8B82F-495B-4449-AB18-F894FFA1EC4F}" type="sibTrans" cxnId="{1CEBBBCE-A789-4745-947D-9861B5AF62B8}">
      <dgm:prSet/>
      <dgm:spPr/>
      <dgm:t>
        <a:bodyPr/>
        <a:lstStyle/>
        <a:p>
          <a:endParaRPr lang="en-US"/>
        </a:p>
      </dgm:t>
    </dgm:pt>
    <dgm:pt modelId="{046AD741-59DE-4633-A525-7FE00DBEB49B}">
      <dgm:prSet/>
      <dgm:spPr>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b="1" dirty="0">
              <a:solidFill>
                <a:schemeClr val="tx1"/>
              </a:solidFill>
              <a:latin typeface="+mj-lt"/>
            </a:rPr>
            <a:t>Base de </a:t>
          </a:r>
          <a:r>
            <a:rPr lang="en-US" b="1" dirty="0" err="1">
              <a:solidFill>
                <a:schemeClr val="tx1"/>
              </a:solidFill>
              <a:latin typeface="+mj-lt"/>
            </a:rPr>
            <a:t>Cálculo</a:t>
          </a:r>
          <a:endParaRPr lang="en-US" b="1" dirty="0">
            <a:solidFill>
              <a:schemeClr val="tx1"/>
            </a:solidFill>
            <a:latin typeface="+mj-lt"/>
          </a:endParaRPr>
        </a:p>
      </dgm:t>
    </dgm:pt>
    <dgm:pt modelId="{38E04EEA-C159-4C5C-9FBC-5AD5689D40A4}" type="parTrans" cxnId="{22127F95-3520-4798-BE99-69B42014FA83}">
      <dgm:prSet/>
      <dgm:spPr>
        <a:solidFill>
          <a:schemeClr val="accent2">
            <a:lumMod val="75000"/>
          </a:schemeClr>
        </a:solidFill>
      </dgm:spPr>
      <dgm:t>
        <a:bodyPr/>
        <a:lstStyle/>
        <a:p>
          <a:endParaRPr lang="en-US" dirty="0"/>
        </a:p>
      </dgm:t>
    </dgm:pt>
    <dgm:pt modelId="{C65822A1-9505-4ED1-92ED-8ECF3EEE4A98}" type="sibTrans" cxnId="{22127F95-3520-4798-BE99-69B42014FA83}">
      <dgm:prSet/>
      <dgm:spPr/>
      <dgm:t>
        <a:bodyPr/>
        <a:lstStyle/>
        <a:p>
          <a:endParaRPr lang="en-US"/>
        </a:p>
      </dgm:t>
    </dgm:pt>
    <dgm:pt modelId="{A42DED5E-3919-412A-8377-DE6122E1AD30}">
      <dgm:prSet/>
      <dgm:spPr>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b="1" dirty="0" err="1">
              <a:solidFill>
                <a:schemeClr val="tx1"/>
              </a:solidFill>
              <a:latin typeface="+mj-lt"/>
            </a:rPr>
            <a:t>Retenção</a:t>
          </a:r>
          <a:r>
            <a:rPr lang="en-US" b="1" dirty="0">
              <a:solidFill>
                <a:schemeClr val="tx1"/>
              </a:solidFill>
              <a:latin typeface="+mj-lt"/>
            </a:rPr>
            <a:t> </a:t>
          </a:r>
        </a:p>
        <a:p>
          <a:r>
            <a:rPr lang="en-US" b="1" dirty="0">
              <a:solidFill>
                <a:schemeClr val="tx1"/>
              </a:solidFill>
              <a:latin typeface="+mj-lt"/>
            </a:rPr>
            <a:t>INSS 11%</a:t>
          </a:r>
        </a:p>
        <a:p>
          <a:endParaRPr lang="en-US" b="1" dirty="0">
            <a:solidFill>
              <a:schemeClr val="tx1"/>
            </a:solidFill>
            <a:latin typeface="+mj-lt"/>
          </a:endParaRPr>
        </a:p>
      </dgm:t>
    </dgm:pt>
    <dgm:pt modelId="{D05EA4EE-52C7-4A7F-9A69-CD36D787717D}" type="parTrans" cxnId="{49B17D65-6E5E-48F0-B40D-53AEA94A5346}">
      <dgm:prSet/>
      <dgm:spPr>
        <a:solidFill>
          <a:schemeClr val="accent2">
            <a:lumMod val="75000"/>
          </a:schemeClr>
        </a:solidFill>
      </dgm:spPr>
      <dgm:t>
        <a:bodyPr/>
        <a:lstStyle/>
        <a:p>
          <a:endParaRPr lang="en-US" dirty="0"/>
        </a:p>
      </dgm:t>
    </dgm:pt>
    <dgm:pt modelId="{4503E061-C76A-43D4-9951-E6976365CBEB}" type="sibTrans" cxnId="{49B17D65-6E5E-48F0-B40D-53AEA94A5346}">
      <dgm:prSet/>
      <dgm:spPr/>
      <dgm:t>
        <a:bodyPr/>
        <a:lstStyle/>
        <a:p>
          <a:endParaRPr lang="en-US"/>
        </a:p>
      </dgm:t>
    </dgm:pt>
    <dgm:pt modelId="{36515DAA-DE94-4D05-BF16-8D5E13CADE3A}">
      <dgm:prSet/>
      <dgm:spPr>
        <a:solidFill>
          <a:schemeClr val="tx2">
            <a:lumMod val="60000"/>
            <a:lumOff val="40000"/>
          </a:schemeClr>
        </a:solidFill>
        <a:ln>
          <a:noFill/>
        </a:ln>
        <a:effectLst/>
        <a:scene3d>
          <a:camera prst="orthographicFront">
            <a:rot lat="0" lon="0" rev="0"/>
          </a:camera>
          <a:lightRig rig="glow" dir="t">
            <a:rot lat="0" lon="0" rev="14100000"/>
          </a:lightRig>
        </a:scene3d>
        <a:sp3d prstMaterial="softEdge">
          <a:bevelT w="127000" prst="artDeco"/>
        </a:sp3d>
      </dgm:spPr>
      <dgm:t>
        <a:bodyPr/>
        <a:lstStyle/>
        <a:p>
          <a:r>
            <a:rPr lang="en-US" b="1" dirty="0">
              <a:solidFill>
                <a:schemeClr val="tx1"/>
              </a:solidFill>
              <a:latin typeface="+mj-lt"/>
            </a:rPr>
            <a:t>Base de </a:t>
          </a:r>
          <a:r>
            <a:rPr lang="en-US" b="1" dirty="0" err="1">
              <a:solidFill>
                <a:schemeClr val="tx1"/>
              </a:solidFill>
              <a:latin typeface="+mj-lt"/>
            </a:rPr>
            <a:t>Cálculo</a:t>
          </a:r>
          <a:r>
            <a:rPr lang="en-US" b="1" dirty="0">
              <a:solidFill>
                <a:schemeClr val="tx1"/>
              </a:solidFill>
              <a:latin typeface="+mj-lt"/>
            </a:rPr>
            <a:t> </a:t>
          </a:r>
        </a:p>
        <a:p>
          <a:r>
            <a:rPr lang="en-US" b="1" dirty="0">
              <a:solidFill>
                <a:schemeClr val="tx1"/>
              </a:solidFill>
              <a:latin typeface="+mj-lt"/>
            </a:rPr>
            <a:t>SEST SENAT</a:t>
          </a:r>
        </a:p>
      </dgm:t>
    </dgm:pt>
    <dgm:pt modelId="{15779972-6EB7-4A17-A8F4-C736B5F0CED0}" type="parTrans" cxnId="{2BBFE0CB-7EA9-4048-B997-094B4E858D3D}">
      <dgm:prSet/>
      <dgm:spPr>
        <a:solidFill>
          <a:schemeClr val="accent2">
            <a:lumMod val="75000"/>
          </a:schemeClr>
        </a:solidFill>
      </dgm:spPr>
      <dgm:t>
        <a:bodyPr/>
        <a:lstStyle/>
        <a:p>
          <a:endParaRPr lang="en-US" dirty="0"/>
        </a:p>
      </dgm:t>
    </dgm:pt>
    <dgm:pt modelId="{D6A2C69D-961B-4FA1-8F05-385D9A2E46C1}" type="sibTrans" cxnId="{2BBFE0CB-7EA9-4048-B997-094B4E858D3D}">
      <dgm:prSet/>
      <dgm:spPr/>
      <dgm:t>
        <a:bodyPr/>
        <a:lstStyle/>
        <a:p>
          <a:endParaRPr lang="en-US"/>
        </a:p>
      </dgm:t>
    </dgm:pt>
    <dgm:pt modelId="{BF1D701A-DD2D-4121-8BFA-FBE1FBF81F9E}">
      <dgm:prSet/>
      <dgm:spPr>
        <a:solidFill>
          <a:schemeClr val="accent3">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b="1" dirty="0">
              <a:latin typeface="+mj-lt"/>
            </a:rPr>
            <a:t>LISTA DE SERVIÇOS</a:t>
          </a:r>
        </a:p>
      </dgm:t>
    </dgm:pt>
    <dgm:pt modelId="{E61AFEE5-2004-43A9-AA62-07A1459E6FC5}" type="parTrans" cxnId="{801C22C7-1C0F-44EF-839E-A030B3D15017}">
      <dgm:prSet/>
      <dgm:spPr>
        <a:solidFill>
          <a:schemeClr val="accent2">
            <a:lumMod val="75000"/>
          </a:schemeClr>
        </a:solidFill>
      </dgm:spPr>
      <dgm:t>
        <a:bodyPr/>
        <a:lstStyle/>
        <a:p>
          <a:endParaRPr lang="en-US" dirty="0"/>
        </a:p>
      </dgm:t>
    </dgm:pt>
    <dgm:pt modelId="{B0000C6F-B2A3-4526-8C16-C73AEA735EAF}" type="sibTrans" cxnId="{801C22C7-1C0F-44EF-839E-A030B3D15017}">
      <dgm:prSet/>
      <dgm:spPr/>
      <dgm:t>
        <a:bodyPr/>
        <a:lstStyle/>
        <a:p>
          <a:endParaRPr lang="en-US"/>
        </a:p>
      </dgm:t>
    </dgm:pt>
    <dgm:pt modelId="{3E8CD513-115F-4B58-815D-06B1F22F397C}">
      <dgm:prSet/>
      <dgm:spPr>
        <a:solidFill>
          <a:schemeClr val="accent3">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b="1" dirty="0">
              <a:latin typeface="+mj-lt"/>
            </a:rPr>
            <a:t>LISTA DE SERVIÇOS</a:t>
          </a:r>
        </a:p>
      </dgm:t>
    </dgm:pt>
    <dgm:pt modelId="{3B869A9C-B7D4-4C45-83F4-03ACDF260BAA}" type="parTrans" cxnId="{57BA49A5-970F-4C56-97FD-1793BA151951}">
      <dgm:prSet/>
      <dgm:spPr>
        <a:solidFill>
          <a:schemeClr val="accent2">
            <a:lumMod val="75000"/>
          </a:schemeClr>
        </a:solidFill>
      </dgm:spPr>
      <dgm:t>
        <a:bodyPr/>
        <a:lstStyle/>
        <a:p>
          <a:endParaRPr lang="en-US" dirty="0"/>
        </a:p>
      </dgm:t>
    </dgm:pt>
    <dgm:pt modelId="{EC3168F8-C366-430E-B611-B7728C52D74E}" type="sibTrans" cxnId="{57BA49A5-970F-4C56-97FD-1793BA151951}">
      <dgm:prSet/>
      <dgm:spPr/>
      <dgm:t>
        <a:bodyPr/>
        <a:lstStyle/>
        <a:p>
          <a:endParaRPr lang="en-US"/>
        </a:p>
      </dgm:t>
    </dgm:pt>
    <dgm:pt modelId="{E9F65067-7ACB-40C2-B29C-E9D30340A5AE}">
      <dgm:prSet/>
      <dgm:spPr>
        <a:solidFill>
          <a:schemeClr val="accent3">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b="1" dirty="0">
              <a:latin typeface="+mj-lt"/>
            </a:rPr>
            <a:t>BASE DE CÁLCULO </a:t>
          </a:r>
        </a:p>
        <a:p>
          <a:r>
            <a:rPr lang="en-US" b="1" dirty="0">
              <a:latin typeface="+mj-lt"/>
            </a:rPr>
            <a:t>DIVERSOS</a:t>
          </a:r>
        </a:p>
      </dgm:t>
    </dgm:pt>
    <dgm:pt modelId="{D29892E2-A45E-4000-9CA5-664212285B28}" type="parTrans" cxnId="{2B754EE7-3BDF-4B4F-AC0A-7EE36FAA095D}">
      <dgm:prSet/>
      <dgm:spPr>
        <a:solidFill>
          <a:schemeClr val="accent2">
            <a:lumMod val="75000"/>
          </a:schemeClr>
        </a:solidFill>
      </dgm:spPr>
      <dgm:t>
        <a:bodyPr/>
        <a:lstStyle/>
        <a:p>
          <a:endParaRPr lang="en-US" dirty="0"/>
        </a:p>
      </dgm:t>
    </dgm:pt>
    <dgm:pt modelId="{1AD94586-FEB5-47C2-8565-F409B3018C3F}" type="sibTrans" cxnId="{2B754EE7-3BDF-4B4F-AC0A-7EE36FAA095D}">
      <dgm:prSet/>
      <dgm:spPr/>
      <dgm:t>
        <a:bodyPr/>
        <a:lstStyle/>
        <a:p>
          <a:endParaRPr lang="en-US"/>
        </a:p>
      </dgm:t>
    </dgm:pt>
    <dgm:pt modelId="{991DD7BB-FD91-49EE-AAF5-140AB35E43F7}">
      <dgm:prSet/>
      <dgm:spPr>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b="1" dirty="0">
              <a:latin typeface="+mj-lt"/>
            </a:rPr>
            <a:t>CESSÃO DE MÂO </a:t>
          </a:r>
        </a:p>
        <a:p>
          <a:r>
            <a:rPr lang="en-US" b="1" dirty="0">
              <a:latin typeface="+mj-lt"/>
            </a:rPr>
            <a:t>DE OBRA</a:t>
          </a:r>
        </a:p>
      </dgm:t>
    </dgm:pt>
    <dgm:pt modelId="{8C5DE38B-5BD6-4776-8A20-AEE9D7B23E51}" type="sibTrans" cxnId="{2B80D23B-5A2B-4D63-AF88-2D04D8D865AC}">
      <dgm:prSet/>
      <dgm:spPr/>
      <dgm:t>
        <a:bodyPr/>
        <a:lstStyle/>
        <a:p>
          <a:endParaRPr lang="en-US"/>
        </a:p>
      </dgm:t>
    </dgm:pt>
    <dgm:pt modelId="{E3D22BD8-B8F5-4AEB-A8DD-53D6A1A29BAD}" type="parTrans" cxnId="{2B80D23B-5A2B-4D63-AF88-2D04D8D865AC}">
      <dgm:prSet/>
      <dgm:spPr>
        <a:solidFill>
          <a:schemeClr val="accent2">
            <a:lumMod val="75000"/>
          </a:schemeClr>
        </a:solidFill>
      </dgm:spPr>
      <dgm:t>
        <a:bodyPr/>
        <a:lstStyle/>
        <a:p>
          <a:endParaRPr lang="en-US" dirty="0"/>
        </a:p>
      </dgm:t>
    </dgm:pt>
    <dgm:pt modelId="{79000407-B618-4AA0-AE6F-351CCF19973C}">
      <dgm:prSet/>
      <dgm:spPr>
        <a:solidFill>
          <a:schemeClr val="accent3">
            <a:lumMod val="7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b="1" dirty="0">
              <a:latin typeface="+mj-lt"/>
            </a:rPr>
            <a:t>BASE DE CÁLCULO </a:t>
          </a:r>
        </a:p>
        <a:p>
          <a:r>
            <a:rPr lang="en-US" b="1" dirty="0">
              <a:latin typeface="+mj-lt"/>
            </a:rPr>
            <a:t>DIVERSOS</a:t>
          </a:r>
        </a:p>
      </dgm:t>
    </dgm:pt>
    <dgm:pt modelId="{DB5A3344-0E8D-4A20-9A88-3BA2A121512E}" type="sibTrans" cxnId="{06684567-3B55-4758-89F3-E2D11CF50A2A}">
      <dgm:prSet/>
      <dgm:spPr/>
      <dgm:t>
        <a:bodyPr/>
        <a:lstStyle/>
        <a:p>
          <a:endParaRPr lang="en-US"/>
        </a:p>
      </dgm:t>
    </dgm:pt>
    <dgm:pt modelId="{B3F39DDC-3510-46CA-8785-019129068DE0}" type="parTrans" cxnId="{06684567-3B55-4758-89F3-E2D11CF50A2A}">
      <dgm:prSet/>
      <dgm:spPr>
        <a:solidFill>
          <a:schemeClr val="accent2">
            <a:lumMod val="75000"/>
          </a:schemeClr>
        </a:solidFill>
      </dgm:spPr>
      <dgm:t>
        <a:bodyPr/>
        <a:lstStyle/>
        <a:p>
          <a:endParaRPr lang="en-US" dirty="0"/>
        </a:p>
      </dgm:t>
    </dgm:pt>
    <dgm:pt modelId="{4365765A-0C31-45FC-9CF0-BA72F4763B82}">
      <dgm:prSet/>
      <dgm:spPr>
        <a:solidFill>
          <a:schemeClr val="accent5">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pt-BR" b="1" dirty="0">
              <a:latin typeface="+mj-lt"/>
            </a:rPr>
            <a:t>eSocial </a:t>
          </a:r>
        </a:p>
        <a:p>
          <a:r>
            <a:rPr lang="pt-BR" b="1" dirty="0">
              <a:latin typeface="+mj-lt"/>
            </a:rPr>
            <a:t>EFDREINF</a:t>
          </a:r>
        </a:p>
      </dgm:t>
    </dgm:pt>
    <dgm:pt modelId="{3E7ABB47-0992-4AED-8D2C-63DCB7F7D613}" type="parTrans" cxnId="{5AB50612-D849-48CE-9018-B04BBFCEBED8}">
      <dgm:prSet/>
      <dgm:spPr/>
      <dgm:t>
        <a:bodyPr/>
        <a:lstStyle/>
        <a:p>
          <a:endParaRPr lang="pt-BR"/>
        </a:p>
      </dgm:t>
    </dgm:pt>
    <dgm:pt modelId="{DC62E3D7-C14B-4876-94C5-5576570B9D5B}" type="sibTrans" cxnId="{5AB50612-D849-48CE-9018-B04BBFCEBED8}">
      <dgm:prSet/>
      <dgm:spPr/>
      <dgm:t>
        <a:bodyPr/>
        <a:lstStyle/>
        <a:p>
          <a:endParaRPr lang="pt-B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E0F32E2C-6B1A-439A-9B4E-B8516CCCC7C7}" type="pres">
      <dgm:prSet presAssocID="{19599602-9E94-449B-AE02-46C30491E28C}" presName="Name17" presStyleCnt="0"/>
      <dgm:spPr/>
    </dgm:pt>
    <dgm:pt modelId="{AF5FCDD2-BE3D-4B6E-9AC1-DD9AFED5326C}" type="pres">
      <dgm:prSet presAssocID="{19599602-9E94-449B-AE02-46C30491E28C}" presName="level1Shape" presStyleLbl="node0" presStyleIdx="0" presStyleCnt="1">
        <dgm:presLayoutVars>
          <dgm:chPref val="3"/>
        </dgm:presLayoutVars>
      </dgm:prSet>
      <dgm:spPr/>
    </dgm:pt>
    <dgm:pt modelId="{871C14F3-F76E-41B0-9828-6F9558294790}" type="pres">
      <dgm:prSet presAssocID="{19599602-9E94-449B-AE02-46C30491E28C}" presName="hierChild2" presStyleCnt="0"/>
      <dgm:spPr/>
    </dgm:pt>
    <dgm:pt modelId="{99D20CA7-2E7D-4C67-AE57-618985591A52}" type="pres">
      <dgm:prSet presAssocID="{6F5CF077-1342-46A1-93F1-68D7723F3F8C}" presName="Name25" presStyleLbl="parChTrans1D2" presStyleIdx="0" presStyleCnt="3"/>
      <dgm:spPr/>
    </dgm:pt>
    <dgm:pt modelId="{232770B0-5EA5-4A9D-BAC5-755B74136546}" type="pres">
      <dgm:prSet presAssocID="{6F5CF077-1342-46A1-93F1-68D7723F3F8C}" presName="connTx" presStyleLbl="parChTrans1D2" presStyleIdx="0" presStyleCnt="3"/>
      <dgm:spPr/>
    </dgm:pt>
    <dgm:pt modelId="{AB429D88-ABEE-49E0-BC59-B5BE53EC62DD}" type="pres">
      <dgm:prSet presAssocID="{6FD54DCC-0420-4B69-949E-C600DAC3EA80}" presName="Name30" presStyleCnt="0"/>
      <dgm:spPr/>
    </dgm:pt>
    <dgm:pt modelId="{9FC61AA9-883D-4E2A-A48C-E0CE97C61874}" type="pres">
      <dgm:prSet presAssocID="{6FD54DCC-0420-4B69-949E-C600DAC3EA80}" presName="level2Shape" presStyleLbl="node2" presStyleIdx="0" presStyleCnt="3"/>
      <dgm:spPr>
        <a:prstGeom prst="rect">
          <a:avLst/>
        </a:prstGeom>
      </dgm:spPr>
    </dgm:pt>
    <dgm:pt modelId="{54AAEBF8-1FC8-45B4-9955-089305976E82}" type="pres">
      <dgm:prSet presAssocID="{6FD54DCC-0420-4B69-949E-C600DAC3EA80}" presName="hierChild3" presStyleCnt="0"/>
      <dgm:spPr/>
    </dgm:pt>
    <dgm:pt modelId="{F7A675C9-D257-4BCF-A49D-109211E36BA5}" type="pres">
      <dgm:prSet presAssocID="{83470605-D50B-47C5-85E0-6C97CC1DEF2D}" presName="Name25" presStyleLbl="parChTrans1D3" presStyleIdx="0" presStyleCnt="4"/>
      <dgm:spPr/>
    </dgm:pt>
    <dgm:pt modelId="{D833FF9F-5C0B-42B2-A872-D80DD134EC8A}" type="pres">
      <dgm:prSet presAssocID="{83470605-D50B-47C5-85E0-6C97CC1DEF2D}" presName="connTx" presStyleLbl="parChTrans1D3" presStyleIdx="0" presStyleCnt="4"/>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3" presStyleIdx="0" presStyleCnt="4"/>
      <dgm:spPr>
        <a:prstGeom prst="rect">
          <a:avLst/>
        </a:prstGeom>
      </dgm:spPr>
    </dgm:pt>
    <dgm:pt modelId="{FF81DDEB-9857-4B5E-A05C-E0ECBF59A37E}" type="pres">
      <dgm:prSet presAssocID="{1A94D251-C1DF-49B7-B803-397CC4E374C8}" presName="hierChild3" presStyleCnt="0"/>
      <dgm:spPr/>
    </dgm:pt>
    <dgm:pt modelId="{4F95C4A4-2402-453C-BEC8-327383A07075}" type="pres">
      <dgm:prSet presAssocID="{542C2CD9-2A21-4722-8528-5FB4B05AB731}" presName="Name25" presStyleLbl="parChTrans1D4" presStyleIdx="0" presStyleCnt="8"/>
      <dgm:spPr/>
    </dgm:pt>
    <dgm:pt modelId="{90E9A9DC-F32C-4B8C-AFE8-1FDAD9F9CE6A}" type="pres">
      <dgm:prSet presAssocID="{542C2CD9-2A21-4722-8528-5FB4B05AB731}" presName="connTx" presStyleLbl="parChTrans1D4" presStyleIdx="0" presStyleCnt="8"/>
      <dgm:spPr/>
    </dgm:pt>
    <dgm:pt modelId="{2B135894-F69A-4FAD-8783-367F1051FD90}" type="pres">
      <dgm:prSet presAssocID="{17B28C8D-4122-47D7-B7FB-F388CF6C3000}" presName="Name30" presStyleCnt="0"/>
      <dgm:spPr/>
    </dgm:pt>
    <dgm:pt modelId="{209F8769-5354-4B27-928B-A118D7F8E49C}" type="pres">
      <dgm:prSet presAssocID="{17B28C8D-4122-47D7-B7FB-F388CF6C3000}" presName="level2Shape" presStyleLbl="node4" presStyleIdx="0" presStyleCnt="8"/>
      <dgm:spPr>
        <a:prstGeom prst="rect">
          <a:avLst/>
        </a:prstGeom>
      </dgm:spPr>
    </dgm:pt>
    <dgm:pt modelId="{F112F148-A89E-46FF-B517-29039DD6CBED}" type="pres">
      <dgm:prSet presAssocID="{17B28C8D-4122-47D7-B7FB-F388CF6C3000}" presName="hierChild3" presStyleCnt="0"/>
      <dgm:spPr/>
    </dgm:pt>
    <dgm:pt modelId="{85819AFC-15CA-40E0-8CDD-600A3D6F5B01}" type="pres">
      <dgm:prSet presAssocID="{38E04EEA-C159-4C5C-9FBC-5AD5689D40A4}" presName="Name25" presStyleLbl="parChTrans1D4" presStyleIdx="1" presStyleCnt="8"/>
      <dgm:spPr/>
    </dgm:pt>
    <dgm:pt modelId="{2E959299-7C0B-47C3-BC25-07948DBD93DB}" type="pres">
      <dgm:prSet presAssocID="{38E04EEA-C159-4C5C-9FBC-5AD5689D40A4}" presName="connTx" presStyleLbl="parChTrans1D4" presStyleIdx="1" presStyleCnt="8"/>
      <dgm:spPr/>
    </dgm:pt>
    <dgm:pt modelId="{358E3C39-794E-48ED-9D16-BCA62E0E574A}" type="pres">
      <dgm:prSet presAssocID="{046AD741-59DE-4633-A525-7FE00DBEB49B}" presName="Name30" presStyleCnt="0"/>
      <dgm:spPr/>
    </dgm:pt>
    <dgm:pt modelId="{37DD8023-8EAD-46BE-BE6C-14D78D8E61BC}" type="pres">
      <dgm:prSet presAssocID="{046AD741-59DE-4633-A525-7FE00DBEB49B}" presName="level2Shape" presStyleLbl="node4" presStyleIdx="1" presStyleCnt="8"/>
      <dgm:spPr>
        <a:prstGeom prst="rect">
          <a:avLst/>
        </a:prstGeom>
      </dgm:spPr>
    </dgm:pt>
    <dgm:pt modelId="{F276FE4F-D4FD-43D9-810F-8E26A148E22B}" type="pres">
      <dgm:prSet presAssocID="{046AD741-59DE-4633-A525-7FE00DBEB49B}" presName="hierChild3" presStyleCnt="0"/>
      <dgm:spPr/>
    </dgm:pt>
    <dgm:pt modelId="{FEF76520-C9A4-487F-949D-943785590398}" type="pres">
      <dgm:prSet presAssocID="{C618F4B1-D56C-40B0-A9BB-A1AC22AA90C0}" presName="Name25" presStyleLbl="parChTrans1D3" presStyleIdx="1" presStyleCnt="4"/>
      <dgm:spPr/>
    </dgm:pt>
    <dgm:pt modelId="{8A4F52CA-1C57-4D5C-A748-BBF3C3D50483}" type="pres">
      <dgm:prSet presAssocID="{C618F4B1-D56C-40B0-A9BB-A1AC22AA90C0}" presName="connTx" presStyleLbl="parChTrans1D3" presStyleIdx="1" presStyleCnt="4"/>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3" presStyleIdx="1" presStyleCnt="4"/>
      <dgm:spPr>
        <a:prstGeom prst="rect">
          <a:avLst/>
        </a:prstGeom>
      </dgm:spPr>
    </dgm:pt>
    <dgm:pt modelId="{497C27B4-8510-4422-AAD7-0D7C52DB537F}" type="pres">
      <dgm:prSet presAssocID="{D6D663EA-8C9E-4A6C-8696-EA6202B67EB8}" presName="hierChild3" presStyleCnt="0"/>
      <dgm:spPr/>
    </dgm:pt>
    <dgm:pt modelId="{3D14104C-A0F5-40CC-BB7A-CF896FCBBCBC}" type="pres">
      <dgm:prSet presAssocID="{D05EA4EE-52C7-4A7F-9A69-CD36D787717D}" presName="Name25" presStyleLbl="parChTrans1D4" presStyleIdx="2" presStyleCnt="8"/>
      <dgm:spPr/>
    </dgm:pt>
    <dgm:pt modelId="{E563B15E-9B11-4F2F-BE4F-756F9238EFCF}" type="pres">
      <dgm:prSet presAssocID="{D05EA4EE-52C7-4A7F-9A69-CD36D787717D}" presName="connTx" presStyleLbl="parChTrans1D4" presStyleIdx="2" presStyleCnt="8"/>
      <dgm:spPr/>
    </dgm:pt>
    <dgm:pt modelId="{BD7E2DD1-AAFC-4B98-9192-88360327F254}" type="pres">
      <dgm:prSet presAssocID="{A42DED5E-3919-412A-8377-DE6122E1AD30}" presName="Name30" presStyleCnt="0"/>
      <dgm:spPr/>
    </dgm:pt>
    <dgm:pt modelId="{6B300676-3350-4DCA-BE92-65BA57C3A479}" type="pres">
      <dgm:prSet presAssocID="{A42DED5E-3919-412A-8377-DE6122E1AD30}" presName="level2Shape" presStyleLbl="node4" presStyleIdx="2" presStyleCnt="8"/>
      <dgm:spPr>
        <a:prstGeom prst="rect">
          <a:avLst/>
        </a:prstGeom>
      </dgm:spPr>
    </dgm:pt>
    <dgm:pt modelId="{DA259CCF-A498-4E49-ACFB-AD56CD7F4DC7}" type="pres">
      <dgm:prSet presAssocID="{A42DED5E-3919-412A-8377-DE6122E1AD30}" presName="hierChild3" presStyleCnt="0"/>
      <dgm:spPr/>
    </dgm:pt>
    <dgm:pt modelId="{AA416DF4-87C1-41ED-A3BA-C1BF2F566610}" type="pres">
      <dgm:prSet presAssocID="{15779972-6EB7-4A17-A8F4-C736B5F0CED0}" presName="Name25" presStyleLbl="parChTrans1D4" presStyleIdx="3" presStyleCnt="8"/>
      <dgm:spPr/>
    </dgm:pt>
    <dgm:pt modelId="{3E391D60-369C-4720-A3BE-EA99242FDDC5}" type="pres">
      <dgm:prSet presAssocID="{15779972-6EB7-4A17-A8F4-C736B5F0CED0}" presName="connTx" presStyleLbl="parChTrans1D4" presStyleIdx="3" presStyleCnt="8"/>
      <dgm:spPr/>
    </dgm:pt>
    <dgm:pt modelId="{081F2C97-158A-4852-A1F5-3B95CFB95BE9}" type="pres">
      <dgm:prSet presAssocID="{36515DAA-DE94-4D05-BF16-8D5E13CADE3A}" presName="Name30" presStyleCnt="0"/>
      <dgm:spPr/>
    </dgm:pt>
    <dgm:pt modelId="{AC5789BC-85FE-41ED-BF25-ABCD4B465BAE}" type="pres">
      <dgm:prSet presAssocID="{36515DAA-DE94-4D05-BF16-8D5E13CADE3A}" presName="level2Shape" presStyleLbl="node4" presStyleIdx="3" presStyleCnt="8"/>
      <dgm:spPr>
        <a:prstGeom prst="rect">
          <a:avLst/>
        </a:prstGeom>
      </dgm:spPr>
    </dgm:pt>
    <dgm:pt modelId="{5AB99776-3823-4D36-8618-88755F56C86B}" type="pres">
      <dgm:prSet presAssocID="{36515DAA-DE94-4D05-BF16-8D5E13CADE3A}" presName="hierChild3" presStyleCnt="0"/>
      <dgm:spPr/>
    </dgm:pt>
    <dgm:pt modelId="{61EBF85C-56BB-4EB3-B6E2-AF01D5D9D64C}" type="pres">
      <dgm:prSet presAssocID="{48F43ED3-A177-4096-B556-EB782F87985E}" presName="Name25" presStyleLbl="parChTrans1D2" presStyleIdx="1" presStyleCnt="3"/>
      <dgm:spPr/>
    </dgm:pt>
    <dgm:pt modelId="{C8EF7169-6A7C-4770-BDCF-3F87DF0D34FA}" type="pres">
      <dgm:prSet presAssocID="{48F43ED3-A177-4096-B556-EB782F87985E}" presName="connTx" presStyleLbl="parChTrans1D2" presStyleIdx="1" presStyleCnt="3"/>
      <dgm:spPr/>
    </dgm:pt>
    <dgm:pt modelId="{31639CCE-8560-4CCD-835E-EE6CC9C6D5C3}" type="pres">
      <dgm:prSet presAssocID="{0C87090F-02B0-44D5-BD4B-E5AE0D1FA7F1}" presName="Name30" presStyleCnt="0"/>
      <dgm:spPr/>
    </dgm:pt>
    <dgm:pt modelId="{C7B6617D-4C31-4DFD-8B7E-3D2EB8EDAD36}" type="pres">
      <dgm:prSet presAssocID="{0C87090F-02B0-44D5-BD4B-E5AE0D1FA7F1}" presName="level2Shape" presStyleLbl="node2" presStyleIdx="1" presStyleCnt="3"/>
      <dgm:spPr>
        <a:prstGeom prst="rect">
          <a:avLst/>
        </a:prstGeom>
      </dgm:spPr>
    </dgm:pt>
    <dgm:pt modelId="{47AF06AA-4C47-4E0D-BDB9-4ECF83D582BA}" type="pres">
      <dgm:prSet presAssocID="{0C87090F-02B0-44D5-BD4B-E5AE0D1FA7F1}" presName="hierChild3" presStyleCnt="0"/>
      <dgm:spPr/>
    </dgm:pt>
    <dgm:pt modelId="{C8E17F4B-D565-42BE-8132-8DD546CE6015}" type="pres">
      <dgm:prSet presAssocID="{0269C22A-A20B-4CCC-917A-8B311E437315}" presName="Name25" presStyleLbl="parChTrans1D3" presStyleIdx="2" presStyleCnt="4"/>
      <dgm:spPr/>
    </dgm:pt>
    <dgm:pt modelId="{C3FE9DE6-5F0C-4585-98FF-7F438210D962}" type="pres">
      <dgm:prSet presAssocID="{0269C22A-A20B-4CCC-917A-8B311E437315}" presName="connTx" presStyleLbl="parChTrans1D3" presStyleIdx="2" presStyleCnt="4"/>
      <dgm:spPr/>
    </dgm:pt>
    <dgm:pt modelId="{B3CA9046-2CFE-42A1-B72C-31FC98132D09}" type="pres">
      <dgm:prSet presAssocID="{A97D053E-A973-4364-B69E-A280008FFC90}" presName="Name30" presStyleCnt="0"/>
      <dgm:spPr/>
    </dgm:pt>
    <dgm:pt modelId="{C9F87C6B-6959-4C8A-BC24-9B31C40DEF13}" type="pres">
      <dgm:prSet presAssocID="{A97D053E-A973-4364-B69E-A280008FFC90}" presName="level2Shape" presStyleLbl="node3" presStyleIdx="2" presStyleCnt="4"/>
      <dgm:spPr>
        <a:prstGeom prst="rect">
          <a:avLst/>
        </a:prstGeom>
      </dgm:spPr>
    </dgm:pt>
    <dgm:pt modelId="{298566E2-0D09-4DE4-B043-634715443989}" type="pres">
      <dgm:prSet presAssocID="{A97D053E-A973-4364-B69E-A280008FFC90}" presName="hierChild3" presStyleCnt="0"/>
      <dgm:spPr/>
    </dgm:pt>
    <dgm:pt modelId="{4B9BF23D-DC97-47C4-AF84-52B385CAE096}" type="pres">
      <dgm:prSet presAssocID="{E61AFEE5-2004-43A9-AA62-07A1459E6FC5}" presName="Name25" presStyleLbl="parChTrans1D4" presStyleIdx="4" presStyleCnt="8"/>
      <dgm:spPr/>
    </dgm:pt>
    <dgm:pt modelId="{368E49E6-B00C-4E18-A179-132B7A6E933F}" type="pres">
      <dgm:prSet presAssocID="{E61AFEE5-2004-43A9-AA62-07A1459E6FC5}" presName="connTx" presStyleLbl="parChTrans1D4" presStyleIdx="4" presStyleCnt="8"/>
      <dgm:spPr/>
    </dgm:pt>
    <dgm:pt modelId="{A2F43ACF-67BB-464A-865E-AAE243C64215}" type="pres">
      <dgm:prSet presAssocID="{BF1D701A-DD2D-4121-8BFA-FBE1FBF81F9E}" presName="Name30" presStyleCnt="0"/>
      <dgm:spPr/>
    </dgm:pt>
    <dgm:pt modelId="{6F8B3FDE-A692-48FD-9D88-94DA7CF3F1D2}" type="pres">
      <dgm:prSet presAssocID="{BF1D701A-DD2D-4121-8BFA-FBE1FBF81F9E}" presName="level2Shape" presStyleLbl="node4" presStyleIdx="4" presStyleCnt="8"/>
      <dgm:spPr>
        <a:prstGeom prst="rect">
          <a:avLst/>
        </a:prstGeom>
      </dgm:spPr>
    </dgm:pt>
    <dgm:pt modelId="{833476DB-0F52-4338-B9C5-B40A7DAB1203}" type="pres">
      <dgm:prSet presAssocID="{BF1D701A-DD2D-4121-8BFA-FBE1FBF81F9E}" presName="hierChild3" presStyleCnt="0"/>
      <dgm:spPr/>
    </dgm:pt>
    <dgm:pt modelId="{2867CAC6-BC67-42B2-8661-91A72E9F85CD}" type="pres">
      <dgm:prSet presAssocID="{B3F39DDC-3510-46CA-8785-019129068DE0}" presName="Name25" presStyleLbl="parChTrans1D4" presStyleIdx="5" presStyleCnt="8"/>
      <dgm:spPr/>
    </dgm:pt>
    <dgm:pt modelId="{13D5C229-71E8-49DF-A9AA-CEB8095B6222}" type="pres">
      <dgm:prSet presAssocID="{B3F39DDC-3510-46CA-8785-019129068DE0}" presName="connTx" presStyleLbl="parChTrans1D4" presStyleIdx="5" presStyleCnt="8"/>
      <dgm:spPr/>
    </dgm:pt>
    <dgm:pt modelId="{D66C1B0C-499B-4DF6-B872-FB64253302A3}" type="pres">
      <dgm:prSet presAssocID="{79000407-B618-4AA0-AE6F-351CCF19973C}" presName="Name30" presStyleCnt="0"/>
      <dgm:spPr/>
    </dgm:pt>
    <dgm:pt modelId="{F8E8346D-1DDB-413E-B88F-C7C8D78FEC10}" type="pres">
      <dgm:prSet presAssocID="{79000407-B618-4AA0-AE6F-351CCF19973C}" presName="level2Shape" presStyleLbl="node4" presStyleIdx="5" presStyleCnt="8"/>
      <dgm:spPr>
        <a:prstGeom prst="rect">
          <a:avLst/>
        </a:prstGeom>
      </dgm:spPr>
    </dgm:pt>
    <dgm:pt modelId="{EC98CA0E-A954-469E-8C64-EC38F98AD0A0}" type="pres">
      <dgm:prSet presAssocID="{79000407-B618-4AA0-AE6F-351CCF19973C}" presName="hierChild3" presStyleCnt="0"/>
      <dgm:spPr/>
    </dgm:pt>
    <dgm:pt modelId="{A6563DA6-EDA9-40BF-B81D-50F0C7EA48B1}" type="pres">
      <dgm:prSet presAssocID="{E3D22BD8-B8F5-4AEB-A8DD-53D6A1A29BAD}" presName="Name25" presStyleLbl="parChTrans1D3" presStyleIdx="3" presStyleCnt="4"/>
      <dgm:spPr/>
    </dgm:pt>
    <dgm:pt modelId="{DDEDE67A-8D97-4281-86C8-C0B18D394E49}" type="pres">
      <dgm:prSet presAssocID="{E3D22BD8-B8F5-4AEB-A8DD-53D6A1A29BAD}" presName="connTx" presStyleLbl="parChTrans1D3" presStyleIdx="3" presStyleCnt="4"/>
      <dgm:spPr/>
    </dgm:pt>
    <dgm:pt modelId="{72D582DD-86E3-4A19-AF20-5893C7CE8DD5}" type="pres">
      <dgm:prSet presAssocID="{991DD7BB-FD91-49EE-AAF5-140AB35E43F7}" presName="Name30" presStyleCnt="0"/>
      <dgm:spPr/>
    </dgm:pt>
    <dgm:pt modelId="{D70DA9CE-D818-4680-B458-DD04C1684733}" type="pres">
      <dgm:prSet presAssocID="{991DD7BB-FD91-49EE-AAF5-140AB35E43F7}" presName="level2Shape" presStyleLbl="node3" presStyleIdx="3" presStyleCnt="4"/>
      <dgm:spPr>
        <a:prstGeom prst="rect">
          <a:avLst/>
        </a:prstGeom>
      </dgm:spPr>
    </dgm:pt>
    <dgm:pt modelId="{DFE7037C-0C14-4532-93CF-72922E14B94F}" type="pres">
      <dgm:prSet presAssocID="{991DD7BB-FD91-49EE-AAF5-140AB35E43F7}" presName="hierChild3" presStyleCnt="0"/>
      <dgm:spPr/>
    </dgm:pt>
    <dgm:pt modelId="{5F1E637F-EF01-4C5F-82D6-CAF46C7C057D}" type="pres">
      <dgm:prSet presAssocID="{3B869A9C-B7D4-4C45-83F4-03ACDF260BAA}" presName="Name25" presStyleLbl="parChTrans1D4" presStyleIdx="6" presStyleCnt="8"/>
      <dgm:spPr/>
    </dgm:pt>
    <dgm:pt modelId="{A4D020B1-DF12-40A2-BA26-59104AE4B267}" type="pres">
      <dgm:prSet presAssocID="{3B869A9C-B7D4-4C45-83F4-03ACDF260BAA}" presName="connTx" presStyleLbl="parChTrans1D4" presStyleIdx="6" presStyleCnt="8"/>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4" presStyleIdx="6" presStyleCnt="8"/>
      <dgm:spPr>
        <a:prstGeom prst="rect">
          <a:avLst/>
        </a:prstGeom>
      </dgm:spPr>
    </dgm:pt>
    <dgm:pt modelId="{378E4122-0B54-4B6A-86CC-33CA95480D7B}" type="pres">
      <dgm:prSet presAssocID="{3E8CD513-115F-4B58-815D-06B1F22F397C}" presName="hierChild3" presStyleCnt="0"/>
      <dgm:spPr/>
    </dgm:pt>
    <dgm:pt modelId="{6086D3B1-4C0A-4D3B-B42E-848284EB8F47}" type="pres">
      <dgm:prSet presAssocID="{D29892E2-A45E-4000-9CA5-664212285B28}" presName="Name25" presStyleLbl="parChTrans1D4" presStyleIdx="7" presStyleCnt="8"/>
      <dgm:spPr/>
    </dgm:pt>
    <dgm:pt modelId="{34B846F9-8ADE-4DA1-8743-E13BDF062ED3}" type="pres">
      <dgm:prSet presAssocID="{D29892E2-A45E-4000-9CA5-664212285B28}" presName="connTx" presStyleLbl="parChTrans1D4" presStyleIdx="7" presStyleCnt="8"/>
      <dgm:spPr/>
    </dgm:pt>
    <dgm:pt modelId="{998449F8-2442-49E3-A139-8D2976540CAD}" type="pres">
      <dgm:prSet presAssocID="{E9F65067-7ACB-40C2-B29C-E9D30340A5AE}" presName="Name30" presStyleCnt="0"/>
      <dgm:spPr/>
    </dgm:pt>
    <dgm:pt modelId="{B578C34F-A465-47C3-8ABE-075B8AF45C2A}" type="pres">
      <dgm:prSet presAssocID="{E9F65067-7ACB-40C2-B29C-E9D30340A5AE}" presName="level2Shape" presStyleLbl="node4" presStyleIdx="7" presStyleCnt="8"/>
      <dgm:spPr>
        <a:prstGeom prst="rect">
          <a:avLst/>
        </a:prstGeom>
      </dgm:spPr>
    </dgm:pt>
    <dgm:pt modelId="{E52A3B2C-30A1-4960-9E44-C3C64B9B2581}" type="pres">
      <dgm:prSet presAssocID="{E9F65067-7ACB-40C2-B29C-E9D30340A5AE}" presName="hierChild3" presStyleCnt="0"/>
      <dgm:spPr/>
    </dgm:pt>
    <dgm:pt modelId="{477E7B07-52A5-4323-95C5-6F420182408D}" type="pres">
      <dgm:prSet presAssocID="{3E7ABB47-0992-4AED-8D2C-63DCB7F7D613}" presName="Name25" presStyleLbl="parChTrans1D2" presStyleIdx="2" presStyleCnt="3"/>
      <dgm:spPr/>
    </dgm:pt>
    <dgm:pt modelId="{61FBFCE0-5202-40C2-9B68-16415675DB7C}" type="pres">
      <dgm:prSet presAssocID="{3E7ABB47-0992-4AED-8D2C-63DCB7F7D613}" presName="connTx" presStyleLbl="parChTrans1D2" presStyleIdx="2" presStyleCnt="3"/>
      <dgm:spPr/>
    </dgm:pt>
    <dgm:pt modelId="{90ECFBB6-0511-4C77-93E1-9AC30F3C39E1}" type="pres">
      <dgm:prSet presAssocID="{4365765A-0C31-45FC-9CF0-BA72F4763B82}" presName="Name30" presStyleCnt="0"/>
      <dgm:spPr/>
    </dgm:pt>
    <dgm:pt modelId="{74765466-35C4-44DC-9BA5-04E6114B09E6}" type="pres">
      <dgm:prSet presAssocID="{4365765A-0C31-45FC-9CF0-BA72F4763B82}" presName="level2Shape" presStyleLbl="node2" presStyleIdx="2" presStyleCnt="3"/>
      <dgm:spPr/>
    </dgm:pt>
    <dgm:pt modelId="{365D1E6F-3036-431E-8598-EF4A6078AEB7}" type="pres">
      <dgm:prSet presAssocID="{4365765A-0C31-45FC-9CF0-BA72F4763B82}" presName="hierChild3" presStyleCnt="0"/>
      <dgm:spPr/>
    </dgm:pt>
    <dgm:pt modelId="{BFCB1BF4-2B53-4D93-BC51-DC7ACFA5ACF8}" type="pres">
      <dgm:prSet presAssocID="{9EFAFD96-3601-4F17-BB82-DBBBA6C512D5}" presName="bgShapesFlow" presStyleCnt="0"/>
      <dgm:spPr/>
    </dgm:pt>
  </dgm:ptLst>
  <dgm:cxnLst>
    <dgm:cxn modelId="{6F35A201-96DF-4F80-85E5-7813BCF72546}" type="presOf" srcId="{0269C22A-A20B-4CCC-917A-8B311E437315}" destId="{C3FE9DE6-5F0C-4585-98FF-7F438210D962}" srcOrd="1" destOrd="0" presId="urn:microsoft.com/office/officeart/2005/8/layout/hierarchy5"/>
    <dgm:cxn modelId="{D2341204-1CF2-4B52-B7AF-5034168C6ABC}" type="presOf" srcId="{3E7ABB47-0992-4AED-8D2C-63DCB7F7D613}" destId="{61FBFCE0-5202-40C2-9B68-16415675DB7C}" srcOrd="1" destOrd="0" presId="urn:microsoft.com/office/officeart/2005/8/layout/hierarchy5"/>
    <dgm:cxn modelId="{EB889005-384A-468F-A438-BCA4BE21A4EE}" srcId="{6FD54DCC-0420-4B69-949E-C600DAC3EA80}" destId="{1A94D251-C1DF-49B7-B803-397CC4E374C8}" srcOrd="0" destOrd="0" parTransId="{83470605-D50B-47C5-85E0-6C97CC1DEF2D}" sibTransId="{4B83F8D2-E6F1-4C2F-B422-0FF1AFE48807}"/>
    <dgm:cxn modelId="{7D16F705-6175-460D-8E07-F7C3D3F93EA5}" type="presOf" srcId="{48F43ED3-A177-4096-B556-EB782F87985E}" destId="{C8EF7169-6A7C-4770-BDCF-3F87DF0D34FA}" srcOrd="1" destOrd="0" presId="urn:microsoft.com/office/officeart/2005/8/layout/hierarchy5"/>
    <dgm:cxn modelId="{DE161909-842E-4BCF-A2F2-4054A9A30417}" type="presOf" srcId="{15779972-6EB7-4A17-A8F4-C736B5F0CED0}" destId="{3E391D60-369C-4720-A3BE-EA99242FDDC5}" srcOrd="1" destOrd="0" presId="urn:microsoft.com/office/officeart/2005/8/layout/hierarchy5"/>
    <dgm:cxn modelId="{7A8B9F0E-92D3-48ED-ADC4-24D44AC08FB5}" type="presOf" srcId="{6F5CF077-1342-46A1-93F1-68D7723F3F8C}" destId="{99D20CA7-2E7D-4C67-AE57-618985591A52}" srcOrd="0" destOrd="0" presId="urn:microsoft.com/office/officeart/2005/8/layout/hierarchy5"/>
    <dgm:cxn modelId="{B8F86811-34DF-4AAA-AE61-0C3D6D14D9AD}" type="presOf" srcId="{0269C22A-A20B-4CCC-917A-8B311E437315}" destId="{C8E17F4B-D565-42BE-8132-8DD546CE6015}" srcOrd="0" destOrd="0" presId="urn:microsoft.com/office/officeart/2005/8/layout/hierarchy5"/>
    <dgm:cxn modelId="{5AB50612-D849-48CE-9018-B04BBFCEBED8}" srcId="{19599602-9E94-449B-AE02-46C30491E28C}" destId="{4365765A-0C31-45FC-9CF0-BA72F4763B82}" srcOrd="2" destOrd="0" parTransId="{3E7ABB47-0992-4AED-8D2C-63DCB7F7D613}" sibTransId="{DC62E3D7-C14B-4876-94C5-5576570B9D5B}"/>
    <dgm:cxn modelId="{A62ED813-9D70-4A94-B9ED-12C2AF7A70BF}" type="presOf" srcId="{046AD741-59DE-4633-A525-7FE00DBEB49B}" destId="{37DD8023-8EAD-46BE-BE6C-14D78D8E61BC}" srcOrd="0" destOrd="0" presId="urn:microsoft.com/office/officeart/2005/8/layout/hierarchy5"/>
    <dgm:cxn modelId="{F356FE1B-CCFF-4EFB-80A4-E45F39EEFB13}" type="presOf" srcId="{B3F39DDC-3510-46CA-8785-019129068DE0}" destId="{13D5C229-71E8-49DF-A9AA-CEB8095B6222}" srcOrd="1" destOrd="0" presId="urn:microsoft.com/office/officeart/2005/8/layout/hierarchy5"/>
    <dgm:cxn modelId="{5F6A9325-300C-41F5-B3B5-660A8768E2D1}" type="presOf" srcId="{19599602-9E94-449B-AE02-46C30491E28C}" destId="{AF5FCDD2-BE3D-4B6E-9AC1-DD9AFED5326C}" srcOrd="0" destOrd="0" presId="urn:microsoft.com/office/officeart/2005/8/layout/hierarchy5"/>
    <dgm:cxn modelId="{A595CB2D-FAB7-4A58-A650-416939BF277E}" type="presOf" srcId="{542C2CD9-2A21-4722-8528-5FB4B05AB731}" destId="{90E9A9DC-F32C-4B8C-AFE8-1FDAD9F9CE6A}" srcOrd="1"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944FE12E-14B1-45DD-85E3-48122E608C30}" type="presOf" srcId="{3B869A9C-B7D4-4C45-83F4-03ACDF260BAA}" destId="{5F1E637F-EF01-4C5F-82D6-CAF46C7C057D}" srcOrd="0" destOrd="0" presId="urn:microsoft.com/office/officeart/2005/8/layout/hierarchy5"/>
    <dgm:cxn modelId="{37F12F30-59A0-45DD-B87B-72E533B1E57F}" type="presOf" srcId="{A42DED5E-3919-412A-8377-DE6122E1AD30}" destId="{6B300676-3350-4DCA-BE92-65BA57C3A479}" srcOrd="0" destOrd="0" presId="urn:microsoft.com/office/officeart/2005/8/layout/hierarchy5"/>
    <dgm:cxn modelId="{06C05031-CC2B-43C8-8D83-6BE882BBEE11}" srcId="{0C87090F-02B0-44D5-BD4B-E5AE0D1FA7F1}" destId="{A97D053E-A973-4364-B69E-A280008FFC90}" srcOrd="0" destOrd="0" parTransId="{0269C22A-A20B-4CCC-917A-8B311E437315}" sibTransId="{243C102C-DAA2-4245-A1D1-9E6A71F7AB05}"/>
    <dgm:cxn modelId="{AE441E35-830E-434E-89AB-DDB8FDB5BDED}" type="presOf" srcId="{38E04EEA-C159-4C5C-9FBC-5AD5689D40A4}" destId="{2E959299-7C0B-47C3-BC25-07948DBD93DB}" srcOrd="1" destOrd="0" presId="urn:microsoft.com/office/officeart/2005/8/layout/hierarchy5"/>
    <dgm:cxn modelId="{81459C36-A6B5-44C3-AD8B-43D2260CBE36}" type="presOf" srcId="{A97D053E-A973-4364-B69E-A280008FFC90}" destId="{C9F87C6B-6959-4C8A-BC24-9B31C40DEF13}" srcOrd="0" destOrd="0" presId="urn:microsoft.com/office/officeart/2005/8/layout/hierarchy5"/>
    <dgm:cxn modelId="{2B80D23B-5A2B-4D63-AF88-2D04D8D865AC}" srcId="{0C87090F-02B0-44D5-BD4B-E5AE0D1FA7F1}" destId="{991DD7BB-FD91-49EE-AAF5-140AB35E43F7}" srcOrd="1" destOrd="0" parTransId="{E3D22BD8-B8F5-4AEB-A8DD-53D6A1A29BAD}" sibTransId="{8C5DE38B-5BD6-4776-8A20-AEE9D7B23E51}"/>
    <dgm:cxn modelId="{BE1CEB3E-391E-4D14-BA10-10A1E0786103}" type="presOf" srcId="{E3D22BD8-B8F5-4AEB-A8DD-53D6A1A29BAD}" destId="{A6563DA6-EDA9-40BF-B81D-50F0C7EA48B1}" srcOrd="0" destOrd="0" presId="urn:microsoft.com/office/officeart/2005/8/layout/hierarchy5"/>
    <dgm:cxn modelId="{E196E05B-7160-4B91-9DD8-06FE120D5E7D}" type="presOf" srcId="{15779972-6EB7-4A17-A8F4-C736B5F0CED0}" destId="{AA416DF4-87C1-41ED-A3BA-C1BF2F566610}" srcOrd="0" destOrd="0" presId="urn:microsoft.com/office/officeart/2005/8/layout/hierarchy5"/>
    <dgm:cxn modelId="{A7D17561-0456-4705-8A7F-2F3BC02B203D}" type="presOf" srcId="{991DD7BB-FD91-49EE-AAF5-140AB35E43F7}" destId="{D70DA9CE-D818-4680-B458-DD04C1684733}" srcOrd="0" destOrd="0" presId="urn:microsoft.com/office/officeart/2005/8/layout/hierarchy5"/>
    <dgm:cxn modelId="{F96D4963-A56B-4CB5-8940-46A2CF78014A}" type="presOf" srcId="{D05EA4EE-52C7-4A7F-9A69-CD36D787717D}" destId="{3D14104C-A0F5-40CC-BB7A-CF896FCBBCBC}" srcOrd="0" destOrd="0" presId="urn:microsoft.com/office/officeart/2005/8/layout/hierarchy5"/>
    <dgm:cxn modelId="{6A3AB664-95FF-479B-A19C-13F6B89CCD43}" type="presOf" srcId="{E61AFEE5-2004-43A9-AA62-07A1459E6FC5}" destId="{4B9BF23D-DC97-47C4-AF84-52B385CAE096}" srcOrd="0" destOrd="0" presId="urn:microsoft.com/office/officeart/2005/8/layout/hierarchy5"/>
    <dgm:cxn modelId="{49B17D65-6E5E-48F0-B40D-53AEA94A5346}" srcId="{D6D663EA-8C9E-4A6C-8696-EA6202B67EB8}" destId="{A42DED5E-3919-412A-8377-DE6122E1AD30}" srcOrd="0" destOrd="0" parTransId="{D05EA4EE-52C7-4A7F-9A69-CD36D787717D}" sibTransId="{4503E061-C76A-43D4-9951-E6976365CBEB}"/>
    <dgm:cxn modelId="{0BD2EE65-E86B-4994-A939-3E05FA71F31A}" type="presOf" srcId="{83470605-D50B-47C5-85E0-6C97CC1DEF2D}" destId="{D833FF9F-5C0B-42B2-A872-D80DD134EC8A}" srcOrd="1" destOrd="0" presId="urn:microsoft.com/office/officeart/2005/8/layout/hierarchy5"/>
    <dgm:cxn modelId="{06684567-3B55-4758-89F3-E2D11CF50A2A}" srcId="{A97D053E-A973-4364-B69E-A280008FFC90}" destId="{79000407-B618-4AA0-AE6F-351CCF19973C}" srcOrd="1" destOrd="0" parTransId="{B3F39DDC-3510-46CA-8785-019129068DE0}" sibTransId="{DB5A3344-0E8D-4A20-9A88-3BA2A121512E}"/>
    <dgm:cxn modelId="{C9803F4C-33BB-492F-9657-41CB582BA327}" type="presOf" srcId="{17B28C8D-4122-47D7-B7FB-F388CF6C3000}" destId="{209F8769-5354-4B27-928B-A118D7F8E49C}" srcOrd="0" destOrd="0" presId="urn:microsoft.com/office/officeart/2005/8/layout/hierarchy5"/>
    <dgm:cxn modelId="{C7A5614F-4FBA-43D5-B049-C6D384E36842}" type="presOf" srcId="{E61AFEE5-2004-43A9-AA62-07A1459E6FC5}" destId="{368E49E6-B00C-4E18-A179-132B7A6E933F}" srcOrd="1" destOrd="0" presId="urn:microsoft.com/office/officeart/2005/8/layout/hierarchy5"/>
    <dgm:cxn modelId="{C8AB9E51-BBB4-41CE-9413-2C3FE60421F3}" type="presOf" srcId="{6F5CF077-1342-46A1-93F1-68D7723F3F8C}" destId="{232770B0-5EA5-4A9D-BAC5-755B74136546}" srcOrd="1" destOrd="0" presId="urn:microsoft.com/office/officeart/2005/8/layout/hierarchy5"/>
    <dgm:cxn modelId="{B59DEE51-3186-43FC-BCDF-1140B9E3084D}" type="presOf" srcId="{38E04EEA-C159-4C5C-9FBC-5AD5689D40A4}" destId="{85819AFC-15CA-40E0-8CDD-600A3D6F5B01}" srcOrd="0" destOrd="0" presId="urn:microsoft.com/office/officeart/2005/8/layout/hierarchy5"/>
    <dgm:cxn modelId="{1B3FF573-CB13-4437-8E5B-A58055082CF9}" type="presOf" srcId="{79000407-B618-4AA0-AE6F-351CCF19973C}" destId="{F8E8346D-1DDB-413E-B88F-C7C8D78FEC10}" srcOrd="0" destOrd="0" presId="urn:microsoft.com/office/officeart/2005/8/layout/hierarchy5"/>
    <dgm:cxn modelId="{9D488578-04F5-43D1-BB3A-B8CABC74C701}" type="presOf" srcId="{E9F65067-7ACB-40C2-B29C-E9D30340A5AE}" destId="{B578C34F-A465-47C3-8ABE-075B8AF45C2A}" srcOrd="0" destOrd="0" presId="urn:microsoft.com/office/officeart/2005/8/layout/hierarchy5"/>
    <dgm:cxn modelId="{CC49EE58-002D-4424-9B1B-C8F90B7402B6}" type="presOf" srcId="{D29892E2-A45E-4000-9CA5-664212285B28}" destId="{34B846F9-8ADE-4DA1-8743-E13BDF062ED3}" srcOrd="1" destOrd="0" presId="urn:microsoft.com/office/officeart/2005/8/layout/hierarchy5"/>
    <dgm:cxn modelId="{7F31C07A-58CB-4617-972A-00E280819587}" type="presOf" srcId="{1A94D251-C1DF-49B7-B803-397CC4E374C8}" destId="{A5E5953F-233C-4E18-B922-1A91A5C96CA6}" srcOrd="0" destOrd="0" presId="urn:microsoft.com/office/officeart/2005/8/layout/hierarchy5"/>
    <dgm:cxn modelId="{E7C6DF7A-250F-4A7F-99B9-85190A6467B4}" type="presOf" srcId="{C618F4B1-D56C-40B0-A9BB-A1AC22AA90C0}" destId="{8A4F52CA-1C57-4D5C-A748-BBF3C3D50483}" srcOrd="1" destOrd="0" presId="urn:microsoft.com/office/officeart/2005/8/layout/hierarchy5"/>
    <dgm:cxn modelId="{7DFEEC83-3C2B-4E35-882B-BB32EBDE51C9}" type="presOf" srcId="{3E7ABB47-0992-4AED-8D2C-63DCB7F7D613}" destId="{477E7B07-52A5-4323-95C5-6F420182408D}" srcOrd="0" destOrd="0" presId="urn:microsoft.com/office/officeart/2005/8/layout/hierarchy5"/>
    <dgm:cxn modelId="{B2537C8B-7668-4678-984B-02BA720B8B9A}" type="presOf" srcId="{3B869A9C-B7D4-4C45-83F4-03ACDF260BAA}" destId="{A4D020B1-DF12-40A2-BA26-59104AE4B267}" srcOrd="1" destOrd="0" presId="urn:microsoft.com/office/officeart/2005/8/layout/hierarchy5"/>
    <dgm:cxn modelId="{30E0B992-157A-405B-8572-770CFD4D21A1}" srcId="{19599602-9E94-449B-AE02-46C30491E28C}" destId="{0C87090F-02B0-44D5-BD4B-E5AE0D1FA7F1}" srcOrd="1" destOrd="0" parTransId="{48F43ED3-A177-4096-B556-EB782F87985E}" sibTransId="{24E0BA02-AFC8-4BBC-85FF-8CECFE2FDD5C}"/>
    <dgm:cxn modelId="{22127F95-3520-4798-BE99-69B42014FA83}" srcId="{1A94D251-C1DF-49B7-B803-397CC4E374C8}" destId="{046AD741-59DE-4633-A525-7FE00DBEB49B}" srcOrd="1" destOrd="0" parTransId="{38E04EEA-C159-4C5C-9FBC-5AD5689D40A4}" sibTransId="{C65822A1-9505-4ED1-92ED-8ECF3EEE4A98}"/>
    <dgm:cxn modelId="{5AB60DA1-1FDF-452B-8A3F-3E0D4D4771F4}" type="presOf" srcId="{36515DAA-DE94-4D05-BF16-8D5E13CADE3A}" destId="{AC5789BC-85FE-41ED-BF25-ABCD4B465BAE}" srcOrd="0" destOrd="0" presId="urn:microsoft.com/office/officeart/2005/8/layout/hierarchy5"/>
    <dgm:cxn modelId="{10EF02A3-AB69-49C3-A95B-F3925270E2E7}" type="presOf" srcId="{6FD54DCC-0420-4B69-949E-C600DAC3EA80}" destId="{9FC61AA9-883D-4E2A-A48C-E0CE97C61874}" srcOrd="0" destOrd="0" presId="urn:microsoft.com/office/officeart/2005/8/layout/hierarchy5"/>
    <dgm:cxn modelId="{57BA49A5-970F-4C56-97FD-1793BA151951}" srcId="{991DD7BB-FD91-49EE-AAF5-140AB35E43F7}" destId="{3E8CD513-115F-4B58-815D-06B1F22F397C}" srcOrd="0" destOrd="0" parTransId="{3B869A9C-B7D4-4C45-83F4-03ACDF260BAA}" sibTransId="{EC3168F8-C366-430E-B611-B7728C52D74E}"/>
    <dgm:cxn modelId="{EF14B0AA-6B8C-4358-AB30-ADE93CF8C6A7}" type="presOf" srcId="{48F43ED3-A177-4096-B556-EB782F87985E}" destId="{61EBF85C-56BB-4EB3-B6E2-AF01D5D9D64C}" srcOrd="0" destOrd="0" presId="urn:microsoft.com/office/officeart/2005/8/layout/hierarchy5"/>
    <dgm:cxn modelId="{7F2A03AF-6AB4-4C52-B0BA-80B198717DDC}" type="presOf" srcId="{4365765A-0C31-45FC-9CF0-BA72F4763B82}" destId="{74765466-35C4-44DC-9BA5-04E6114B09E6}" srcOrd="0" destOrd="0" presId="urn:microsoft.com/office/officeart/2005/8/layout/hierarchy5"/>
    <dgm:cxn modelId="{7A02F5AF-F9F5-4778-A66E-DE024A3A34D9}" srcId="{9EFAFD96-3601-4F17-BB82-DBBBA6C512D5}" destId="{19599602-9E94-449B-AE02-46C30491E28C}" srcOrd="0" destOrd="0" parTransId="{FF371F54-3EAD-4229-B33D-30FA8E522AE4}" sibTransId="{2A88706E-F8B3-4E84-B216-AB828E178267}"/>
    <dgm:cxn modelId="{F4BE9DB7-F418-4882-A964-910A304C5BB9}" type="presOf" srcId="{D6D663EA-8C9E-4A6C-8696-EA6202B67EB8}" destId="{D1BCA6E4-91BC-4ECC-9F72-D7A86F3177E7}" srcOrd="0" destOrd="0" presId="urn:microsoft.com/office/officeart/2005/8/layout/hierarchy5"/>
    <dgm:cxn modelId="{937236BD-B762-46C6-B9AC-F870C52D5FB8}" type="presOf" srcId="{E3D22BD8-B8F5-4AEB-A8DD-53D6A1A29BAD}" destId="{DDEDE67A-8D97-4281-86C8-C0B18D394E49}" srcOrd="1" destOrd="0" presId="urn:microsoft.com/office/officeart/2005/8/layout/hierarchy5"/>
    <dgm:cxn modelId="{131FA7BD-0D14-4277-AD33-9A647E16A713}" type="presOf" srcId="{BF1D701A-DD2D-4121-8BFA-FBE1FBF81F9E}" destId="{6F8B3FDE-A692-48FD-9D88-94DA7CF3F1D2}" srcOrd="0" destOrd="0" presId="urn:microsoft.com/office/officeart/2005/8/layout/hierarchy5"/>
    <dgm:cxn modelId="{B60A30C1-9CF7-49F8-912C-3486E2F50307}" type="presOf" srcId="{D05EA4EE-52C7-4A7F-9A69-CD36D787717D}" destId="{E563B15E-9B11-4F2F-BE4F-756F9238EFCF}" srcOrd="1" destOrd="0" presId="urn:microsoft.com/office/officeart/2005/8/layout/hierarchy5"/>
    <dgm:cxn modelId="{3AD981C1-62E8-4E6E-A522-06CA5B7C57B4}" type="presOf" srcId="{B3F39DDC-3510-46CA-8785-019129068DE0}" destId="{2867CAC6-BC67-42B2-8661-91A72E9F85CD}" srcOrd="0" destOrd="0" presId="urn:microsoft.com/office/officeart/2005/8/layout/hierarchy5"/>
    <dgm:cxn modelId="{801C22C7-1C0F-44EF-839E-A030B3D15017}" srcId="{A97D053E-A973-4364-B69E-A280008FFC90}" destId="{BF1D701A-DD2D-4121-8BFA-FBE1FBF81F9E}" srcOrd="0" destOrd="0" parTransId="{E61AFEE5-2004-43A9-AA62-07A1459E6FC5}" sibTransId="{B0000C6F-B2A3-4526-8C16-C73AEA735EAF}"/>
    <dgm:cxn modelId="{2BBFE0CB-7EA9-4048-B997-094B4E858D3D}" srcId="{D6D663EA-8C9E-4A6C-8696-EA6202B67EB8}" destId="{36515DAA-DE94-4D05-BF16-8D5E13CADE3A}" srcOrd="1" destOrd="0" parTransId="{15779972-6EB7-4A17-A8F4-C736B5F0CED0}" sibTransId="{D6A2C69D-961B-4FA1-8F05-385D9A2E46C1}"/>
    <dgm:cxn modelId="{1CEBBBCE-A789-4745-947D-9861B5AF62B8}" srcId="{1A94D251-C1DF-49B7-B803-397CC4E374C8}" destId="{17B28C8D-4122-47D7-B7FB-F388CF6C3000}" srcOrd="0" destOrd="0" parTransId="{542C2CD9-2A21-4722-8528-5FB4B05AB731}" sibTransId="{37B8B82F-495B-4449-AB18-F894FFA1EC4F}"/>
    <dgm:cxn modelId="{C9B939D2-F751-4D77-AE63-ECF51AC15E0B}" type="presOf" srcId="{0C87090F-02B0-44D5-BD4B-E5AE0D1FA7F1}" destId="{C7B6617D-4C31-4DFD-8B7E-3D2EB8EDAD36}" srcOrd="0" destOrd="0" presId="urn:microsoft.com/office/officeart/2005/8/layout/hierarchy5"/>
    <dgm:cxn modelId="{118F5ED4-2240-49B0-8ECC-AB3FC84FAB24}" type="presOf" srcId="{542C2CD9-2A21-4722-8528-5FB4B05AB731}" destId="{4F95C4A4-2402-453C-BEC8-327383A07075}"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33688CDA-1794-42CD-A274-059596E4BE4D}" type="presOf" srcId="{83470605-D50B-47C5-85E0-6C97CC1DEF2D}" destId="{F7A675C9-D257-4BCF-A49D-109211E36BA5}" srcOrd="0" destOrd="0" presId="urn:microsoft.com/office/officeart/2005/8/layout/hierarchy5"/>
    <dgm:cxn modelId="{2B754EE7-3BDF-4B4F-AC0A-7EE36FAA095D}" srcId="{991DD7BB-FD91-49EE-AAF5-140AB35E43F7}" destId="{E9F65067-7ACB-40C2-B29C-E9D30340A5AE}" srcOrd="1" destOrd="0" parTransId="{D29892E2-A45E-4000-9CA5-664212285B28}" sibTransId="{1AD94586-FEB5-47C2-8565-F409B3018C3F}"/>
    <dgm:cxn modelId="{A9A39EE7-F441-4563-AFFD-666EC4C4FD54}" srcId="{19599602-9E94-449B-AE02-46C30491E28C}" destId="{6FD54DCC-0420-4B69-949E-C600DAC3EA80}" srcOrd="0" destOrd="0" parTransId="{6F5CF077-1342-46A1-93F1-68D7723F3F8C}" sibTransId="{CE57F18C-7754-4245-BB8D-0DDD9139AB8E}"/>
    <dgm:cxn modelId="{C08153E9-58E8-4779-9D5C-07B4417D4261}" type="presOf" srcId="{D29892E2-A45E-4000-9CA5-664212285B28}" destId="{6086D3B1-4C0A-4D3B-B42E-848284EB8F47}" srcOrd="0" destOrd="0" presId="urn:microsoft.com/office/officeart/2005/8/layout/hierarchy5"/>
    <dgm:cxn modelId="{B4E59FEC-DFA5-4062-849A-02F6B78D1EF2}" type="presOf" srcId="{C618F4B1-D56C-40B0-A9BB-A1AC22AA90C0}" destId="{FEF76520-C9A4-487F-949D-943785590398}" srcOrd="0" destOrd="0" presId="urn:microsoft.com/office/officeart/2005/8/layout/hierarchy5"/>
    <dgm:cxn modelId="{F5F660F1-A832-467F-A183-5752ED7A48D0}" type="presOf" srcId="{3E8CD513-115F-4B58-815D-06B1F22F397C}" destId="{A6DA0A48-7AF7-410F-A9EE-88360817DE80}" srcOrd="0" destOrd="0" presId="urn:microsoft.com/office/officeart/2005/8/layout/hierarchy5"/>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C90FDAF6-0E04-4DC1-B28E-8701C5947E88}" type="presParOf" srcId="{BE0440DF-B75D-40CB-BC2F-C0030A8DD5B0}" destId="{E0F32E2C-6B1A-439A-9B4E-B8516CCCC7C7}" srcOrd="0" destOrd="0" presId="urn:microsoft.com/office/officeart/2005/8/layout/hierarchy5"/>
    <dgm:cxn modelId="{488F6E43-0B3D-4ABE-8C83-0F3E844AED54}" type="presParOf" srcId="{E0F32E2C-6B1A-439A-9B4E-B8516CCCC7C7}" destId="{AF5FCDD2-BE3D-4B6E-9AC1-DD9AFED5326C}" srcOrd="0" destOrd="0" presId="urn:microsoft.com/office/officeart/2005/8/layout/hierarchy5"/>
    <dgm:cxn modelId="{660BF45B-3743-4CAD-814E-C11C9F35817B}" type="presParOf" srcId="{E0F32E2C-6B1A-439A-9B4E-B8516CCCC7C7}" destId="{871C14F3-F76E-41B0-9828-6F9558294790}" srcOrd="1" destOrd="0" presId="urn:microsoft.com/office/officeart/2005/8/layout/hierarchy5"/>
    <dgm:cxn modelId="{E287B312-C24D-4148-9C31-FDFDDB15793B}" type="presParOf" srcId="{871C14F3-F76E-41B0-9828-6F9558294790}" destId="{99D20CA7-2E7D-4C67-AE57-618985591A52}" srcOrd="0" destOrd="0" presId="urn:microsoft.com/office/officeart/2005/8/layout/hierarchy5"/>
    <dgm:cxn modelId="{11D82A95-C437-4E23-A57E-53DF3D5135D7}" type="presParOf" srcId="{99D20CA7-2E7D-4C67-AE57-618985591A52}" destId="{232770B0-5EA5-4A9D-BAC5-755B74136546}" srcOrd="0" destOrd="0" presId="urn:microsoft.com/office/officeart/2005/8/layout/hierarchy5"/>
    <dgm:cxn modelId="{76A66E84-CF98-4B31-8355-C7E78F9379D3}" type="presParOf" srcId="{871C14F3-F76E-41B0-9828-6F9558294790}" destId="{AB429D88-ABEE-49E0-BC59-B5BE53EC62DD}" srcOrd="1" destOrd="0" presId="urn:microsoft.com/office/officeart/2005/8/layout/hierarchy5"/>
    <dgm:cxn modelId="{CA879D9C-C839-4A23-AF49-F6310FE5D6CE}" type="presParOf" srcId="{AB429D88-ABEE-49E0-BC59-B5BE53EC62DD}" destId="{9FC61AA9-883D-4E2A-A48C-E0CE97C61874}" srcOrd="0" destOrd="0" presId="urn:microsoft.com/office/officeart/2005/8/layout/hierarchy5"/>
    <dgm:cxn modelId="{CAC4C2D5-26EB-4DBE-9F3B-A57AD249908C}" type="presParOf" srcId="{AB429D88-ABEE-49E0-BC59-B5BE53EC62DD}" destId="{54AAEBF8-1FC8-45B4-9955-089305976E82}" srcOrd="1" destOrd="0" presId="urn:microsoft.com/office/officeart/2005/8/layout/hierarchy5"/>
    <dgm:cxn modelId="{B4ECAC5F-22CF-4AFC-AF11-E880FBBAA6CB}" type="presParOf" srcId="{54AAEBF8-1FC8-45B4-9955-089305976E82}" destId="{F7A675C9-D257-4BCF-A49D-109211E36BA5}" srcOrd="0" destOrd="0" presId="urn:microsoft.com/office/officeart/2005/8/layout/hierarchy5"/>
    <dgm:cxn modelId="{80D9507E-5E13-47AE-B3DB-F7100B2061D8}" type="presParOf" srcId="{F7A675C9-D257-4BCF-A49D-109211E36BA5}" destId="{D833FF9F-5C0B-42B2-A872-D80DD134EC8A}" srcOrd="0" destOrd="0" presId="urn:microsoft.com/office/officeart/2005/8/layout/hierarchy5"/>
    <dgm:cxn modelId="{C0A53DF8-98F7-4188-AA04-8614EF8E2A64}" type="presParOf" srcId="{54AAEBF8-1FC8-45B4-9955-089305976E82}" destId="{C1C56320-AFEC-4E04-90EF-36461C7873D4}" srcOrd="1" destOrd="0" presId="urn:microsoft.com/office/officeart/2005/8/layout/hierarchy5"/>
    <dgm:cxn modelId="{6FB9B526-6408-4B8A-93B1-963BD706172F}" type="presParOf" srcId="{C1C56320-AFEC-4E04-90EF-36461C7873D4}" destId="{A5E5953F-233C-4E18-B922-1A91A5C96CA6}" srcOrd="0" destOrd="0" presId="urn:microsoft.com/office/officeart/2005/8/layout/hierarchy5"/>
    <dgm:cxn modelId="{1F80B310-A3EC-4850-9881-8F466701E497}" type="presParOf" srcId="{C1C56320-AFEC-4E04-90EF-36461C7873D4}" destId="{FF81DDEB-9857-4B5E-A05C-E0ECBF59A37E}" srcOrd="1" destOrd="0" presId="urn:microsoft.com/office/officeart/2005/8/layout/hierarchy5"/>
    <dgm:cxn modelId="{2D1EAADC-20CC-4D45-9C29-A0491B9A8A0A}" type="presParOf" srcId="{FF81DDEB-9857-4B5E-A05C-E0ECBF59A37E}" destId="{4F95C4A4-2402-453C-BEC8-327383A07075}" srcOrd="0" destOrd="0" presId="urn:microsoft.com/office/officeart/2005/8/layout/hierarchy5"/>
    <dgm:cxn modelId="{5671EE74-0CD1-42FA-B0F2-D40CC906486F}" type="presParOf" srcId="{4F95C4A4-2402-453C-BEC8-327383A07075}" destId="{90E9A9DC-F32C-4B8C-AFE8-1FDAD9F9CE6A}" srcOrd="0" destOrd="0" presId="urn:microsoft.com/office/officeart/2005/8/layout/hierarchy5"/>
    <dgm:cxn modelId="{5273A667-3617-43A6-8D78-5D6557149E7A}" type="presParOf" srcId="{FF81DDEB-9857-4B5E-A05C-E0ECBF59A37E}" destId="{2B135894-F69A-4FAD-8783-367F1051FD90}" srcOrd="1" destOrd="0" presId="urn:microsoft.com/office/officeart/2005/8/layout/hierarchy5"/>
    <dgm:cxn modelId="{2749ED26-4E4D-4166-ACFF-CC71DF098761}" type="presParOf" srcId="{2B135894-F69A-4FAD-8783-367F1051FD90}" destId="{209F8769-5354-4B27-928B-A118D7F8E49C}" srcOrd="0" destOrd="0" presId="urn:microsoft.com/office/officeart/2005/8/layout/hierarchy5"/>
    <dgm:cxn modelId="{BF0108E9-D3CE-4653-8ED7-3B262C98B7DD}" type="presParOf" srcId="{2B135894-F69A-4FAD-8783-367F1051FD90}" destId="{F112F148-A89E-46FF-B517-29039DD6CBED}" srcOrd="1" destOrd="0" presId="urn:microsoft.com/office/officeart/2005/8/layout/hierarchy5"/>
    <dgm:cxn modelId="{FBE32E38-F2BF-4BC1-AC5C-9FCE55408AF0}" type="presParOf" srcId="{FF81DDEB-9857-4B5E-A05C-E0ECBF59A37E}" destId="{85819AFC-15CA-40E0-8CDD-600A3D6F5B01}" srcOrd="2" destOrd="0" presId="urn:microsoft.com/office/officeart/2005/8/layout/hierarchy5"/>
    <dgm:cxn modelId="{A096A763-30D6-4161-B24E-3D8DF8BC8235}" type="presParOf" srcId="{85819AFC-15CA-40E0-8CDD-600A3D6F5B01}" destId="{2E959299-7C0B-47C3-BC25-07948DBD93DB}" srcOrd="0" destOrd="0" presId="urn:microsoft.com/office/officeart/2005/8/layout/hierarchy5"/>
    <dgm:cxn modelId="{D165F9EF-73C5-4F0E-94A4-DCEA4BE63AFA}" type="presParOf" srcId="{FF81DDEB-9857-4B5E-A05C-E0ECBF59A37E}" destId="{358E3C39-794E-48ED-9D16-BCA62E0E574A}" srcOrd="3" destOrd="0" presId="urn:microsoft.com/office/officeart/2005/8/layout/hierarchy5"/>
    <dgm:cxn modelId="{C033D060-D3B9-4C8A-9661-6884C405163C}" type="presParOf" srcId="{358E3C39-794E-48ED-9D16-BCA62E0E574A}" destId="{37DD8023-8EAD-46BE-BE6C-14D78D8E61BC}" srcOrd="0" destOrd="0" presId="urn:microsoft.com/office/officeart/2005/8/layout/hierarchy5"/>
    <dgm:cxn modelId="{EC7FA0BD-3AEA-47F2-81B5-8E036133EE03}" type="presParOf" srcId="{358E3C39-794E-48ED-9D16-BCA62E0E574A}" destId="{F276FE4F-D4FD-43D9-810F-8E26A148E22B}" srcOrd="1" destOrd="0" presId="urn:microsoft.com/office/officeart/2005/8/layout/hierarchy5"/>
    <dgm:cxn modelId="{B6E18EFF-05A3-4E75-A5DD-3D6CD4268E29}" type="presParOf" srcId="{54AAEBF8-1FC8-45B4-9955-089305976E82}" destId="{FEF76520-C9A4-487F-949D-943785590398}" srcOrd="2" destOrd="0" presId="urn:microsoft.com/office/officeart/2005/8/layout/hierarchy5"/>
    <dgm:cxn modelId="{B1216965-F715-4F7B-A4F2-A076C786A9CA}" type="presParOf" srcId="{FEF76520-C9A4-487F-949D-943785590398}" destId="{8A4F52CA-1C57-4D5C-A748-BBF3C3D50483}" srcOrd="0" destOrd="0" presId="urn:microsoft.com/office/officeart/2005/8/layout/hierarchy5"/>
    <dgm:cxn modelId="{C3105CAE-42CC-4169-8D21-F35F3B949372}" type="presParOf" srcId="{54AAEBF8-1FC8-45B4-9955-089305976E82}" destId="{8B256ED9-1011-4B7A-A436-B59C6E3EE95C}" srcOrd="3" destOrd="0" presId="urn:microsoft.com/office/officeart/2005/8/layout/hierarchy5"/>
    <dgm:cxn modelId="{EE38F3B9-B6F9-466F-9071-871631CC367E}" type="presParOf" srcId="{8B256ED9-1011-4B7A-A436-B59C6E3EE95C}" destId="{D1BCA6E4-91BC-4ECC-9F72-D7A86F3177E7}" srcOrd="0" destOrd="0" presId="urn:microsoft.com/office/officeart/2005/8/layout/hierarchy5"/>
    <dgm:cxn modelId="{9224FC64-8F83-4457-B860-96CD5BC05A75}" type="presParOf" srcId="{8B256ED9-1011-4B7A-A436-B59C6E3EE95C}" destId="{497C27B4-8510-4422-AAD7-0D7C52DB537F}" srcOrd="1" destOrd="0" presId="urn:microsoft.com/office/officeart/2005/8/layout/hierarchy5"/>
    <dgm:cxn modelId="{EB982A92-EC9C-4703-9A3B-3AF6D3B7226B}" type="presParOf" srcId="{497C27B4-8510-4422-AAD7-0D7C52DB537F}" destId="{3D14104C-A0F5-40CC-BB7A-CF896FCBBCBC}" srcOrd="0" destOrd="0" presId="urn:microsoft.com/office/officeart/2005/8/layout/hierarchy5"/>
    <dgm:cxn modelId="{20DE104F-561C-4102-9E81-17A3D38D7DB4}" type="presParOf" srcId="{3D14104C-A0F5-40CC-BB7A-CF896FCBBCBC}" destId="{E563B15E-9B11-4F2F-BE4F-756F9238EFCF}" srcOrd="0" destOrd="0" presId="urn:microsoft.com/office/officeart/2005/8/layout/hierarchy5"/>
    <dgm:cxn modelId="{9B380092-10DC-4097-A6CC-25C4A05EA542}" type="presParOf" srcId="{497C27B4-8510-4422-AAD7-0D7C52DB537F}" destId="{BD7E2DD1-AAFC-4B98-9192-88360327F254}" srcOrd="1" destOrd="0" presId="urn:microsoft.com/office/officeart/2005/8/layout/hierarchy5"/>
    <dgm:cxn modelId="{A98D4F11-C064-4518-A203-58CFB4DBDA4D}" type="presParOf" srcId="{BD7E2DD1-AAFC-4B98-9192-88360327F254}" destId="{6B300676-3350-4DCA-BE92-65BA57C3A479}" srcOrd="0" destOrd="0" presId="urn:microsoft.com/office/officeart/2005/8/layout/hierarchy5"/>
    <dgm:cxn modelId="{49D8E220-4797-4610-94F2-EAB072972E2D}" type="presParOf" srcId="{BD7E2DD1-AAFC-4B98-9192-88360327F254}" destId="{DA259CCF-A498-4E49-ACFB-AD56CD7F4DC7}" srcOrd="1" destOrd="0" presId="urn:microsoft.com/office/officeart/2005/8/layout/hierarchy5"/>
    <dgm:cxn modelId="{0B738BD1-4934-4D76-8DC3-1E6A8006A637}" type="presParOf" srcId="{497C27B4-8510-4422-AAD7-0D7C52DB537F}" destId="{AA416DF4-87C1-41ED-A3BA-C1BF2F566610}" srcOrd="2" destOrd="0" presId="urn:microsoft.com/office/officeart/2005/8/layout/hierarchy5"/>
    <dgm:cxn modelId="{F1A851C0-83C4-4034-BFB1-69A80A2A245F}" type="presParOf" srcId="{AA416DF4-87C1-41ED-A3BA-C1BF2F566610}" destId="{3E391D60-369C-4720-A3BE-EA99242FDDC5}" srcOrd="0" destOrd="0" presId="urn:microsoft.com/office/officeart/2005/8/layout/hierarchy5"/>
    <dgm:cxn modelId="{9EF29990-D65D-4B7F-B24E-D97E3A147CF7}" type="presParOf" srcId="{497C27B4-8510-4422-AAD7-0D7C52DB537F}" destId="{081F2C97-158A-4852-A1F5-3B95CFB95BE9}" srcOrd="3" destOrd="0" presId="urn:microsoft.com/office/officeart/2005/8/layout/hierarchy5"/>
    <dgm:cxn modelId="{3E6B9A19-44D3-45F4-A170-C8930AB1CA1D}" type="presParOf" srcId="{081F2C97-158A-4852-A1F5-3B95CFB95BE9}" destId="{AC5789BC-85FE-41ED-BF25-ABCD4B465BAE}" srcOrd="0" destOrd="0" presId="urn:microsoft.com/office/officeart/2005/8/layout/hierarchy5"/>
    <dgm:cxn modelId="{2A0A35C4-EA25-45CD-8406-6A8C16436E94}" type="presParOf" srcId="{081F2C97-158A-4852-A1F5-3B95CFB95BE9}" destId="{5AB99776-3823-4D36-8618-88755F56C86B}" srcOrd="1" destOrd="0" presId="urn:microsoft.com/office/officeart/2005/8/layout/hierarchy5"/>
    <dgm:cxn modelId="{2D9168E5-5ACE-459C-BFE8-0101EF1FA388}" type="presParOf" srcId="{871C14F3-F76E-41B0-9828-6F9558294790}" destId="{61EBF85C-56BB-4EB3-B6E2-AF01D5D9D64C}" srcOrd="2" destOrd="0" presId="urn:microsoft.com/office/officeart/2005/8/layout/hierarchy5"/>
    <dgm:cxn modelId="{DBF9B9E6-91C5-4F62-9925-4C7DF0D6B951}" type="presParOf" srcId="{61EBF85C-56BB-4EB3-B6E2-AF01D5D9D64C}" destId="{C8EF7169-6A7C-4770-BDCF-3F87DF0D34FA}" srcOrd="0" destOrd="0" presId="urn:microsoft.com/office/officeart/2005/8/layout/hierarchy5"/>
    <dgm:cxn modelId="{8EAFE3A4-7A51-45A2-B57E-199D295E1519}" type="presParOf" srcId="{871C14F3-F76E-41B0-9828-6F9558294790}" destId="{31639CCE-8560-4CCD-835E-EE6CC9C6D5C3}" srcOrd="3" destOrd="0" presId="urn:microsoft.com/office/officeart/2005/8/layout/hierarchy5"/>
    <dgm:cxn modelId="{D2612870-EB7A-44D9-B1D9-738D5814E083}" type="presParOf" srcId="{31639CCE-8560-4CCD-835E-EE6CC9C6D5C3}" destId="{C7B6617D-4C31-4DFD-8B7E-3D2EB8EDAD36}" srcOrd="0" destOrd="0" presId="urn:microsoft.com/office/officeart/2005/8/layout/hierarchy5"/>
    <dgm:cxn modelId="{7D97733A-C201-44D0-8011-0D137A9B96E7}" type="presParOf" srcId="{31639CCE-8560-4CCD-835E-EE6CC9C6D5C3}" destId="{47AF06AA-4C47-4E0D-BDB9-4ECF83D582BA}" srcOrd="1" destOrd="0" presId="urn:microsoft.com/office/officeart/2005/8/layout/hierarchy5"/>
    <dgm:cxn modelId="{3B7B9E47-AA84-46E1-8C4D-1191588089CB}" type="presParOf" srcId="{47AF06AA-4C47-4E0D-BDB9-4ECF83D582BA}" destId="{C8E17F4B-D565-42BE-8132-8DD546CE6015}" srcOrd="0" destOrd="0" presId="urn:microsoft.com/office/officeart/2005/8/layout/hierarchy5"/>
    <dgm:cxn modelId="{A84D12B5-15E5-4A95-8F79-43BA8771098F}" type="presParOf" srcId="{C8E17F4B-D565-42BE-8132-8DD546CE6015}" destId="{C3FE9DE6-5F0C-4585-98FF-7F438210D962}" srcOrd="0" destOrd="0" presId="urn:microsoft.com/office/officeart/2005/8/layout/hierarchy5"/>
    <dgm:cxn modelId="{577529E0-1D77-47D7-95AA-109059AE6387}" type="presParOf" srcId="{47AF06AA-4C47-4E0D-BDB9-4ECF83D582BA}" destId="{B3CA9046-2CFE-42A1-B72C-31FC98132D09}" srcOrd="1" destOrd="0" presId="urn:microsoft.com/office/officeart/2005/8/layout/hierarchy5"/>
    <dgm:cxn modelId="{BA19F2B9-486D-40CF-868E-FD73C1600275}" type="presParOf" srcId="{B3CA9046-2CFE-42A1-B72C-31FC98132D09}" destId="{C9F87C6B-6959-4C8A-BC24-9B31C40DEF13}" srcOrd="0" destOrd="0" presId="urn:microsoft.com/office/officeart/2005/8/layout/hierarchy5"/>
    <dgm:cxn modelId="{E8A86877-2408-4F41-B466-1A789256A69A}" type="presParOf" srcId="{B3CA9046-2CFE-42A1-B72C-31FC98132D09}" destId="{298566E2-0D09-4DE4-B043-634715443989}" srcOrd="1" destOrd="0" presId="urn:microsoft.com/office/officeart/2005/8/layout/hierarchy5"/>
    <dgm:cxn modelId="{CC8DA759-560F-4AB0-93C5-610F28524694}" type="presParOf" srcId="{298566E2-0D09-4DE4-B043-634715443989}" destId="{4B9BF23D-DC97-47C4-AF84-52B385CAE096}" srcOrd="0" destOrd="0" presId="urn:microsoft.com/office/officeart/2005/8/layout/hierarchy5"/>
    <dgm:cxn modelId="{3974E97F-51BD-4230-9BAF-64034BB13F60}" type="presParOf" srcId="{4B9BF23D-DC97-47C4-AF84-52B385CAE096}" destId="{368E49E6-B00C-4E18-A179-132B7A6E933F}" srcOrd="0" destOrd="0" presId="urn:microsoft.com/office/officeart/2005/8/layout/hierarchy5"/>
    <dgm:cxn modelId="{76066A96-0536-4600-96AC-D6E43B81E4A2}" type="presParOf" srcId="{298566E2-0D09-4DE4-B043-634715443989}" destId="{A2F43ACF-67BB-464A-865E-AAE243C64215}" srcOrd="1" destOrd="0" presId="urn:microsoft.com/office/officeart/2005/8/layout/hierarchy5"/>
    <dgm:cxn modelId="{8D18822D-27F9-4467-837A-272C13B1EA8D}" type="presParOf" srcId="{A2F43ACF-67BB-464A-865E-AAE243C64215}" destId="{6F8B3FDE-A692-48FD-9D88-94DA7CF3F1D2}" srcOrd="0" destOrd="0" presId="urn:microsoft.com/office/officeart/2005/8/layout/hierarchy5"/>
    <dgm:cxn modelId="{3190F51C-050D-4448-9904-C61369FEFB1F}" type="presParOf" srcId="{A2F43ACF-67BB-464A-865E-AAE243C64215}" destId="{833476DB-0F52-4338-B9C5-B40A7DAB1203}" srcOrd="1" destOrd="0" presId="urn:microsoft.com/office/officeart/2005/8/layout/hierarchy5"/>
    <dgm:cxn modelId="{9AC58F2B-D17D-4B1E-A68F-17D7FE13CE5D}" type="presParOf" srcId="{298566E2-0D09-4DE4-B043-634715443989}" destId="{2867CAC6-BC67-42B2-8661-91A72E9F85CD}" srcOrd="2" destOrd="0" presId="urn:microsoft.com/office/officeart/2005/8/layout/hierarchy5"/>
    <dgm:cxn modelId="{EB1D58D6-2A07-4D3A-AC40-D82AEB70ADC0}" type="presParOf" srcId="{2867CAC6-BC67-42B2-8661-91A72E9F85CD}" destId="{13D5C229-71E8-49DF-A9AA-CEB8095B6222}" srcOrd="0" destOrd="0" presId="urn:microsoft.com/office/officeart/2005/8/layout/hierarchy5"/>
    <dgm:cxn modelId="{2C571901-B340-4D32-AB83-7DC987F77EDC}" type="presParOf" srcId="{298566E2-0D09-4DE4-B043-634715443989}" destId="{D66C1B0C-499B-4DF6-B872-FB64253302A3}" srcOrd="3" destOrd="0" presId="urn:microsoft.com/office/officeart/2005/8/layout/hierarchy5"/>
    <dgm:cxn modelId="{805BC2C2-7A21-4588-ACCC-8D6B5F0C564F}" type="presParOf" srcId="{D66C1B0C-499B-4DF6-B872-FB64253302A3}" destId="{F8E8346D-1DDB-413E-B88F-C7C8D78FEC10}" srcOrd="0" destOrd="0" presId="urn:microsoft.com/office/officeart/2005/8/layout/hierarchy5"/>
    <dgm:cxn modelId="{1F9A7049-EDF9-4729-A3B9-D025750673F9}" type="presParOf" srcId="{D66C1B0C-499B-4DF6-B872-FB64253302A3}" destId="{EC98CA0E-A954-469E-8C64-EC38F98AD0A0}" srcOrd="1" destOrd="0" presId="urn:microsoft.com/office/officeart/2005/8/layout/hierarchy5"/>
    <dgm:cxn modelId="{EF7320CE-5D29-4294-B8CE-7A7A76DAF7D4}" type="presParOf" srcId="{47AF06AA-4C47-4E0D-BDB9-4ECF83D582BA}" destId="{A6563DA6-EDA9-40BF-B81D-50F0C7EA48B1}" srcOrd="2" destOrd="0" presId="urn:microsoft.com/office/officeart/2005/8/layout/hierarchy5"/>
    <dgm:cxn modelId="{965B45AE-AAD0-4A36-A956-21FB42C0E629}" type="presParOf" srcId="{A6563DA6-EDA9-40BF-B81D-50F0C7EA48B1}" destId="{DDEDE67A-8D97-4281-86C8-C0B18D394E49}" srcOrd="0" destOrd="0" presId="urn:microsoft.com/office/officeart/2005/8/layout/hierarchy5"/>
    <dgm:cxn modelId="{42CCA632-7DA0-4B96-9C59-4E865977AB2D}" type="presParOf" srcId="{47AF06AA-4C47-4E0D-BDB9-4ECF83D582BA}" destId="{72D582DD-86E3-4A19-AF20-5893C7CE8DD5}" srcOrd="3" destOrd="0" presId="urn:microsoft.com/office/officeart/2005/8/layout/hierarchy5"/>
    <dgm:cxn modelId="{0E9A2DC6-A4B1-4C57-98EC-50BBC20A0D5A}" type="presParOf" srcId="{72D582DD-86E3-4A19-AF20-5893C7CE8DD5}" destId="{D70DA9CE-D818-4680-B458-DD04C1684733}" srcOrd="0" destOrd="0" presId="urn:microsoft.com/office/officeart/2005/8/layout/hierarchy5"/>
    <dgm:cxn modelId="{0752F0F0-6A27-4741-9DAF-AF0FFA11B8B8}" type="presParOf" srcId="{72D582DD-86E3-4A19-AF20-5893C7CE8DD5}" destId="{DFE7037C-0C14-4532-93CF-72922E14B94F}" srcOrd="1" destOrd="0" presId="urn:microsoft.com/office/officeart/2005/8/layout/hierarchy5"/>
    <dgm:cxn modelId="{A57169D1-ABA0-4EAA-8BF5-90CF0940154B}" type="presParOf" srcId="{DFE7037C-0C14-4532-93CF-72922E14B94F}" destId="{5F1E637F-EF01-4C5F-82D6-CAF46C7C057D}" srcOrd="0" destOrd="0" presId="urn:microsoft.com/office/officeart/2005/8/layout/hierarchy5"/>
    <dgm:cxn modelId="{5547E89B-667C-444C-8CBC-253FFD8BFE43}" type="presParOf" srcId="{5F1E637F-EF01-4C5F-82D6-CAF46C7C057D}" destId="{A4D020B1-DF12-40A2-BA26-59104AE4B267}" srcOrd="0" destOrd="0" presId="urn:microsoft.com/office/officeart/2005/8/layout/hierarchy5"/>
    <dgm:cxn modelId="{43AB4A27-F31F-4487-BACD-64BE040251A0}" type="presParOf" srcId="{DFE7037C-0C14-4532-93CF-72922E14B94F}" destId="{FF838B37-609F-4B3A-8DF4-2EEE35855ED5}" srcOrd="1" destOrd="0" presId="urn:microsoft.com/office/officeart/2005/8/layout/hierarchy5"/>
    <dgm:cxn modelId="{85B1C164-22C4-4729-B092-6CEA13A4739E}" type="presParOf" srcId="{FF838B37-609F-4B3A-8DF4-2EEE35855ED5}" destId="{A6DA0A48-7AF7-410F-A9EE-88360817DE80}" srcOrd="0" destOrd="0" presId="urn:microsoft.com/office/officeart/2005/8/layout/hierarchy5"/>
    <dgm:cxn modelId="{6AF56098-2D77-4C86-9A86-02496F7A7AEB}" type="presParOf" srcId="{FF838B37-609F-4B3A-8DF4-2EEE35855ED5}" destId="{378E4122-0B54-4B6A-86CC-33CA95480D7B}" srcOrd="1" destOrd="0" presId="urn:microsoft.com/office/officeart/2005/8/layout/hierarchy5"/>
    <dgm:cxn modelId="{D7B2CAE7-0BAD-4DBF-AF93-7D3A8B32BC5C}" type="presParOf" srcId="{DFE7037C-0C14-4532-93CF-72922E14B94F}" destId="{6086D3B1-4C0A-4D3B-B42E-848284EB8F47}" srcOrd="2" destOrd="0" presId="urn:microsoft.com/office/officeart/2005/8/layout/hierarchy5"/>
    <dgm:cxn modelId="{0A538891-5508-44D6-96D2-0A9C874513A2}" type="presParOf" srcId="{6086D3B1-4C0A-4D3B-B42E-848284EB8F47}" destId="{34B846F9-8ADE-4DA1-8743-E13BDF062ED3}" srcOrd="0" destOrd="0" presId="urn:microsoft.com/office/officeart/2005/8/layout/hierarchy5"/>
    <dgm:cxn modelId="{C074ECF1-6593-4610-B1E5-BB3A4D6E2184}" type="presParOf" srcId="{DFE7037C-0C14-4532-93CF-72922E14B94F}" destId="{998449F8-2442-49E3-A139-8D2976540CAD}" srcOrd="3" destOrd="0" presId="urn:microsoft.com/office/officeart/2005/8/layout/hierarchy5"/>
    <dgm:cxn modelId="{F9B46176-4149-4816-BB0B-2B663D429F91}" type="presParOf" srcId="{998449F8-2442-49E3-A139-8D2976540CAD}" destId="{B578C34F-A465-47C3-8ABE-075B8AF45C2A}" srcOrd="0" destOrd="0" presId="urn:microsoft.com/office/officeart/2005/8/layout/hierarchy5"/>
    <dgm:cxn modelId="{D5CC7F17-871D-4273-9AC9-B8BFA6214881}" type="presParOf" srcId="{998449F8-2442-49E3-A139-8D2976540CAD}" destId="{E52A3B2C-30A1-4960-9E44-C3C64B9B2581}" srcOrd="1" destOrd="0" presId="urn:microsoft.com/office/officeart/2005/8/layout/hierarchy5"/>
    <dgm:cxn modelId="{72A2CBC9-893E-4162-8AB5-10F169F11A3F}" type="presParOf" srcId="{871C14F3-F76E-41B0-9828-6F9558294790}" destId="{477E7B07-52A5-4323-95C5-6F420182408D}" srcOrd="4" destOrd="0" presId="urn:microsoft.com/office/officeart/2005/8/layout/hierarchy5"/>
    <dgm:cxn modelId="{3F6589AB-D148-449F-83F3-B2C6E9E925D1}" type="presParOf" srcId="{477E7B07-52A5-4323-95C5-6F420182408D}" destId="{61FBFCE0-5202-40C2-9B68-16415675DB7C}" srcOrd="0" destOrd="0" presId="urn:microsoft.com/office/officeart/2005/8/layout/hierarchy5"/>
    <dgm:cxn modelId="{54B63AB4-653F-42FF-9E16-CF2780AABCCD}" type="presParOf" srcId="{871C14F3-F76E-41B0-9828-6F9558294790}" destId="{90ECFBB6-0511-4C77-93E1-9AC30F3C39E1}" srcOrd="5" destOrd="0" presId="urn:microsoft.com/office/officeart/2005/8/layout/hierarchy5"/>
    <dgm:cxn modelId="{437BB235-E197-43A2-9CA2-CB5AE242442F}" type="presParOf" srcId="{90ECFBB6-0511-4C77-93E1-9AC30F3C39E1}" destId="{74765466-35C4-44DC-9BA5-04E6114B09E6}" srcOrd="0" destOrd="0" presId="urn:microsoft.com/office/officeart/2005/8/layout/hierarchy5"/>
    <dgm:cxn modelId="{4BCDD012-0DB4-4B1F-B6DB-CCA4973F5DAE}" type="presParOf" srcId="{90ECFBB6-0511-4C77-93E1-9AC30F3C39E1}" destId="{365D1E6F-3036-431E-8598-EF4A6078AEB7}"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501BDBC-7499-4D5F-A47C-4A730C9ACFD3}" type="doc">
      <dgm:prSet loTypeId="urn:microsoft.com/office/officeart/2005/8/layout/orgChart1" loCatId="hierarchy" qsTypeId="urn:microsoft.com/office/officeart/2005/8/quickstyle/3d2" qsCatId="3D" csTypeId="urn:microsoft.com/office/officeart/2005/8/colors/accent0_3" csCatId="mainScheme" phldr="1"/>
      <dgm:spPr/>
      <dgm:t>
        <a:bodyPr/>
        <a:lstStyle/>
        <a:p>
          <a:endParaRPr lang="en-US"/>
        </a:p>
      </dgm:t>
    </dgm:pt>
    <dgm:pt modelId="{2EC27422-A996-43B0-939D-51A8C6F7F7E0}">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err="1">
              <a:latin typeface="Cambria" panose="02040503050406030204" pitchFamily="18" charset="0"/>
            </a:rPr>
            <a:t>Contribuinte</a:t>
          </a:r>
          <a:r>
            <a:rPr lang="en-US" sz="2800" dirty="0">
              <a:latin typeface="Cambria" panose="02040503050406030204" pitchFamily="18" charset="0"/>
            </a:rPr>
            <a:t> Individual </a:t>
          </a:r>
        </a:p>
        <a:p>
          <a:r>
            <a:rPr lang="en-US" sz="2800" dirty="0" err="1">
              <a:latin typeface="Cambria" panose="02040503050406030204" pitchFamily="18" charset="0"/>
            </a:rPr>
            <a:t>ou</a:t>
          </a:r>
          <a:r>
            <a:rPr lang="en-US" sz="2800" dirty="0">
              <a:latin typeface="Cambria" panose="02040503050406030204" pitchFamily="18" charset="0"/>
            </a:rPr>
            <a:t> </a:t>
          </a:r>
        </a:p>
        <a:p>
          <a:r>
            <a:rPr lang="en-US" sz="2800" dirty="0" err="1">
              <a:latin typeface="Cambria" panose="02040503050406030204" pitchFamily="18" charset="0"/>
            </a:rPr>
            <a:t>empregado</a:t>
          </a:r>
          <a:endParaRPr lang="en-US" sz="2800" dirty="0">
            <a:latin typeface="Cambria" panose="02040503050406030204" pitchFamily="18" charset="0"/>
          </a:endParaRPr>
        </a:p>
      </dgm:t>
    </dgm:pt>
    <dgm:pt modelId="{DB979FA2-AF32-4AE2-BD3B-8F830E7A5DF5}" type="parTrans" cxnId="{0F722F40-185F-443F-8A08-08FBFE3F62B2}">
      <dgm:prSet/>
      <dgm:spPr/>
      <dgm:t>
        <a:bodyPr/>
        <a:lstStyle/>
        <a:p>
          <a:endParaRPr lang="en-US"/>
        </a:p>
      </dgm:t>
    </dgm:pt>
    <dgm:pt modelId="{95A716CE-BF52-4C8E-8E2F-F00DA78BE985}" type="sibTrans" cxnId="{0F722F40-185F-443F-8A08-08FBFE3F62B2}">
      <dgm:prSet/>
      <dgm:spPr/>
      <dgm:t>
        <a:bodyPr/>
        <a:lstStyle/>
        <a:p>
          <a:endParaRPr lang="en-US"/>
        </a:p>
      </dgm:t>
    </dgm:pt>
    <dgm:pt modelId="{D0D4E8E0-AC2A-4EA3-BA3A-F8C7C1890138}" type="asst">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err="1">
              <a:latin typeface="Cambria" panose="02040503050406030204" pitchFamily="18" charset="0"/>
            </a:rPr>
            <a:t>Recibo</a:t>
          </a:r>
          <a:r>
            <a:rPr lang="en-US" sz="2800" dirty="0">
              <a:latin typeface="Cambria" panose="02040503050406030204" pitchFamily="18" charset="0"/>
            </a:rPr>
            <a:t> Contra </a:t>
          </a:r>
          <a:r>
            <a:rPr lang="en-US" sz="2800" dirty="0" err="1">
              <a:latin typeface="Cambria" panose="02040503050406030204" pitchFamily="18" charset="0"/>
            </a:rPr>
            <a:t>Cheque</a:t>
          </a:r>
          <a:r>
            <a:rPr lang="en-US" sz="2800" dirty="0">
              <a:latin typeface="Cambria" panose="02040503050406030204" pitchFamily="18" charset="0"/>
            </a:rPr>
            <a:t> </a:t>
          </a:r>
        </a:p>
      </dgm:t>
    </dgm:pt>
    <dgm:pt modelId="{5EEC6D71-4FF1-4D88-9C0F-F96B1384D5ED}" type="parTrans" cxnId="{E4786593-9AAB-4E96-961E-79A3C63FEBD5}">
      <dgm:prSet/>
      <dgm:spPr/>
      <dgm:t>
        <a:bodyPr/>
        <a:lstStyle/>
        <a:p>
          <a:endParaRPr lang="en-US"/>
        </a:p>
      </dgm:t>
    </dgm:pt>
    <dgm:pt modelId="{C8817921-DA5B-4055-8BAF-17830EA7A317}" type="sibTrans" cxnId="{E4786593-9AAB-4E96-961E-79A3C63FEBD5}">
      <dgm:prSet/>
      <dgm:spPr/>
      <dgm:t>
        <a:bodyPr/>
        <a:lstStyle/>
        <a:p>
          <a:endParaRPr lang="en-US"/>
        </a:p>
      </dgm:t>
    </dgm:pt>
    <dgm:pt modelId="{F754DDCC-12A3-42BA-BA6E-1DEF95D58918}" type="asst">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800" dirty="0" err="1">
              <a:latin typeface="Cambria" panose="02040503050406030204" pitchFamily="18" charset="0"/>
            </a:rPr>
            <a:t>Declaração</a:t>
          </a:r>
          <a:r>
            <a:rPr lang="en-US" sz="2800" dirty="0">
              <a:latin typeface="Cambria" panose="02040503050406030204" pitchFamily="18" charset="0"/>
            </a:rPr>
            <a:t> </a:t>
          </a:r>
        </a:p>
      </dgm:t>
    </dgm:pt>
    <dgm:pt modelId="{55E62E97-8982-4907-A164-E3F7B39EF684}" type="parTrans" cxnId="{699C4795-12DE-443E-9765-C146FA37D417}">
      <dgm:prSet/>
      <dgm:spPr/>
      <dgm:t>
        <a:bodyPr/>
        <a:lstStyle/>
        <a:p>
          <a:endParaRPr lang="en-US"/>
        </a:p>
      </dgm:t>
    </dgm:pt>
    <dgm:pt modelId="{3E30D586-0708-4F69-BCBE-FAA585991457}" type="sibTrans" cxnId="{699C4795-12DE-443E-9765-C146FA37D417}">
      <dgm:prSet/>
      <dgm:spPr/>
      <dgm:t>
        <a:bodyPr/>
        <a:lstStyle/>
        <a:p>
          <a:endParaRPr lang="en-US"/>
        </a:p>
      </dgm:t>
    </dgm:pt>
    <dgm:pt modelId="{2D6AC0EF-9FE8-43DC-A884-7F36410A3B88}" type="pres">
      <dgm:prSet presAssocID="{1501BDBC-7499-4D5F-A47C-4A730C9ACFD3}" presName="hierChild1" presStyleCnt="0">
        <dgm:presLayoutVars>
          <dgm:orgChart val="1"/>
          <dgm:chPref val="1"/>
          <dgm:dir/>
          <dgm:animOne val="branch"/>
          <dgm:animLvl val="lvl"/>
          <dgm:resizeHandles/>
        </dgm:presLayoutVars>
      </dgm:prSet>
      <dgm:spPr/>
    </dgm:pt>
    <dgm:pt modelId="{25D0D930-13B6-4DA1-A124-7B4EFBD227FA}" type="pres">
      <dgm:prSet presAssocID="{2EC27422-A996-43B0-939D-51A8C6F7F7E0}" presName="hierRoot1" presStyleCnt="0">
        <dgm:presLayoutVars>
          <dgm:hierBranch val="init"/>
        </dgm:presLayoutVars>
      </dgm:prSet>
      <dgm:spPr/>
    </dgm:pt>
    <dgm:pt modelId="{6EBA6B39-A05C-4966-A87E-01013FF3F50F}" type="pres">
      <dgm:prSet presAssocID="{2EC27422-A996-43B0-939D-51A8C6F7F7E0}" presName="rootComposite1" presStyleCnt="0"/>
      <dgm:spPr/>
    </dgm:pt>
    <dgm:pt modelId="{0BE0DA7E-C0C7-40BD-A818-32B6C234BFE8}" type="pres">
      <dgm:prSet presAssocID="{2EC27422-A996-43B0-939D-51A8C6F7F7E0}" presName="rootText1" presStyleLbl="node0" presStyleIdx="0" presStyleCnt="1" custScaleX="132514">
        <dgm:presLayoutVars>
          <dgm:chPref val="3"/>
        </dgm:presLayoutVars>
      </dgm:prSet>
      <dgm:spPr/>
    </dgm:pt>
    <dgm:pt modelId="{6B39C097-9D77-4CD3-8261-D70CC7B219DD}" type="pres">
      <dgm:prSet presAssocID="{2EC27422-A996-43B0-939D-51A8C6F7F7E0}" presName="rootConnector1" presStyleLbl="node1" presStyleIdx="0" presStyleCnt="0"/>
      <dgm:spPr/>
    </dgm:pt>
    <dgm:pt modelId="{5891F547-62EB-40B2-B476-4A6E78353FB2}" type="pres">
      <dgm:prSet presAssocID="{2EC27422-A996-43B0-939D-51A8C6F7F7E0}" presName="hierChild2" presStyleCnt="0"/>
      <dgm:spPr/>
    </dgm:pt>
    <dgm:pt modelId="{CE40E35F-BAC9-44D8-90FA-67F958715731}" type="pres">
      <dgm:prSet presAssocID="{2EC27422-A996-43B0-939D-51A8C6F7F7E0}" presName="hierChild3" presStyleCnt="0"/>
      <dgm:spPr/>
    </dgm:pt>
    <dgm:pt modelId="{B33E8F8E-2919-4382-9855-821C42C4C971}" type="pres">
      <dgm:prSet presAssocID="{55E62E97-8982-4907-A164-E3F7B39EF684}" presName="Name111" presStyleLbl="parChTrans1D2" presStyleIdx="0" presStyleCnt="2"/>
      <dgm:spPr/>
    </dgm:pt>
    <dgm:pt modelId="{55CE9F33-534D-4CDF-924E-81746A594415}" type="pres">
      <dgm:prSet presAssocID="{F754DDCC-12A3-42BA-BA6E-1DEF95D58918}" presName="hierRoot3" presStyleCnt="0">
        <dgm:presLayoutVars>
          <dgm:hierBranch val="init"/>
        </dgm:presLayoutVars>
      </dgm:prSet>
      <dgm:spPr/>
    </dgm:pt>
    <dgm:pt modelId="{72C3E503-03A7-42FD-BC46-FFEAB1D3BB59}" type="pres">
      <dgm:prSet presAssocID="{F754DDCC-12A3-42BA-BA6E-1DEF95D58918}" presName="rootComposite3" presStyleCnt="0"/>
      <dgm:spPr/>
    </dgm:pt>
    <dgm:pt modelId="{AE9374FA-2DCB-4A89-A203-FACD669E48EE}" type="pres">
      <dgm:prSet presAssocID="{F754DDCC-12A3-42BA-BA6E-1DEF95D58918}" presName="rootText3" presStyleLbl="asst1" presStyleIdx="0" presStyleCnt="2">
        <dgm:presLayoutVars>
          <dgm:chPref val="3"/>
        </dgm:presLayoutVars>
      </dgm:prSet>
      <dgm:spPr/>
    </dgm:pt>
    <dgm:pt modelId="{DD58DE86-F139-4E6D-8599-F0192E7288F3}" type="pres">
      <dgm:prSet presAssocID="{F754DDCC-12A3-42BA-BA6E-1DEF95D58918}" presName="rootConnector3" presStyleLbl="asst1" presStyleIdx="0" presStyleCnt="2"/>
      <dgm:spPr/>
    </dgm:pt>
    <dgm:pt modelId="{53A309B4-8CD4-43FD-9BAC-11D8DDAAF581}" type="pres">
      <dgm:prSet presAssocID="{F754DDCC-12A3-42BA-BA6E-1DEF95D58918}" presName="hierChild6" presStyleCnt="0"/>
      <dgm:spPr/>
    </dgm:pt>
    <dgm:pt modelId="{1AF9766D-1694-4757-A393-C4656BFD8246}" type="pres">
      <dgm:prSet presAssocID="{F754DDCC-12A3-42BA-BA6E-1DEF95D58918}" presName="hierChild7" presStyleCnt="0"/>
      <dgm:spPr/>
    </dgm:pt>
    <dgm:pt modelId="{01184E81-B3CD-4DE2-9855-AB22872F5C5A}" type="pres">
      <dgm:prSet presAssocID="{5EEC6D71-4FF1-4D88-9C0F-F96B1384D5ED}" presName="Name111" presStyleLbl="parChTrans1D2" presStyleIdx="1" presStyleCnt="2"/>
      <dgm:spPr/>
    </dgm:pt>
    <dgm:pt modelId="{7C49283C-E85B-46F7-8123-9FA03A0688D0}" type="pres">
      <dgm:prSet presAssocID="{D0D4E8E0-AC2A-4EA3-BA3A-F8C7C1890138}" presName="hierRoot3" presStyleCnt="0">
        <dgm:presLayoutVars>
          <dgm:hierBranch val="init"/>
        </dgm:presLayoutVars>
      </dgm:prSet>
      <dgm:spPr/>
    </dgm:pt>
    <dgm:pt modelId="{992361A4-F7B7-450C-8D46-C86229589341}" type="pres">
      <dgm:prSet presAssocID="{D0D4E8E0-AC2A-4EA3-BA3A-F8C7C1890138}" presName="rootComposite3" presStyleCnt="0"/>
      <dgm:spPr/>
    </dgm:pt>
    <dgm:pt modelId="{83074E2F-8484-4D5F-A66B-37E3E61091D5}" type="pres">
      <dgm:prSet presAssocID="{D0D4E8E0-AC2A-4EA3-BA3A-F8C7C1890138}" presName="rootText3" presStyleLbl="asst1" presStyleIdx="1" presStyleCnt="2">
        <dgm:presLayoutVars>
          <dgm:chPref val="3"/>
        </dgm:presLayoutVars>
      </dgm:prSet>
      <dgm:spPr/>
    </dgm:pt>
    <dgm:pt modelId="{D6797279-CFB9-43AE-AC51-500C046F93CA}" type="pres">
      <dgm:prSet presAssocID="{D0D4E8E0-AC2A-4EA3-BA3A-F8C7C1890138}" presName="rootConnector3" presStyleLbl="asst1" presStyleIdx="1" presStyleCnt="2"/>
      <dgm:spPr/>
    </dgm:pt>
    <dgm:pt modelId="{8A6E21EF-C5C0-4304-99A3-AC8D4BE4D90B}" type="pres">
      <dgm:prSet presAssocID="{D0D4E8E0-AC2A-4EA3-BA3A-F8C7C1890138}" presName="hierChild6" presStyleCnt="0"/>
      <dgm:spPr/>
    </dgm:pt>
    <dgm:pt modelId="{B1B905AA-902C-4FB1-8DAB-DAAB1A7F9C21}" type="pres">
      <dgm:prSet presAssocID="{D0D4E8E0-AC2A-4EA3-BA3A-F8C7C1890138}" presName="hierChild7" presStyleCnt="0"/>
      <dgm:spPr/>
    </dgm:pt>
  </dgm:ptLst>
  <dgm:cxnLst>
    <dgm:cxn modelId="{B69D951D-0021-4E87-81CB-AD52DC1F56AA}" type="presOf" srcId="{F754DDCC-12A3-42BA-BA6E-1DEF95D58918}" destId="{DD58DE86-F139-4E6D-8599-F0192E7288F3}" srcOrd="1" destOrd="0" presId="urn:microsoft.com/office/officeart/2005/8/layout/orgChart1"/>
    <dgm:cxn modelId="{158EB522-5113-4E42-BA41-FDCE94A012F2}" type="presOf" srcId="{1501BDBC-7499-4D5F-A47C-4A730C9ACFD3}" destId="{2D6AC0EF-9FE8-43DC-A884-7F36410A3B88}" srcOrd="0" destOrd="0" presId="urn:microsoft.com/office/officeart/2005/8/layout/orgChart1"/>
    <dgm:cxn modelId="{F3F64836-8827-4CEB-AA51-DF6F6B8217F8}" type="presOf" srcId="{F754DDCC-12A3-42BA-BA6E-1DEF95D58918}" destId="{AE9374FA-2DCB-4A89-A203-FACD669E48EE}" srcOrd="0" destOrd="0" presId="urn:microsoft.com/office/officeart/2005/8/layout/orgChart1"/>
    <dgm:cxn modelId="{E0485C3A-6D96-470C-94C0-C80846937C5A}" type="presOf" srcId="{55E62E97-8982-4907-A164-E3F7B39EF684}" destId="{B33E8F8E-2919-4382-9855-821C42C4C971}" srcOrd="0" destOrd="0" presId="urn:microsoft.com/office/officeart/2005/8/layout/orgChart1"/>
    <dgm:cxn modelId="{0F722F40-185F-443F-8A08-08FBFE3F62B2}" srcId="{1501BDBC-7499-4D5F-A47C-4A730C9ACFD3}" destId="{2EC27422-A996-43B0-939D-51A8C6F7F7E0}" srcOrd="0" destOrd="0" parTransId="{DB979FA2-AF32-4AE2-BD3B-8F830E7A5DF5}" sibTransId="{95A716CE-BF52-4C8E-8E2F-F00DA78BE985}"/>
    <dgm:cxn modelId="{1F2E8045-A228-4651-A395-7E5317F756E5}" type="presOf" srcId="{D0D4E8E0-AC2A-4EA3-BA3A-F8C7C1890138}" destId="{83074E2F-8484-4D5F-A66B-37E3E61091D5}" srcOrd="0" destOrd="0" presId="urn:microsoft.com/office/officeart/2005/8/layout/orgChart1"/>
    <dgm:cxn modelId="{B8CB394E-EC67-4CB3-8188-B1C60481346B}" type="presOf" srcId="{D0D4E8E0-AC2A-4EA3-BA3A-F8C7C1890138}" destId="{D6797279-CFB9-43AE-AC51-500C046F93CA}" srcOrd="1" destOrd="0" presId="urn:microsoft.com/office/officeart/2005/8/layout/orgChart1"/>
    <dgm:cxn modelId="{D3209589-1B42-451D-8B24-7EB8B4F7B32F}" type="presOf" srcId="{5EEC6D71-4FF1-4D88-9C0F-F96B1384D5ED}" destId="{01184E81-B3CD-4DE2-9855-AB22872F5C5A}" srcOrd="0" destOrd="0" presId="urn:microsoft.com/office/officeart/2005/8/layout/orgChart1"/>
    <dgm:cxn modelId="{E4786593-9AAB-4E96-961E-79A3C63FEBD5}" srcId="{2EC27422-A996-43B0-939D-51A8C6F7F7E0}" destId="{D0D4E8E0-AC2A-4EA3-BA3A-F8C7C1890138}" srcOrd="1" destOrd="0" parTransId="{5EEC6D71-4FF1-4D88-9C0F-F96B1384D5ED}" sibTransId="{C8817921-DA5B-4055-8BAF-17830EA7A317}"/>
    <dgm:cxn modelId="{699C4795-12DE-443E-9765-C146FA37D417}" srcId="{2EC27422-A996-43B0-939D-51A8C6F7F7E0}" destId="{F754DDCC-12A3-42BA-BA6E-1DEF95D58918}" srcOrd="0" destOrd="0" parTransId="{55E62E97-8982-4907-A164-E3F7B39EF684}" sibTransId="{3E30D586-0708-4F69-BCBE-FAA585991457}"/>
    <dgm:cxn modelId="{E379A0A1-252B-4B4E-B7D8-8DB21A45A75B}" type="presOf" srcId="{2EC27422-A996-43B0-939D-51A8C6F7F7E0}" destId="{6B39C097-9D77-4CD3-8261-D70CC7B219DD}" srcOrd="1" destOrd="0" presId="urn:microsoft.com/office/officeart/2005/8/layout/orgChart1"/>
    <dgm:cxn modelId="{A5FA4EFD-77E2-46AB-A810-C91A39A47DDD}" type="presOf" srcId="{2EC27422-A996-43B0-939D-51A8C6F7F7E0}" destId="{0BE0DA7E-C0C7-40BD-A818-32B6C234BFE8}" srcOrd="0" destOrd="0" presId="urn:microsoft.com/office/officeart/2005/8/layout/orgChart1"/>
    <dgm:cxn modelId="{E83A8567-8F05-40C2-B991-BDBFAA9FF489}" type="presParOf" srcId="{2D6AC0EF-9FE8-43DC-A884-7F36410A3B88}" destId="{25D0D930-13B6-4DA1-A124-7B4EFBD227FA}" srcOrd="0" destOrd="0" presId="urn:microsoft.com/office/officeart/2005/8/layout/orgChart1"/>
    <dgm:cxn modelId="{7D852E70-252E-4EAF-AFB5-8736AEB410AB}" type="presParOf" srcId="{25D0D930-13B6-4DA1-A124-7B4EFBD227FA}" destId="{6EBA6B39-A05C-4966-A87E-01013FF3F50F}" srcOrd="0" destOrd="0" presId="urn:microsoft.com/office/officeart/2005/8/layout/orgChart1"/>
    <dgm:cxn modelId="{76334FD9-0C29-445D-AAFC-9114FA48B3D1}" type="presParOf" srcId="{6EBA6B39-A05C-4966-A87E-01013FF3F50F}" destId="{0BE0DA7E-C0C7-40BD-A818-32B6C234BFE8}" srcOrd="0" destOrd="0" presId="urn:microsoft.com/office/officeart/2005/8/layout/orgChart1"/>
    <dgm:cxn modelId="{EB611766-D30F-4569-8AF3-B0C7DE901AB8}" type="presParOf" srcId="{6EBA6B39-A05C-4966-A87E-01013FF3F50F}" destId="{6B39C097-9D77-4CD3-8261-D70CC7B219DD}" srcOrd="1" destOrd="0" presId="urn:microsoft.com/office/officeart/2005/8/layout/orgChart1"/>
    <dgm:cxn modelId="{2B5D3EF4-B1AD-4925-AAE6-0804727956F6}" type="presParOf" srcId="{25D0D930-13B6-4DA1-A124-7B4EFBD227FA}" destId="{5891F547-62EB-40B2-B476-4A6E78353FB2}" srcOrd="1" destOrd="0" presId="urn:microsoft.com/office/officeart/2005/8/layout/orgChart1"/>
    <dgm:cxn modelId="{2C9F7DE9-8F7F-4AFC-A23A-E1DBABA69B86}" type="presParOf" srcId="{25D0D930-13B6-4DA1-A124-7B4EFBD227FA}" destId="{CE40E35F-BAC9-44D8-90FA-67F958715731}" srcOrd="2" destOrd="0" presId="urn:microsoft.com/office/officeart/2005/8/layout/orgChart1"/>
    <dgm:cxn modelId="{E92224D8-6E6E-44E1-993B-C1D05B045EFD}" type="presParOf" srcId="{CE40E35F-BAC9-44D8-90FA-67F958715731}" destId="{B33E8F8E-2919-4382-9855-821C42C4C971}" srcOrd="0" destOrd="0" presId="urn:microsoft.com/office/officeart/2005/8/layout/orgChart1"/>
    <dgm:cxn modelId="{EA2B0F9B-3274-4DCC-9722-118B75CA9D57}" type="presParOf" srcId="{CE40E35F-BAC9-44D8-90FA-67F958715731}" destId="{55CE9F33-534D-4CDF-924E-81746A594415}" srcOrd="1" destOrd="0" presId="urn:microsoft.com/office/officeart/2005/8/layout/orgChart1"/>
    <dgm:cxn modelId="{5AB88090-396F-4B24-9D68-7D280E5C6243}" type="presParOf" srcId="{55CE9F33-534D-4CDF-924E-81746A594415}" destId="{72C3E503-03A7-42FD-BC46-FFEAB1D3BB59}" srcOrd="0" destOrd="0" presId="urn:microsoft.com/office/officeart/2005/8/layout/orgChart1"/>
    <dgm:cxn modelId="{1A75BE5A-3EBA-47E0-92E1-C6E6EA2800E8}" type="presParOf" srcId="{72C3E503-03A7-42FD-BC46-FFEAB1D3BB59}" destId="{AE9374FA-2DCB-4A89-A203-FACD669E48EE}" srcOrd="0" destOrd="0" presId="urn:microsoft.com/office/officeart/2005/8/layout/orgChart1"/>
    <dgm:cxn modelId="{0072B107-E20B-4303-87B8-2475747ED1C0}" type="presParOf" srcId="{72C3E503-03A7-42FD-BC46-FFEAB1D3BB59}" destId="{DD58DE86-F139-4E6D-8599-F0192E7288F3}" srcOrd="1" destOrd="0" presId="urn:microsoft.com/office/officeart/2005/8/layout/orgChart1"/>
    <dgm:cxn modelId="{D7DCAFF5-8A96-41E7-8106-1882D809B7DC}" type="presParOf" srcId="{55CE9F33-534D-4CDF-924E-81746A594415}" destId="{53A309B4-8CD4-43FD-9BAC-11D8DDAAF581}" srcOrd="1" destOrd="0" presId="urn:microsoft.com/office/officeart/2005/8/layout/orgChart1"/>
    <dgm:cxn modelId="{8DC8589F-7D92-43D4-A0B6-9DA104A34EA8}" type="presParOf" srcId="{55CE9F33-534D-4CDF-924E-81746A594415}" destId="{1AF9766D-1694-4757-A393-C4656BFD8246}" srcOrd="2" destOrd="0" presId="urn:microsoft.com/office/officeart/2005/8/layout/orgChart1"/>
    <dgm:cxn modelId="{5E932216-6A8D-48B0-9803-1056DD98B837}" type="presParOf" srcId="{CE40E35F-BAC9-44D8-90FA-67F958715731}" destId="{01184E81-B3CD-4DE2-9855-AB22872F5C5A}" srcOrd="2" destOrd="0" presId="urn:microsoft.com/office/officeart/2005/8/layout/orgChart1"/>
    <dgm:cxn modelId="{6134D387-5FC1-4185-AD58-47F113BD37AE}" type="presParOf" srcId="{CE40E35F-BAC9-44D8-90FA-67F958715731}" destId="{7C49283C-E85B-46F7-8123-9FA03A0688D0}" srcOrd="3" destOrd="0" presId="urn:microsoft.com/office/officeart/2005/8/layout/orgChart1"/>
    <dgm:cxn modelId="{A59A9525-C0FA-4B00-935E-8689AF56511B}" type="presParOf" srcId="{7C49283C-E85B-46F7-8123-9FA03A0688D0}" destId="{992361A4-F7B7-450C-8D46-C86229589341}" srcOrd="0" destOrd="0" presId="urn:microsoft.com/office/officeart/2005/8/layout/orgChart1"/>
    <dgm:cxn modelId="{45A3848C-FE55-4749-B5B4-A13E46BE2953}" type="presParOf" srcId="{992361A4-F7B7-450C-8D46-C86229589341}" destId="{83074E2F-8484-4D5F-A66B-37E3E61091D5}" srcOrd="0" destOrd="0" presId="urn:microsoft.com/office/officeart/2005/8/layout/orgChart1"/>
    <dgm:cxn modelId="{1D7EE0FE-51B0-4294-B111-9764431AC931}" type="presParOf" srcId="{992361A4-F7B7-450C-8D46-C86229589341}" destId="{D6797279-CFB9-43AE-AC51-500C046F93CA}" srcOrd="1" destOrd="0" presId="urn:microsoft.com/office/officeart/2005/8/layout/orgChart1"/>
    <dgm:cxn modelId="{FC491E3B-B160-4E8F-B88B-F4C5A510167F}" type="presParOf" srcId="{7C49283C-E85B-46F7-8123-9FA03A0688D0}" destId="{8A6E21EF-C5C0-4304-99A3-AC8D4BE4D90B}" srcOrd="1" destOrd="0" presId="urn:microsoft.com/office/officeart/2005/8/layout/orgChart1"/>
    <dgm:cxn modelId="{4446A461-AEA7-488A-836D-DA9913897EDA}" type="presParOf" srcId="{7C49283C-E85B-46F7-8123-9FA03A0688D0}" destId="{B1B905AA-902C-4FB1-8DAB-DAAB1A7F9C2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dirty="0" err="1">
              <a:latin typeface="+mj-lt"/>
            </a:rPr>
            <a:t>Sede</a:t>
          </a:r>
          <a:r>
            <a:rPr lang="en-US" dirty="0">
              <a:latin typeface="+mj-lt"/>
            </a:rPr>
            <a:t> do </a:t>
          </a:r>
          <a:r>
            <a:rPr lang="en-US" dirty="0" err="1">
              <a:latin typeface="+mj-lt"/>
            </a:rPr>
            <a:t>tomado</a:t>
          </a:r>
          <a:r>
            <a:rPr lang="en-US" dirty="0">
              <a:latin typeface="+mj-lt"/>
            </a:rPr>
            <a:t> do </a:t>
          </a:r>
          <a:r>
            <a:rPr lang="en-US" dirty="0" err="1">
              <a:latin typeface="+mj-lt"/>
            </a:rPr>
            <a:t>serviço</a:t>
          </a:r>
          <a:r>
            <a:rPr lang="en-US" dirty="0">
              <a:latin typeface="+mj-lt"/>
            </a:rPr>
            <a:t>.</a:t>
          </a:r>
        </a:p>
        <a:p>
          <a:pPr algn="ctr"/>
          <a:r>
            <a:rPr lang="en-US" dirty="0">
              <a:latin typeface="+mj-lt"/>
            </a:rPr>
            <a:t> - RETENÇÃO -</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r>
            <a:rPr lang="en-US"/>
            <a:t>01</a:t>
          </a:r>
          <a:endParaRPr lang="en-US" dirty="0"/>
        </a:p>
      </dgm:t>
    </dgm:pt>
    <dgm:pt modelId="{B2B879BD-3840-400C-92BD-B2C2383358D7}">
      <dgm:prSet/>
      <dgm:spPr>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b="1" dirty="0" err="1">
              <a:solidFill>
                <a:schemeClr val="bg1"/>
              </a:solidFill>
            </a:rPr>
            <a:t>Sede</a:t>
          </a:r>
          <a:r>
            <a:rPr lang="en-US" b="1" dirty="0">
              <a:solidFill>
                <a:schemeClr val="bg1"/>
              </a:solidFill>
            </a:rPr>
            <a:t> do </a:t>
          </a:r>
          <a:r>
            <a:rPr lang="en-US" b="1" dirty="0" err="1">
              <a:solidFill>
                <a:schemeClr val="bg1"/>
              </a:solidFill>
            </a:rPr>
            <a:t>Prestador</a:t>
          </a:r>
          <a:r>
            <a:rPr lang="en-US" b="1" dirty="0">
              <a:solidFill>
                <a:schemeClr val="bg1"/>
              </a:solidFill>
            </a:rPr>
            <a:t> de </a:t>
          </a:r>
          <a:r>
            <a:rPr lang="en-US" b="1" dirty="0" err="1">
              <a:solidFill>
                <a:schemeClr val="bg1"/>
              </a:solidFill>
            </a:rPr>
            <a:t>serviço</a:t>
          </a:r>
          <a:r>
            <a:rPr lang="en-US" b="1" dirty="0">
              <a:solidFill>
                <a:schemeClr val="bg1"/>
              </a:solidFill>
            </a:rPr>
            <a:t>.</a:t>
          </a:r>
        </a:p>
        <a:p>
          <a:pPr algn="ctr"/>
          <a:r>
            <a:rPr lang="en-US" b="1" dirty="0">
              <a:solidFill>
                <a:schemeClr val="bg1"/>
              </a:solidFill>
            </a:rPr>
            <a:t> - SEM RETENÇÃO-</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a:solidFill>
          <a:srgbClr val="FF0000"/>
        </a:solidFill>
      </dgm:spPr>
      <dgm:t>
        <a:bodyPr/>
        <a:lstStyle/>
        <a:p>
          <a:r>
            <a:rPr lang="en-US"/>
            <a:t>02</a:t>
          </a:r>
          <a:endParaRPr lang="en-US" dirty="0"/>
        </a:p>
      </dgm:t>
    </dgm:pt>
    <dgm:pt modelId="{CA9D674E-4FF1-45DC-82E4-0B2DB6A5363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dirty="0"/>
            <a:t>Local de Terceiros.</a:t>
          </a:r>
        </a:p>
        <a:p>
          <a:pPr algn="ctr"/>
          <a:r>
            <a:rPr lang="en-US" dirty="0"/>
            <a:t>- RETENÇÃO -</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r>
            <a:rPr lang="en-US"/>
            <a:t>03</a:t>
          </a:r>
          <a:endParaRPr lang="en-US" dirty="0"/>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3"/>
      <dgm:spPr/>
    </dgm:pt>
    <dgm:pt modelId="{15536E38-36FE-4A51-B620-2715BFAD5475}" type="pres">
      <dgm:prSet presAssocID="{23210C7F-6847-491E-BE1F-A79529AF2B8B}" presName="sibTransNodeRect" presStyleLbl="alignNode1" presStyleIdx="0" presStyleCnt="3">
        <dgm:presLayoutVars>
          <dgm:chMax val="0"/>
          <dgm:bulletEnabled val="1"/>
        </dgm:presLayoutVars>
      </dgm:prSet>
      <dgm:spPr/>
    </dgm:pt>
    <dgm:pt modelId="{B158057C-23C1-45AE-9273-5935A8F6104B}" type="pres">
      <dgm:prSet presAssocID="{AAF9DEE3-8444-4CA1-8BC2-D834D3ED6C74}" presName="nodeRect" presStyleLbl="alignNode1" presStyleIdx="0" presStyleCnt="3">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3"/>
      <dgm:spPr/>
    </dgm:pt>
    <dgm:pt modelId="{379B8CE4-8135-4F2C-A5A0-E55EBE328E9A}" type="pres">
      <dgm:prSet presAssocID="{FBAA44FF-54DE-45C8-9FAC-512C40277233}" presName="sibTransNodeRect" presStyleLbl="alignNode1" presStyleIdx="1" presStyleCnt="3">
        <dgm:presLayoutVars>
          <dgm:chMax val="0"/>
          <dgm:bulletEnabled val="1"/>
        </dgm:presLayoutVars>
      </dgm:prSet>
      <dgm:spPr/>
    </dgm:pt>
    <dgm:pt modelId="{9F2B2B99-E41C-48B6-9241-186B3896CDB2}" type="pres">
      <dgm:prSet presAssocID="{B2B879BD-3840-400C-92BD-B2C2383358D7}" presName="nodeRect" presStyleLbl="alignNode1" presStyleIdx="1" presStyleCnt="3">
        <dgm:presLayoutVars>
          <dgm:bulletEnabled val="1"/>
        </dgm:presLayoutVars>
      </dgm:prSet>
      <dgm:spPr/>
    </dgm:pt>
    <dgm:pt modelId="{88CC7DDE-DA0F-42A6-8406-A11161BD6BA9}" type="pres">
      <dgm:prSet presAssocID="{FBAA44FF-54DE-45C8-9FAC-512C40277233}"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2" presStyleCnt="3"/>
      <dgm:spPr/>
    </dgm:pt>
    <dgm:pt modelId="{68AC9669-DC11-473A-AA2E-579A44E78C37}" type="pres">
      <dgm:prSet presAssocID="{196DA4DC-9DD2-4A39-8A3A-D367BFE5A8BA}" presName="sibTransNodeRect" presStyleLbl="alignNode1" presStyleIdx="2" presStyleCnt="3">
        <dgm:presLayoutVars>
          <dgm:chMax val="0"/>
          <dgm:bulletEnabled val="1"/>
        </dgm:presLayoutVars>
      </dgm:prSet>
      <dgm:spPr/>
    </dgm:pt>
    <dgm:pt modelId="{D085015A-41AF-4EFA-A104-4FD73B2362F0}" type="pres">
      <dgm:prSet presAssocID="{CA9D674E-4FF1-45DC-82E4-0B2DB6A5363F}" presName="nodeRect" presStyleLbl="align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109C0B15-B806-4127-A7EA-6F2FD85C2B5C}" type="presOf" srcId="{AAF9DEE3-8444-4CA1-8BC2-D834D3ED6C74}" destId="{B158057C-23C1-45AE-9273-5935A8F6104B}" srcOrd="1" destOrd="0" presId="urn:microsoft.com/office/officeart/2016/7/layout/LinearBlockProcessNumbered#1"/>
    <dgm:cxn modelId="{284ED317-FBD3-4318-9DC1-43DD0A7A84DA}" type="presOf" srcId="{CA9D674E-4FF1-45DC-82E4-0B2DB6A5363F}" destId="{D085015A-41AF-4EFA-A104-4FD73B2362F0}" srcOrd="1" destOrd="0" presId="urn:microsoft.com/office/officeart/2016/7/layout/LinearBlockProcessNumbered#1"/>
    <dgm:cxn modelId="{28938E20-006F-438A-BC3B-539C09A41AF8}" type="presOf" srcId="{23210C7F-6847-491E-BE1F-A79529AF2B8B}" destId="{15536E38-36FE-4A51-B620-2715BFAD5475}" srcOrd="0" destOrd="0" presId="urn:microsoft.com/office/officeart/2016/7/layout/LinearBlockProcessNumbered#1"/>
    <dgm:cxn modelId="{9519B82E-A537-470B-AA27-A5E33C934F3E}" type="presOf" srcId="{196DA4DC-9DD2-4A39-8A3A-D367BFE5A8BA}" destId="{68AC9669-DC11-473A-AA2E-579A44E78C37}" srcOrd="0" destOrd="0" presId="urn:microsoft.com/office/officeart/2016/7/layout/LinearBlockProcessNumbered#1"/>
    <dgm:cxn modelId="{E774C62E-62A2-478F-B2D4-49AC51F9A4FC}" type="presOf" srcId="{FBAA44FF-54DE-45C8-9FAC-512C40277233}" destId="{379B8CE4-8135-4F2C-A5A0-E55EBE328E9A}" srcOrd="0" destOrd="0" presId="urn:microsoft.com/office/officeart/2016/7/layout/LinearBlockProcessNumbered#1"/>
    <dgm:cxn modelId="{C5BD0B3A-2D82-4EC1-9975-05076C4418DA}" srcId="{15509919-36B5-4162-8899-417A9F93473B}" destId="{CA9D674E-4FF1-45DC-82E4-0B2DB6A5363F}" srcOrd="2" destOrd="0" parTransId="{F1F10F9B-925A-4787-9D00-91106497A02E}" sibTransId="{196DA4DC-9DD2-4A39-8A3A-D367BFE5A8BA}"/>
    <dgm:cxn modelId="{6E5EF465-680F-4962-87CA-2B44BA61BBF3}" type="presOf" srcId="{AAF9DEE3-8444-4CA1-8BC2-D834D3ED6C74}" destId="{F4992080-7D4E-4F2B-B608-170DDBB6006A}" srcOrd="0" destOrd="0" presId="urn:microsoft.com/office/officeart/2016/7/layout/LinearBlockProcessNumbered#1"/>
    <dgm:cxn modelId="{BE05FF76-48E4-476C-9495-A13A63321F9B}" type="presOf" srcId="{B2B879BD-3840-400C-92BD-B2C2383358D7}" destId="{89A9B4CF-6439-46B1-B6A9-1D6CD5034774}" srcOrd="0" destOrd="0" presId="urn:microsoft.com/office/officeart/2016/7/layout/LinearBlockProcessNumbered#1"/>
    <dgm:cxn modelId="{AEC6D081-73F8-41AD-9101-B43295B68E14}" type="presOf" srcId="{CA9D674E-4FF1-45DC-82E4-0B2DB6A5363F}" destId="{0802B4A8-7224-4B0A-95B7-D17AEB2B2AFF}" srcOrd="0" destOrd="0" presId="urn:microsoft.com/office/officeart/2016/7/layout/LinearBlockProcessNumbered#1"/>
    <dgm:cxn modelId="{840BB0C7-181A-4BA4-9324-C35937B4BA77}" type="presOf" srcId="{15509919-36B5-4162-8899-417A9F93473B}" destId="{09F899AB-70CA-46DA-8F8C-58514A9FEF67}"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6AB3E3E3-CAC3-4821-AAD0-21289FC8AF3F}" type="presOf" srcId="{B2B879BD-3840-400C-92BD-B2C2383358D7}" destId="{9F2B2B99-E41C-48B6-9241-186B3896CDB2}" srcOrd="1" destOrd="0" presId="urn:microsoft.com/office/officeart/2016/7/layout/LinearBlockProcessNumbered#1"/>
    <dgm:cxn modelId="{90D3E440-E32E-4616-A794-C357B58C725C}" type="presParOf" srcId="{09F899AB-70CA-46DA-8F8C-58514A9FEF67}" destId="{9E708B2C-9056-43B8-820C-8D4D2D591614}" srcOrd="0" destOrd="0" presId="urn:microsoft.com/office/officeart/2016/7/layout/LinearBlockProcessNumbered#1"/>
    <dgm:cxn modelId="{94905F72-0547-4876-85BD-1CE201853F0E}" type="presParOf" srcId="{9E708B2C-9056-43B8-820C-8D4D2D591614}" destId="{F4992080-7D4E-4F2B-B608-170DDBB6006A}" srcOrd="0" destOrd="0" presId="urn:microsoft.com/office/officeart/2016/7/layout/LinearBlockProcessNumbered#1"/>
    <dgm:cxn modelId="{32F232D9-C82F-455D-A4CB-8A6F950974CB}" type="presParOf" srcId="{9E708B2C-9056-43B8-820C-8D4D2D591614}" destId="{15536E38-36FE-4A51-B620-2715BFAD5475}" srcOrd="1" destOrd="0" presId="urn:microsoft.com/office/officeart/2016/7/layout/LinearBlockProcessNumbered#1"/>
    <dgm:cxn modelId="{E1630E94-0972-452E-A256-8FE168492E2F}" type="presParOf" srcId="{9E708B2C-9056-43B8-820C-8D4D2D591614}" destId="{B158057C-23C1-45AE-9273-5935A8F6104B}" srcOrd="2" destOrd="0" presId="urn:microsoft.com/office/officeart/2016/7/layout/LinearBlockProcessNumbered#1"/>
    <dgm:cxn modelId="{3D53040A-6114-439D-91AE-A92823686B42}" type="presParOf" srcId="{09F899AB-70CA-46DA-8F8C-58514A9FEF67}" destId="{5D52B8B6-958E-480C-9455-911A104C8C73}" srcOrd="1" destOrd="0" presId="urn:microsoft.com/office/officeart/2016/7/layout/LinearBlockProcessNumbered#1"/>
    <dgm:cxn modelId="{71CD1E60-9941-432A-AAD3-6BEE9759C7CA}" type="presParOf" srcId="{09F899AB-70CA-46DA-8F8C-58514A9FEF67}" destId="{070CFBFA-AE62-406D-B2E3-4A871FE3EC95}" srcOrd="2" destOrd="0" presId="urn:microsoft.com/office/officeart/2016/7/layout/LinearBlockProcessNumbered#1"/>
    <dgm:cxn modelId="{E24E5F24-B05D-485A-B1E3-F029361EAC2F}" type="presParOf" srcId="{070CFBFA-AE62-406D-B2E3-4A871FE3EC95}" destId="{89A9B4CF-6439-46B1-B6A9-1D6CD5034774}" srcOrd="0" destOrd="0" presId="urn:microsoft.com/office/officeart/2016/7/layout/LinearBlockProcessNumbered#1"/>
    <dgm:cxn modelId="{B1A2A29E-FBA6-4188-BE73-D4752962B995}" type="presParOf" srcId="{070CFBFA-AE62-406D-B2E3-4A871FE3EC95}" destId="{379B8CE4-8135-4F2C-A5A0-E55EBE328E9A}" srcOrd="1" destOrd="0" presId="urn:microsoft.com/office/officeart/2016/7/layout/LinearBlockProcessNumbered#1"/>
    <dgm:cxn modelId="{F07F5881-E747-4C57-B3A8-80D81CA9E653}" type="presParOf" srcId="{070CFBFA-AE62-406D-B2E3-4A871FE3EC95}" destId="{9F2B2B99-E41C-48B6-9241-186B3896CDB2}" srcOrd="2" destOrd="0" presId="urn:microsoft.com/office/officeart/2016/7/layout/LinearBlockProcessNumbered#1"/>
    <dgm:cxn modelId="{CFE97617-C516-4DC5-9F9C-80DAA0EDE08F}" type="presParOf" srcId="{09F899AB-70CA-46DA-8F8C-58514A9FEF67}" destId="{88CC7DDE-DA0F-42A6-8406-A11161BD6BA9}" srcOrd="3" destOrd="0" presId="urn:microsoft.com/office/officeart/2016/7/layout/LinearBlockProcessNumbered#1"/>
    <dgm:cxn modelId="{B7A23FED-2302-47D8-8E80-C7B4D99F0301}" type="presParOf" srcId="{09F899AB-70CA-46DA-8F8C-58514A9FEF67}" destId="{4C550E1C-ACB2-4A5D-BD4A-3D5D60E405E6}" srcOrd="4" destOrd="0" presId="urn:microsoft.com/office/officeart/2016/7/layout/LinearBlockProcessNumbered#1"/>
    <dgm:cxn modelId="{B9E766C8-B1F9-4299-93D9-C5605EEE5998}" type="presParOf" srcId="{4C550E1C-ACB2-4A5D-BD4A-3D5D60E405E6}" destId="{0802B4A8-7224-4B0A-95B7-D17AEB2B2AFF}" srcOrd="0" destOrd="0" presId="urn:microsoft.com/office/officeart/2016/7/layout/LinearBlockProcessNumbered#1"/>
    <dgm:cxn modelId="{DDDBCEBE-059F-40AD-A1D1-8D888A5BCC15}" type="presParOf" srcId="{4C550E1C-ACB2-4A5D-BD4A-3D5D60E405E6}" destId="{68AC9669-DC11-473A-AA2E-579A44E78C37}" srcOrd="1" destOrd="0" presId="urn:microsoft.com/office/officeart/2016/7/layout/LinearBlockProcessNumbered#1"/>
    <dgm:cxn modelId="{90FC101C-CCF0-411F-ABB9-797553DF6D08}"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dgm:spPr>
        <a:solidFill>
          <a:schemeClr val="accent5">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t>Base </a:t>
          </a:r>
        </a:p>
        <a:p>
          <a:r>
            <a:rPr lang="en-US" dirty="0" err="1"/>
            <a:t>Cálculo</a:t>
          </a:r>
          <a:endParaRPr lang="en-US" dirty="0"/>
        </a:p>
      </dgm:t>
    </dgm:pt>
    <dgm:pt modelId="{6F5CF077-1342-46A1-93F1-68D7723F3F8C}" type="parTrans" cxnId="{A9A39EE7-F441-4563-AFFD-666EC4C4FD54}">
      <dgm:prSet/>
      <dgm:spPr>
        <a:solidFill>
          <a:schemeClr val="accent2">
            <a:lumMod val="75000"/>
          </a:schemeClr>
        </a:solidFill>
      </dgm:spPr>
      <dgm:t>
        <a:bodyPr/>
        <a:lstStyle/>
        <a:p>
          <a:endParaRPr lang="en-US" dirty="0"/>
        </a:p>
      </dgm:t>
    </dgm:pt>
    <dgm:pt modelId="{CE57F18C-7754-4245-BB8D-0DDD9139AB8E}" type="sibTrans" cxnId="{A9A39EE7-F441-4563-AFFD-666EC4C4FD54}">
      <dgm:prSet/>
      <dgm:spPr/>
      <dgm:t>
        <a:bodyPr/>
        <a:lstStyle/>
        <a:p>
          <a:endParaRPr lang="en-US"/>
        </a:p>
      </dgm:t>
    </dgm:pt>
    <dgm:pt modelId="{1A94D251-C1DF-49B7-B803-397CC4E374C8}">
      <dgm:prSet phldrT="[Text]"/>
      <dgm:spPr>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chemeClr val="tx1"/>
              </a:solidFill>
            </a:rPr>
            <a:t>65% - </a:t>
          </a:r>
          <a:r>
            <a:rPr lang="en-US" dirty="0" err="1">
              <a:solidFill>
                <a:schemeClr val="tx1"/>
              </a:solidFill>
            </a:rPr>
            <a:t>Hospitalar</a:t>
          </a:r>
          <a:endParaRPr lang="en-US" dirty="0">
            <a:solidFill>
              <a:schemeClr val="tx1"/>
            </a:solidFill>
          </a:endParaRPr>
        </a:p>
      </dgm:t>
    </dgm:pt>
    <dgm:pt modelId="{83470605-D50B-47C5-85E0-6C97CC1DEF2D}" type="parTrans" cxnId="{EB889005-384A-468F-A438-BCA4BE21A4EE}">
      <dgm:prSet/>
      <dgm:spPr>
        <a:solidFill>
          <a:schemeClr val="accent2">
            <a:lumMod val="75000"/>
          </a:schemeClr>
        </a:solidFill>
      </dgm:spPr>
      <dgm:t>
        <a:bodyPr/>
        <a:lstStyle/>
        <a:p>
          <a:endParaRPr lang="en-US" dirty="0"/>
        </a:p>
      </dgm:t>
    </dgm:pt>
    <dgm:pt modelId="{4B83F8D2-E6F1-4C2F-B422-0FF1AFE48807}" type="sibTrans" cxnId="{EB889005-384A-468F-A438-BCA4BE21A4EE}">
      <dgm:prSet/>
      <dgm:spPr/>
      <dgm:t>
        <a:bodyPr/>
        <a:lstStyle/>
        <a:p>
          <a:endParaRPr lang="en-US"/>
        </a:p>
      </dgm:t>
    </dgm:pt>
    <dgm:pt modelId="{D6D663EA-8C9E-4A6C-8696-EA6202B67EB8}">
      <dgm:prSet phldrT="[Text]"/>
      <dgm:spPr>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dirty="0">
              <a:solidFill>
                <a:schemeClr val="tx1"/>
              </a:solidFill>
            </a:rPr>
            <a:t>80% </a:t>
          </a:r>
        </a:p>
        <a:p>
          <a:r>
            <a:rPr lang="en-US" dirty="0">
              <a:solidFill>
                <a:schemeClr val="tx1"/>
              </a:solidFill>
            </a:rPr>
            <a:t>outros</a:t>
          </a:r>
        </a:p>
      </dgm:t>
    </dgm:pt>
    <dgm:pt modelId="{C618F4B1-D56C-40B0-A9BB-A1AC22AA90C0}" type="parTrans" cxnId="{6AD0832E-D0E5-4DFA-A2C1-539A1049A92A}">
      <dgm:prSet/>
      <dgm:spPr>
        <a:solidFill>
          <a:schemeClr val="accent2">
            <a:lumMod val="75000"/>
          </a:schemeClr>
        </a:solidFill>
      </dgm:spPr>
      <dgm:t>
        <a:bodyPr/>
        <a:lstStyle/>
        <a:p>
          <a:endParaRPr lang="en-US" dirty="0"/>
        </a:p>
      </dgm:t>
    </dgm:pt>
    <dgm:pt modelId="{350208D2-B2AB-46F5-A396-E4E2016A900E}" type="sibTrans" cxnId="{6AD0832E-D0E5-4DFA-A2C1-539A1049A92A}">
      <dgm:prSet/>
      <dgm:spPr/>
      <dgm:t>
        <a:bodyPr/>
        <a:lstStyle/>
        <a:p>
          <a:endParaRPr lang="en-US"/>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2"/>
      <dgm:spPr/>
    </dgm:pt>
    <dgm:pt modelId="{D833FF9F-5C0B-42B2-A872-D80DD134EC8A}" type="pres">
      <dgm:prSet presAssocID="{83470605-D50B-47C5-85E0-6C97CC1DEF2D}" presName="connTx" presStyleLbl="parChTrans1D2" presStyleIdx="0" presStyleCnt="2"/>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2"/>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2"/>
      <dgm:spPr/>
    </dgm:pt>
    <dgm:pt modelId="{8A4F52CA-1C57-4D5C-A748-BBF3C3D50483}" type="pres">
      <dgm:prSet presAssocID="{C618F4B1-D56C-40B0-A9BB-A1AC22AA90C0}" presName="connTx" presStyleLbl="parChTrans1D2" presStyleIdx="1" presStyleCnt="2"/>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2"/>
      <dgm:spPr>
        <a:prstGeom prst="rect">
          <a:avLst/>
        </a:prstGeom>
      </dgm:spPr>
    </dgm:pt>
    <dgm:pt modelId="{497C27B4-8510-4422-AAD7-0D7C52DB537F}" type="pres">
      <dgm:prSet presAssocID="{D6D663EA-8C9E-4A6C-8696-EA6202B67EB8}"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AE1521C3-BB5D-4447-9E9B-A3F40AEF6B62}" type="presOf" srcId="{83470605-D50B-47C5-85E0-6C97CC1DEF2D}" destId="{D833FF9F-5C0B-42B2-A872-D80DD134EC8A}" srcOrd="1"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2">
            <a:lumMod val="9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CC0000"/>
        </a:solidFill>
        <a:ln>
          <a:noFill/>
        </a:ln>
      </dgm:spPr>
      <dgm:t>
        <a:bodyPr/>
        <a:lstStyle/>
        <a:p>
          <a:r>
            <a:rPr lang="en-US" sz="3200" b="1" dirty="0" err="1">
              <a:latin typeface="+mj-lt"/>
            </a:rPr>
            <a:t>Prestador</a:t>
          </a:r>
          <a:endParaRPr lang="en-US" sz="3200" b="1" dirty="0">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2">
            <a:lumMod val="90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15509919-36B5-4162-8899-417A9F93473B}" type="doc">
      <dgm:prSet loTypeId="urn:microsoft.com/office/officeart/2016/7/layout/LinearBlockProcessNumbered#1" loCatId="process" qsTypeId="urn:microsoft.com/office/officeart/2005/8/quickstyle/simple2" qsCatId="simple" csTypeId="urn:microsoft.com/office/officeart/2005/8/colors/accent0_3" csCatId="mainScheme" phldr="1"/>
      <dgm:spPr/>
      <dgm:t>
        <a:bodyPr/>
        <a:lstStyle/>
        <a:p>
          <a:endParaRPr lang="en-US"/>
        </a:p>
      </dgm:t>
    </dgm:pt>
    <dgm:pt modelId="{AAF9DEE3-8444-4CA1-8BC2-D834D3ED6C74}">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b="1" dirty="0" err="1">
              <a:latin typeface="+mj-lt"/>
            </a:rPr>
            <a:t>Sede</a:t>
          </a:r>
          <a:r>
            <a:rPr lang="en-US" b="1" dirty="0">
              <a:latin typeface="+mj-lt"/>
            </a:rPr>
            <a:t> do </a:t>
          </a:r>
          <a:r>
            <a:rPr lang="en-US" b="1" dirty="0" err="1">
              <a:latin typeface="+mj-lt"/>
            </a:rPr>
            <a:t>tomado</a:t>
          </a:r>
          <a:r>
            <a:rPr lang="en-US" b="1" dirty="0">
              <a:latin typeface="+mj-lt"/>
            </a:rPr>
            <a:t> do </a:t>
          </a:r>
          <a:r>
            <a:rPr lang="en-US" b="1" dirty="0" err="1">
              <a:latin typeface="+mj-lt"/>
            </a:rPr>
            <a:t>serviço</a:t>
          </a:r>
          <a:r>
            <a:rPr lang="en-US" b="1" dirty="0">
              <a:latin typeface="+mj-lt"/>
            </a:rPr>
            <a:t>.</a:t>
          </a:r>
        </a:p>
        <a:p>
          <a:pPr algn="ctr"/>
          <a:r>
            <a:rPr lang="en-US" b="1" dirty="0">
              <a:latin typeface="+mj-lt"/>
            </a:rPr>
            <a:t> - RETENÇÃO -</a:t>
          </a:r>
        </a:p>
      </dgm:t>
    </dgm:pt>
    <dgm:pt modelId="{205BDF49-153E-4CE8-8402-E23704595764}" type="parTrans" cxnId="{0A7DA706-17DD-412A-8BE0-4F6529274E66}">
      <dgm:prSet/>
      <dgm:spPr/>
      <dgm:t>
        <a:bodyPr/>
        <a:lstStyle/>
        <a:p>
          <a:endParaRPr lang="en-US"/>
        </a:p>
      </dgm:t>
    </dgm:pt>
    <dgm:pt modelId="{23210C7F-6847-491E-BE1F-A79529AF2B8B}" type="sibTrans" cxnId="{0A7DA706-17DD-412A-8BE0-4F6529274E66}">
      <dgm:prSet phldrT="01" phldr="0"/>
      <dgm:spPr/>
      <dgm:t>
        <a:bodyPr/>
        <a:lstStyle/>
        <a:p>
          <a:r>
            <a:rPr lang="en-US"/>
            <a:t>01</a:t>
          </a:r>
          <a:endParaRPr lang="en-US" dirty="0"/>
        </a:p>
      </dgm:t>
    </dgm:pt>
    <dgm:pt modelId="{B2B879BD-3840-400C-92BD-B2C2383358D7}">
      <dgm:prSet/>
      <dgm:spPr>
        <a:solidFill>
          <a:srgbClr val="FF33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b="1" dirty="0" err="1">
              <a:solidFill>
                <a:schemeClr val="bg1"/>
              </a:solidFill>
            </a:rPr>
            <a:t>Sede</a:t>
          </a:r>
          <a:r>
            <a:rPr lang="en-US" b="1" dirty="0">
              <a:solidFill>
                <a:schemeClr val="bg1"/>
              </a:solidFill>
            </a:rPr>
            <a:t> do </a:t>
          </a:r>
          <a:r>
            <a:rPr lang="en-US" b="1" dirty="0" err="1">
              <a:solidFill>
                <a:schemeClr val="bg1"/>
              </a:solidFill>
            </a:rPr>
            <a:t>Prestador</a:t>
          </a:r>
          <a:r>
            <a:rPr lang="en-US" b="1" dirty="0">
              <a:solidFill>
                <a:schemeClr val="bg1"/>
              </a:solidFill>
            </a:rPr>
            <a:t> de </a:t>
          </a:r>
          <a:r>
            <a:rPr lang="en-US" b="1" dirty="0" err="1">
              <a:solidFill>
                <a:schemeClr val="bg1"/>
              </a:solidFill>
            </a:rPr>
            <a:t>serviço</a:t>
          </a:r>
          <a:r>
            <a:rPr lang="en-US" b="1" dirty="0">
              <a:solidFill>
                <a:schemeClr val="bg1"/>
              </a:solidFill>
            </a:rPr>
            <a:t>.</a:t>
          </a:r>
        </a:p>
        <a:p>
          <a:pPr algn="ctr"/>
          <a:r>
            <a:rPr lang="en-US" b="1" dirty="0">
              <a:solidFill>
                <a:schemeClr val="bg1"/>
              </a:solidFill>
            </a:rPr>
            <a:t> - SEM RETENÇÃO-</a:t>
          </a:r>
        </a:p>
      </dgm:t>
    </dgm:pt>
    <dgm:pt modelId="{09440D86-F3E6-4A3C-9E78-1AFC56348641}" type="parTrans" cxnId="{42CDCACA-F394-4044-BBF6-522A0005ABCB}">
      <dgm:prSet/>
      <dgm:spPr/>
      <dgm:t>
        <a:bodyPr/>
        <a:lstStyle/>
        <a:p>
          <a:endParaRPr lang="en-US"/>
        </a:p>
      </dgm:t>
    </dgm:pt>
    <dgm:pt modelId="{FBAA44FF-54DE-45C8-9FAC-512C40277233}" type="sibTrans" cxnId="{42CDCACA-F394-4044-BBF6-522A0005ABCB}">
      <dgm:prSet phldrT="02" phldr="0"/>
      <dgm:spPr>
        <a:solidFill>
          <a:srgbClr val="FF0000"/>
        </a:solidFill>
      </dgm:spPr>
      <dgm:t>
        <a:bodyPr/>
        <a:lstStyle/>
        <a:p>
          <a:r>
            <a:rPr lang="en-US"/>
            <a:t>02</a:t>
          </a:r>
          <a:endParaRPr lang="en-US" dirty="0"/>
        </a:p>
      </dgm:t>
    </dgm:pt>
    <dgm:pt modelId="{CA9D674E-4FF1-45DC-82E4-0B2DB6A5363F}">
      <dgm:prSet/>
      <dgm: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algn="ctr"/>
          <a:r>
            <a:rPr lang="en-US" dirty="0"/>
            <a:t>Local de Terceiros.</a:t>
          </a:r>
        </a:p>
        <a:p>
          <a:pPr algn="ctr"/>
          <a:r>
            <a:rPr lang="en-US" dirty="0"/>
            <a:t>- RETENÇÃO -</a:t>
          </a:r>
        </a:p>
      </dgm:t>
    </dgm:pt>
    <dgm:pt modelId="{F1F10F9B-925A-4787-9D00-91106497A02E}" type="parTrans" cxnId="{C5BD0B3A-2D82-4EC1-9975-05076C4418DA}">
      <dgm:prSet/>
      <dgm:spPr/>
      <dgm:t>
        <a:bodyPr/>
        <a:lstStyle/>
        <a:p>
          <a:endParaRPr lang="en-US"/>
        </a:p>
      </dgm:t>
    </dgm:pt>
    <dgm:pt modelId="{196DA4DC-9DD2-4A39-8A3A-D367BFE5A8BA}" type="sibTrans" cxnId="{C5BD0B3A-2D82-4EC1-9975-05076C4418DA}">
      <dgm:prSet phldrT="03" phldr="0"/>
      <dgm:spPr/>
      <dgm:t>
        <a:bodyPr/>
        <a:lstStyle/>
        <a:p>
          <a:r>
            <a:rPr lang="en-US"/>
            <a:t>03</a:t>
          </a:r>
          <a:endParaRPr lang="en-US" dirty="0"/>
        </a:p>
      </dgm:t>
    </dgm:pt>
    <dgm:pt modelId="{09F899AB-70CA-46DA-8F8C-58514A9FEF67}" type="pres">
      <dgm:prSet presAssocID="{15509919-36B5-4162-8899-417A9F93473B}" presName="Name0" presStyleCnt="0">
        <dgm:presLayoutVars>
          <dgm:animLvl val="lvl"/>
          <dgm:resizeHandles val="exact"/>
        </dgm:presLayoutVars>
      </dgm:prSet>
      <dgm:spPr/>
    </dgm:pt>
    <dgm:pt modelId="{9E708B2C-9056-43B8-820C-8D4D2D591614}" type="pres">
      <dgm:prSet presAssocID="{AAF9DEE3-8444-4CA1-8BC2-D834D3ED6C74}" presName="compositeNode" presStyleCnt="0">
        <dgm:presLayoutVars>
          <dgm:bulletEnabled val="1"/>
        </dgm:presLayoutVars>
      </dgm:prSet>
      <dgm:spPr/>
    </dgm:pt>
    <dgm:pt modelId="{F4992080-7D4E-4F2B-B608-170DDBB6006A}" type="pres">
      <dgm:prSet presAssocID="{AAF9DEE3-8444-4CA1-8BC2-D834D3ED6C74}" presName="bgRect" presStyleLbl="alignNode1" presStyleIdx="0" presStyleCnt="3"/>
      <dgm:spPr/>
    </dgm:pt>
    <dgm:pt modelId="{15536E38-36FE-4A51-B620-2715BFAD5475}" type="pres">
      <dgm:prSet presAssocID="{23210C7F-6847-491E-BE1F-A79529AF2B8B}" presName="sibTransNodeRect" presStyleLbl="alignNode1" presStyleIdx="0" presStyleCnt="3">
        <dgm:presLayoutVars>
          <dgm:chMax val="0"/>
          <dgm:bulletEnabled val="1"/>
        </dgm:presLayoutVars>
      </dgm:prSet>
      <dgm:spPr/>
    </dgm:pt>
    <dgm:pt modelId="{B158057C-23C1-45AE-9273-5935A8F6104B}" type="pres">
      <dgm:prSet presAssocID="{AAF9DEE3-8444-4CA1-8BC2-D834D3ED6C74}" presName="nodeRect" presStyleLbl="alignNode1" presStyleIdx="0" presStyleCnt="3">
        <dgm:presLayoutVars>
          <dgm:bulletEnabled val="1"/>
        </dgm:presLayoutVars>
      </dgm:prSet>
      <dgm:spPr/>
    </dgm:pt>
    <dgm:pt modelId="{5D52B8B6-958E-480C-9455-911A104C8C73}" type="pres">
      <dgm:prSet presAssocID="{23210C7F-6847-491E-BE1F-A79529AF2B8B}" presName="sibTrans" presStyleCnt="0"/>
      <dgm:spPr/>
    </dgm:pt>
    <dgm:pt modelId="{070CFBFA-AE62-406D-B2E3-4A871FE3EC95}" type="pres">
      <dgm:prSet presAssocID="{B2B879BD-3840-400C-92BD-B2C2383358D7}" presName="compositeNode" presStyleCnt="0">
        <dgm:presLayoutVars>
          <dgm:bulletEnabled val="1"/>
        </dgm:presLayoutVars>
      </dgm:prSet>
      <dgm:spPr/>
    </dgm:pt>
    <dgm:pt modelId="{89A9B4CF-6439-46B1-B6A9-1D6CD5034774}" type="pres">
      <dgm:prSet presAssocID="{B2B879BD-3840-400C-92BD-B2C2383358D7}" presName="bgRect" presStyleLbl="alignNode1" presStyleIdx="1" presStyleCnt="3"/>
      <dgm:spPr/>
    </dgm:pt>
    <dgm:pt modelId="{379B8CE4-8135-4F2C-A5A0-E55EBE328E9A}" type="pres">
      <dgm:prSet presAssocID="{FBAA44FF-54DE-45C8-9FAC-512C40277233}" presName="sibTransNodeRect" presStyleLbl="alignNode1" presStyleIdx="1" presStyleCnt="3">
        <dgm:presLayoutVars>
          <dgm:chMax val="0"/>
          <dgm:bulletEnabled val="1"/>
        </dgm:presLayoutVars>
      </dgm:prSet>
      <dgm:spPr/>
    </dgm:pt>
    <dgm:pt modelId="{9F2B2B99-E41C-48B6-9241-186B3896CDB2}" type="pres">
      <dgm:prSet presAssocID="{B2B879BD-3840-400C-92BD-B2C2383358D7}" presName="nodeRect" presStyleLbl="alignNode1" presStyleIdx="1" presStyleCnt="3">
        <dgm:presLayoutVars>
          <dgm:bulletEnabled val="1"/>
        </dgm:presLayoutVars>
      </dgm:prSet>
      <dgm:spPr/>
    </dgm:pt>
    <dgm:pt modelId="{88CC7DDE-DA0F-42A6-8406-A11161BD6BA9}" type="pres">
      <dgm:prSet presAssocID="{FBAA44FF-54DE-45C8-9FAC-512C40277233}" presName="sibTrans" presStyleCnt="0"/>
      <dgm:spPr/>
    </dgm:pt>
    <dgm:pt modelId="{4C550E1C-ACB2-4A5D-BD4A-3D5D60E405E6}" type="pres">
      <dgm:prSet presAssocID="{CA9D674E-4FF1-45DC-82E4-0B2DB6A5363F}" presName="compositeNode" presStyleCnt="0">
        <dgm:presLayoutVars>
          <dgm:bulletEnabled val="1"/>
        </dgm:presLayoutVars>
      </dgm:prSet>
      <dgm:spPr/>
    </dgm:pt>
    <dgm:pt modelId="{0802B4A8-7224-4B0A-95B7-D17AEB2B2AFF}" type="pres">
      <dgm:prSet presAssocID="{CA9D674E-4FF1-45DC-82E4-0B2DB6A5363F}" presName="bgRect" presStyleLbl="alignNode1" presStyleIdx="2" presStyleCnt="3"/>
      <dgm:spPr/>
    </dgm:pt>
    <dgm:pt modelId="{68AC9669-DC11-473A-AA2E-579A44E78C37}" type="pres">
      <dgm:prSet presAssocID="{196DA4DC-9DD2-4A39-8A3A-D367BFE5A8BA}" presName="sibTransNodeRect" presStyleLbl="alignNode1" presStyleIdx="2" presStyleCnt="3">
        <dgm:presLayoutVars>
          <dgm:chMax val="0"/>
          <dgm:bulletEnabled val="1"/>
        </dgm:presLayoutVars>
      </dgm:prSet>
      <dgm:spPr/>
    </dgm:pt>
    <dgm:pt modelId="{D085015A-41AF-4EFA-A104-4FD73B2362F0}" type="pres">
      <dgm:prSet presAssocID="{CA9D674E-4FF1-45DC-82E4-0B2DB6A5363F}" presName="nodeRect" presStyleLbl="alignNode1" presStyleIdx="2" presStyleCnt="3">
        <dgm:presLayoutVars>
          <dgm:bulletEnabled val="1"/>
        </dgm:presLayoutVars>
      </dgm:prSet>
      <dgm:spPr/>
    </dgm:pt>
  </dgm:ptLst>
  <dgm:cxnLst>
    <dgm:cxn modelId="{0A7DA706-17DD-412A-8BE0-4F6529274E66}" srcId="{15509919-36B5-4162-8899-417A9F93473B}" destId="{AAF9DEE3-8444-4CA1-8BC2-D834D3ED6C74}" srcOrd="0" destOrd="0" parTransId="{205BDF49-153E-4CE8-8402-E23704595764}" sibTransId="{23210C7F-6847-491E-BE1F-A79529AF2B8B}"/>
    <dgm:cxn modelId="{109C0B15-B806-4127-A7EA-6F2FD85C2B5C}" type="presOf" srcId="{AAF9DEE3-8444-4CA1-8BC2-D834D3ED6C74}" destId="{B158057C-23C1-45AE-9273-5935A8F6104B}" srcOrd="1" destOrd="0" presId="urn:microsoft.com/office/officeart/2016/7/layout/LinearBlockProcessNumbered#1"/>
    <dgm:cxn modelId="{284ED317-FBD3-4318-9DC1-43DD0A7A84DA}" type="presOf" srcId="{CA9D674E-4FF1-45DC-82E4-0B2DB6A5363F}" destId="{D085015A-41AF-4EFA-A104-4FD73B2362F0}" srcOrd="1" destOrd="0" presId="urn:microsoft.com/office/officeart/2016/7/layout/LinearBlockProcessNumbered#1"/>
    <dgm:cxn modelId="{28938E20-006F-438A-BC3B-539C09A41AF8}" type="presOf" srcId="{23210C7F-6847-491E-BE1F-A79529AF2B8B}" destId="{15536E38-36FE-4A51-B620-2715BFAD5475}" srcOrd="0" destOrd="0" presId="urn:microsoft.com/office/officeart/2016/7/layout/LinearBlockProcessNumbered#1"/>
    <dgm:cxn modelId="{9519B82E-A537-470B-AA27-A5E33C934F3E}" type="presOf" srcId="{196DA4DC-9DD2-4A39-8A3A-D367BFE5A8BA}" destId="{68AC9669-DC11-473A-AA2E-579A44E78C37}" srcOrd="0" destOrd="0" presId="urn:microsoft.com/office/officeart/2016/7/layout/LinearBlockProcessNumbered#1"/>
    <dgm:cxn modelId="{E774C62E-62A2-478F-B2D4-49AC51F9A4FC}" type="presOf" srcId="{FBAA44FF-54DE-45C8-9FAC-512C40277233}" destId="{379B8CE4-8135-4F2C-A5A0-E55EBE328E9A}" srcOrd="0" destOrd="0" presId="urn:microsoft.com/office/officeart/2016/7/layout/LinearBlockProcessNumbered#1"/>
    <dgm:cxn modelId="{C5BD0B3A-2D82-4EC1-9975-05076C4418DA}" srcId="{15509919-36B5-4162-8899-417A9F93473B}" destId="{CA9D674E-4FF1-45DC-82E4-0B2DB6A5363F}" srcOrd="2" destOrd="0" parTransId="{F1F10F9B-925A-4787-9D00-91106497A02E}" sibTransId="{196DA4DC-9DD2-4A39-8A3A-D367BFE5A8BA}"/>
    <dgm:cxn modelId="{6E5EF465-680F-4962-87CA-2B44BA61BBF3}" type="presOf" srcId="{AAF9DEE3-8444-4CA1-8BC2-D834D3ED6C74}" destId="{F4992080-7D4E-4F2B-B608-170DDBB6006A}" srcOrd="0" destOrd="0" presId="urn:microsoft.com/office/officeart/2016/7/layout/LinearBlockProcessNumbered#1"/>
    <dgm:cxn modelId="{BE05FF76-48E4-476C-9495-A13A63321F9B}" type="presOf" srcId="{B2B879BD-3840-400C-92BD-B2C2383358D7}" destId="{89A9B4CF-6439-46B1-B6A9-1D6CD5034774}" srcOrd="0" destOrd="0" presId="urn:microsoft.com/office/officeart/2016/7/layout/LinearBlockProcessNumbered#1"/>
    <dgm:cxn modelId="{AEC6D081-73F8-41AD-9101-B43295B68E14}" type="presOf" srcId="{CA9D674E-4FF1-45DC-82E4-0B2DB6A5363F}" destId="{0802B4A8-7224-4B0A-95B7-D17AEB2B2AFF}" srcOrd="0" destOrd="0" presId="urn:microsoft.com/office/officeart/2016/7/layout/LinearBlockProcessNumbered#1"/>
    <dgm:cxn modelId="{840BB0C7-181A-4BA4-9324-C35937B4BA77}" type="presOf" srcId="{15509919-36B5-4162-8899-417A9F93473B}" destId="{09F899AB-70CA-46DA-8F8C-58514A9FEF67}" srcOrd="0" destOrd="0" presId="urn:microsoft.com/office/officeart/2016/7/layout/LinearBlockProcessNumbered#1"/>
    <dgm:cxn modelId="{42CDCACA-F394-4044-BBF6-522A0005ABCB}" srcId="{15509919-36B5-4162-8899-417A9F93473B}" destId="{B2B879BD-3840-400C-92BD-B2C2383358D7}" srcOrd="1" destOrd="0" parTransId="{09440D86-F3E6-4A3C-9E78-1AFC56348641}" sibTransId="{FBAA44FF-54DE-45C8-9FAC-512C40277233}"/>
    <dgm:cxn modelId="{6AB3E3E3-CAC3-4821-AAD0-21289FC8AF3F}" type="presOf" srcId="{B2B879BD-3840-400C-92BD-B2C2383358D7}" destId="{9F2B2B99-E41C-48B6-9241-186B3896CDB2}" srcOrd="1" destOrd="0" presId="urn:microsoft.com/office/officeart/2016/7/layout/LinearBlockProcessNumbered#1"/>
    <dgm:cxn modelId="{90D3E440-E32E-4616-A794-C357B58C725C}" type="presParOf" srcId="{09F899AB-70CA-46DA-8F8C-58514A9FEF67}" destId="{9E708B2C-9056-43B8-820C-8D4D2D591614}" srcOrd="0" destOrd="0" presId="urn:microsoft.com/office/officeart/2016/7/layout/LinearBlockProcessNumbered#1"/>
    <dgm:cxn modelId="{94905F72-0547-4876-85BD-1CE201853F0E}" type="presParOf" srcId="{9E708B2C-9056-43B8-820C-8D4D2D591614}" destId="{F4992080-7D4E-4F2B-B608-170DDBB6006A}" srcOrd="0" destOrd="0" presId="urn:microsoft.com/office/officeart/2016/7/layout/LinearBlockProcessNumbered#1"/>
    <dgm:cxn modelId="{32F232D9-C82F-455D-A4CB-8A6F950974CB}" type="presParOf" srcId="{9E708B2C-9056-43B8-820C-8D4D2D591614}" destId="{15536E38-36FE-4A51-B620-2715BFAD5475}" srcOrd="1" destOrd="0" presId="urn:microsoft.com/office/officeart/2016/7/layout/LinearBlockProcessNumbered#1"/>
    <dgm:cxn modelId="{E1630E94-0972-452E-A256-8FE168492E2F}" type="presParOf" srcId="{9E708B2C-9056-43B8-820C-8D4D2D591614}" destId="{B158057C-23C1-45AE-9273-5935A8F6104B}" srcOrd="2" destOrd="0" presId="urn:microsoft.com/office/officeart/2016/7/layout/LinearBlockProcessNumbered#1"/>
    <dgm:cxn modelId="{3D53040A-6114-439D-91AE-A92823686B42}" type="presParOf" srcId="{09F899AB-70CA-46DA-8F8C-58514A9FEF67}" destId="{5D52B8B6-958E-480C-9455-911A104C8C73}" srcOrd="1" destOrd="0" presId="urn:microsoft.com/office/officeart/2016/7/layout/LinearBlockProcessNumbered#1"/>
    <dgm:cxn modelId="{71CD1E60-9941-432A-AAD3-6BEE9759C7CA}" type="presParOf" srcId="{09F899AB-70CA-46DA-8F8C-58514A9FEF67}" destId="{070CFBFA-AE62-406D-B2E3-4A871FE3EC95}" srcOrd="2" destOrd="0" presId="urn:microsoft.com/office/officeart/2016/7/layout/LinearBlockProcessNumbered#1"/>
    <dgm:cxn modelId="{E24E5F24-B05D-485A-B1E3-F029361EAC2F}" type="presParOf" srcId="{070CFBFA-AE62-406D-B2E3-4A871FE3EC95}" destId="{89A9B4CF-6439-46B1-B6A9-1D6CD5034774}" srcOrd="0" destOrd="0" presId="urn:microsoft.com/office/officeart/2016/7/layout/LinearBlockProcessNumbered#1"/>
    <dgm:cxn modelId="{B1A2A29E-FBA6-4188-BE73-D4752962B995}" type="presParOf" srcId="{070CFBFA-AE62-406D-B2E3-4A871FE3EC95}" destId="{379B8CE4-8135-4F2C-A5A0-E55EBE328E9A}" srcOrd="1" destOrd="0" presId="urn:microsoft.com/office/officeart/2016/7/layout/LinearBlockProcessNumbered#1"/>
    <dgm:cxn modelId="{F07F5881-E747-4C57-B3A8-80D81CA9E653}" type="presParOf" srcId="{070CFBFA-AE62-406D-B2E3-4A871FE3EC95}" destId="{9F2B2B99-E41C-48B6-9241-186B3896CDB2}" srcOrd="2" destOrd="0" presId="urn:microsoft.com/office/officeart/2016/7/layout/LinearBlockProcessNumbered#1"/>
    <dgm:cxn modelId="{CFE97617-C516-4DC5-9F9C-80DAA0EDE08F}" type="presParOf" srcId="{09F899AB-70CA-46DA-8F8C-58514A9FEF67}" destId="{88CC7DDE-DA0F-42A6-8406-A11161BD6BA9}" srcOrd="3" destOrd="0" presId="urn:microsoft.com/office/officeart/2016/7/layout/LinearBlockProcessNumbered#1"/>
    <dgm:cxn modelId="{B7A23FED-2302-47D8-8E80-C7B4D99F0301}" type="presParOf" srcId="{09F899AB-70CA-46DA-8F8C-58514A9FEF67}" destId="{4C550E1C-ACB2-4A5D-BD4A-3D5D60E405E6}" srcOrd="4" destOrd="0" presId="urn:microsoft.com/office/officeart/2016/7/layout/LinearBlockProcessNumbered#1"/>
    <dgm:cxn modelId="{B9E766C8-B1F9-4299-93D9-C5605EEE5998}" type="presParOf" srcId="{4C550E1C-ACB2-4A5D-BD4A-3D5D60E405E6}" destId="{0802B4A8-7224-4B0A-95B7-D17AEB2B2AFF}" srcOrd="0" destOrd="0" presId="urn:microsoft.com/office/officeart/2016/7/layout/LinearBlockProcessNumbered#1"/>
    <dgm:cxn modelId="{DDDBCEBE-059F-40AD-A1D1-8D888A5BCC15}" type="presParOf" srcId="{4C550E1C-ACB2-4A5D-BD4A-3D5D60E405E6}" destId="{68AC9669-DC11-473A-AA2E-579A44E78C37}" srcOrd="1" destOrd="0" presId="urn:microsoft.com/office/officeart/2016/7/layout/LinearBlockProcessNumbered#1"/>
    <dgm:cxn modelId="{90FC101C-CCF0-411F-ABB9-797553DF6D08}" type="presParOf" srcId="{4C550E1C-ACB2-4A5D-BD4A-3D5D60E405E6}" destId="{D085015A-41AF-4EFA-A104-4FD73B2362F0}" srcOrd="2" destOrd="0" presId="urn:microsoft.com/office/officeart/2016/7/layout/LinearBlockProcessNumbered#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custLinFactNeighborX="-8889">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custLinFactNeighborX="3801" custLinFactNeighborY="1000">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92EC324-ECD6-4A2F-9B42-8220FBADB2F5}" type="doc">
      <dgm:prSet loTypeId="urn:microsoft.com/office/officeart/2008/layout/RadialCluster" loCatId="relationship" qsTypeId="urn:microsoft.com/office/officeart/2005/8/quickstyle/simple1" qsCatId="simple" csTypeId="urn:microsoft.com/office/officeart/2005/8/colors/accent1_2" csCatId="accent1" phldr="1"/>
      <dgm:spPr/>
      <dgm:t>
        <a:bodyPr/>
        <a:lstStyle/>
        <a:p>
          <a:endParaRPr lang="en-US"/>
        </a:p>
      </dgm:t>
    </dgm:pt>
    <dgm:pt modelId="{E9AB6DFD-AB73-4957-B7AC-94F4F6014499}" type="pres">
      <dgm:prSet presAssocID="{892EC324-ECD6-4A2F-9B42-8220FBADB2F5}" presName="Name0" presStyleCnt="0">
        <dgm:presLayoutVars>
          <dgm:chMax val="1"/>
          <dgm:chPref val="1"/>
          <dgm:dir/>
          <dgm:animOne val="branch"/>
          <dgm:animLvl val="lvl"/>
        </dgm:presLayoutVars>
      </dgm:prSet>
      <dgm:spPr/>
    </dgm:pt>
  </dgm:ptLst>
  <dgm:cxnLst>
    <dgm:cxn modelId="{BA4E45EC-444B-4304-BE6A-0707A5E974C4}" type="presOf" srcId="{892EC324-ECD6-4A2F-9B42-8220FBADB2F5}" destId="{E9AB6DFD-AB73-4957-B7AC-94F4F6014499}" srcOrd="0" destOrd="0" presId="urn:microsoft.com/office/officeart/2008/layout/RadialCluster"/>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9EFAFD96-3601-4F17-BB82-DBBBA6C512D5}" type="doc">
      <dgm:prSet loTypeId="urn:microsoft.com/office/officeart/2005/8/layout/hierarchy5" loCatId="hierarchy" qsTypeId="urn:microsoft.com/office/officeart/2005/8/quickstyle/simple2" qsCatId="simple" csTypeId="urn:microsoft.com/office/officeart/2005/8/colors/accent0_3" csCatId="mainScheme" phldr="1"/>
      <dgm:spPr/>
      <dgm:t>
        <a:bodyPr/>
        <a:lstStyle/>
        <a:p>
          <a:endParaRPr lang="en-US"/>
        </a:p>
      </dgm:t>
    </dgm:pt>
    <dgm:pt modelId="{6FD54DCC-0420-4B69-949E-C600DAC3EA80}">
      <dgm:prSet phldrT="[Text]" custT="1"/>
      <dgm:spPr>
        <a:solidFill>
          <a:srgbClr val="002060"/>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bg1"/>
              </a:solidFill>
              <a:latin typeface="+mj-lt"/>
            </a:rPr>
            <a:t>Local </a:t>
          </a:r>
        </a:p>
      </dgm:t>
    </dgm:pt>
    <dgm:pt modelId="{6F5CF077-1342-46A1-93F1-68D7723F3F8C}" type="parTrans" cxnId="{A9A39EE7-F441-4563-AFFD-666EC4C4FD54}">
      <dgm:prSet/>
      <dgm:spPr>
        <a:solidFill>
          <a:schemeClr val="accent2">
            <a:lumMod val="75000"/>
          </a:schemeClr>
        </a:solidFill>
      </dgm:spPr>
      <dgm:t>
        <a:bodyPr/>
        <a:lstStyle/>
        <a:p>
          <a:endParaRPr lang="en-US" sz="3200" b="1" dirty="0">
            <a:latin typeface="+mj-lt"/>
          </a:endParaRPr>
        </a:p>
      </dgm:t>
    </dgm:pt>
    <dgm:pt modelId="{CE57F18C-7754-4245-BB8D-0DDD9139AB8E}" type="sibTrans" cxnId="{A9A39EE7-F441-4563-AFFD-666EC4C4FD54}">
      <dgm:prSet/>
      <dgm:spPr/>
      <dgm:t>
        <a:bodyPr/>
        <a:lstStyle/>
        <a:p>
          <a:endParaRPr lang="en-US" sz="3200" b="1">
            <a:latin typeface="+mj-lt"/>
          </a:endParaRPr>
        </a:p>
      </dgm:t>
    </dgm:pt>
    <dgm:pt modelId="{1A94D251-C1DF-49B7-B803-397CC4E374C8}">
      <dgm:prSet phldrT="[Tex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err="1">
              <a:solidFill>
                <a:schemeClr val="tx1"/>
              </a:solidFill>
              <a:latin typeface="+mj-lt"/>
            </a:rPr>
            <a:t>Tomador</a:t>
          </a:r>
          <a:endParaRPr lang="en-US" sz="3200" b="1" dirty="0">
            <a:solidFill>
              <a:schemeClr val="tx1"/>
            </a:solidFill>
            <a:latin typeface="+mj-lt"/>
          </a:endParaRPr>
        </a:p>
      </dgm:t>
    </dgm:pt>
    <dgm:pt modelId="{83470605-D50B-47C5-85E0-6C97CC1DEF2D}" type="parTrans" cxnId="{EB889005-384A-468F-A438-BCA4BE21A4EE}">
      <dgm:prSet custT="1"/>
      <dgm:spPr>
        <a:solidFill>
          <a:schemeClr val="accent2">
            <a:lumMod val="75000"/>
          </a:schemeClr>
        </a:solidFill>
      </dgm:spPr>
      <dgm:t>
        <a:bodyPr/>
        <a:lstStyle/>
        <a:p>
          <a:endParaRPr lang="en-US" sz="3200" b="1" dirty="0">
            <a:latin typeface="+mj-lt"/>
          </a:endParaRPr>
        </a:p>
      </dgm:t>
    </dgm:pt>
    <dgm:pt modelId="{4B83F8D2-E6F1-4C2F-B422-0FF1AFE48807}" type="sibTrans" cxnId="{EB889005-384A-468F-A438-BCA4BE21A4EE}">
      <dgm:prSet/>
      <dgm:spPr/>
      <dgm:t>
        <a:bodyPr/>
        <a:lstStyle/>
        <a:p>
          <a:endParaRPr lang="en-US" sz="3200" b="1">
            <a:latin typeface="+mj-lt"/>
          </a:endParaRPr>
        </a:p>
      </dgm:t>
    </dgm:pt>
    <dgm:pt modelId="{D6D663EA-8C9E-4A6C-8696-EA6202B67EB8}">
      <dgm:prSet phldrT="[Text]" custT="1"/>
      <dgm:spPr>
        <a:solidFill>
          <a:srgbClr val="FF000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tx1"/>
              </a:solidFill>
              <a:latin typeface="+mj-lt"/>
            </a:rPr>
            <a:t>Prestador</a:t>
          </a:r>
          <a:endParaRPr lang="en-US" sz="3200" b="1" dirty="0">
            <a:solidFill>
              <a:schemeClr val="tx1"/>
            </a:solidFill>
            <a:latin typeface="+mj-lt"/>
          </a:endParaRPr>
        </a:p>
      </dgm:t>
    </dgm:pt>
    <dgm:pt modelId="{C618F4B1-D56C-40B0-A9BB-A1AC22AA90C0}" type="parTrans" cxnId="{6AD0832E-D0E5-4DFA-A2C1-539A1049A92A}">
      <dgm:prSet custT="1"/>
      <dgm:spPr>
        <a:solidFill>
          <a:schemeClr val="accent2">
            <a:lumMod val="75000"/>
          </a:schemeClr>
        </a:solidFill>
      </dgm:spPr>
      <dgm:t>
        <a:bodyPr/>
        <a:lstStyle/>
        <a:p>
          <a:endParaRPr lang="en-US" sz="3200" b="1" dirty="0">
            <a:latin typeface="+mj-lt"/>
          </a:endParaRPr>
        </a:p>
      </dgm:t>
    </dgm:pt>
    <dgm:pt modelId="{350208D2-B2AB-46F5-A396-E4E2016A900E}" type="sibTrans" cxnId="{6AD0832E-D0E5-4DFA-A2C1-539A1049A92A}">
      <dgm:prSet/>
      <dgm:spPr/>
      <dgm:t>
        <a:bodyPr/>
        <a:lstStyle/>
        <a:p>
          <a:endParaRPr lang="en-US" sz="3200" b="1">
            <a:latin typeface="+mj-lt"/>
          </a:endParaRPr>
        </a:p>
      </dgm:t>
    </dgm:pt>
    <dgm:pt modelId="{3E8CD513-115F-4B58-815D-06B1F22F397C}">
      <dgm:prSet custT="1"/>
      <dgm:spPr>
        <a:solidFill>
          <a:schemeClr val="bg1">
            <a:lumMod val="75000"/>
          </a:schemeClr>
        </a:solidFill>
        <a:ln>
          <a:noFill/>
        </a:ln>
        <a:effectLst/>
        <a:scene3d>
          <a:camera prst="orthographicFront">
            <a:rot lat="0" lon="0" rev="0"/>
          </a:camera>
          <a:lightRig rig="contrasting" dir="t">
            <a:rot lat="0" lon="0" rev="7800000"/>
          </a:lightRig>
        </a:scene3d>
        <a:sp3d>
          <a:bevelT w="139700" h="139700"/>
        </a:sp3d>
      </dgm:spPr>
      <dgm:t>
        <a:bodyPr/>
        <a:lstStyle/>
        <a:p>
          <a:r>
            <a:rPr lang="en-US" sz="3200" b="1" dirty="0">
              <a:solidFill>
                <a:schemeClr val="tx1"/>
              </a:solidFill>
              <a:latin typeface="+mj-lt"/>
            </a:rPr>
            <a:t>Terceiros</a:t>
          </a:r>
        </a:p>
      </dgm:t>
    </dgm:pt>
    <dgm:pt modelId="{EC3168F8-C366-430E-B611-B7728C52D74E}" type="sibTrans" cxnId="{57BA49A5-970F-4C56-97FD-1793BA151951}">
      <dgm:prSet/>
      <dgm:spPr/>
      <dgm:t>
        <a:bodyPr/>
        <a:lstStyle/>
        <a:p>
          <a:endParaRPr lang="en-US" sz="3200" b="1">
            <a:latin typeface="+mj-lt"/>
          </a:endParaRPr>
        </a:p>
      </dgm:t>
    </dgm:pt>
    <dgm:pt modelId="{3B869A9C-B7D4-4C45-83F4-03ACDF260BAA}" type="parTrans" cxnId="{57BA49A5-970F-4C56-97FD-1793BA151951}">
      <dgm:prSet custT="1"/>
      <dgm:spPr>
        <a:solidFill>
          <a:schemeClr val="accent2">
            <a:lumMod val="75000"/>
          </a:schemeClr>
        </a:solidFill>
      </dgm:spPr>
      <dgm:t>
        <a:bodyPr/>
        <a:lstStyle/>
        <a:p>
          <a:endParaRPr lang="en-US" sz="3200" b="1" dirty="0">
            <a:latin typeface="+mj-lt"/>
          </a:endParaRPr>
        </a:p>
      </dgm:t>
    </dgm:pt>
    <dgm:pt modelId="{30003A0D-7FB9-4C32-90C6-D8B5300A42CA}" type="pres">
      <dgm:prSet presAssocID="{9EFAFD96-3601-4F17-BB82-DBBBA6C512D5}" presName="mainComposite" presStyleCnt="0">
        <dgm:presLayoutVars>
          <dgm:chPref val="1"/>
          <dgm:dir/>
          <dgm:animOne val="branch"/>
          <dgm:animLvl val="lvl"/>
          <dgm:resizeHandles val="exact"/>
        </dgm:presLayoutVars>
      </dgm:prSet>
      <dgm:spPr/>
    </dgm:pt>
    <dgm:pt modelId="{543207A2-7A14-4477-A277-A697B2B541CB}" type="pres">
      <dgm:prSet presAssocID="{9EFAFD96-3601-4F17-BB82-DBBBA6C512D5}" presName="hierFlow" presStyleCnt="0"/>
      <dgm:spPr/>
    </dgm:pt>
    <dgm:pt modelId="{BE0440DF-B75D-40CB-BC2F-C0030A8DD5B0}" type="pres">
      <dgm:prSet presAssocID="{9EFAFD96-3601-4F17-BB82-DBBBA6C512D5}" presName="hierChild1" presStyleCnt="0">
        <dgm:presLayoutVars>
          <dgm:chPref val="1"/>
          <dgm:animOne val="branch"/>
          <dgm:animLvl val="lvl"/>
        </dgm:presLayoutVars>
      </dgm:prSet>
      <dgm:spPr/>
    </dgm:pt>
    <dgm:pt modelId="{7AB17111-8F60-40C9-90B8-BBBA3FEC9492}" type="pres">
      <dgm:prSet presAssocID="{6FD54DCC-0420-4B69-949E-C600DAC3EA80}" presName="Name17" presStyleCnt="0"/>
      <dgm:spPr/>
    </dgm:pt>
    <dgm:pt modelId="{FD5EA2FE-2A01-455A-BB07-C5F622B85323}" type="pres">
      <dgm:prSet presAssocID="{6FD54DCC-0420-4B69-949E-C600DAC3EA80}" presName="level1Shape" presStyleLbl="node0" presStyleIdx="0" presStyleCnt="1">
        <dgm:presLayoutVars>
          <dgm:chPref val="3"/>
        </dgm:presLayoutVars>
      </dgm:prSet>
      <dgm:spPr/>
    </dgm:pt>
    <dgm:pt modelId="{810248AC-4EC1-4D69-A15E-8AD9142A0122}" type="pres">
      <dgm:prSet presAssocID="{6FD54DCC-0420-4B69-949E-C600DAC3EA80}" presName="hierChild2" presStyleCnt="0"/>
      <dgm:spPr/>
    </dgm:pt>
    <dgm:pt modelId="{F7A675C9-D257-4BCF-A49D-109211E36BA5}" type="pres">
      <dgm:prSet presAssocID="{83470605-D50B-47C5-85E0-6C97CC1DEF2D}" presName="Name25" presStyleLbl="parChTrans1D2" presStyleIdx="0" presStyleCnt="3"/>
      <dgm:spPr/>
    </dgm:pt>
    <dgm:pt modelId="{D833FF9F-5C0B-42B2-A872-D80DD134EC8A}" type="pres">
      <dgm:prSet presAssocID="{83470605-D50B-47C5-85E0-6C97CC1DEF2D}" presName="connTx" presStyleLbl="parChTrans1D2" presStyleIdx="0" presStyleCnt="3"/>
      <dgm:spPr/>
    </dgm:pt>
    <dgm:pt modelId="{C1C56320-AFEC-4E04-90EF-36461C7873D4}" type="pres">
      <dgm:prSet presAssocID="{1A94D251-C1DF-49B7-B803-397CC4E374C8}" presName="Name30" presStyleCnt="0"/>
      <dgm:spPr/>
    </dgm:pt>
    <dgm:pt modelId="{A5E5953F-233C-4E18-B922-1A91A5C96CA6}" type="pres">
      <dgm:prSet presAssocID="{1A94D251-C1DF-49B7-B803-397CC4E374C8}" presName="level2Shape" presStyleLbl="node2" presStyleIdx="0" presStyleCnt="3"/>
      <dgm:spPr>
        <a:prstGeom prst="rect">
          <a:avLst/>
        </a:prstGeom>
      </dgm:spPr>
    </dgm:pt>
    <dgm:pt modelId="{FF81DDEB-9857-4B5E-A05C-E0ECBF59A37E}" type="pres">
      <dgm:prSet presAssocID="{1A94D251-C1DF-49B7-B803-397CC4E374C8}" presName="hierChild3" presStyleCnt="0"/>
      <dgm:spPr/>
    </dgm:pt>
    <dgm:pt modelId="{FEF76520-C9A4-487F-949D-943785590398}" type="pres">
      <dgm:prSet presAssocID="{C618F4B1-D56C-40B0-A9BB-A1AC22AA90C0}" presName="Name25" presStyleLbl="parChTrans1D2" presStyleIdx="1" presStyleCnt="3"/>
      <dgm:spPr/>
    </dgm:pt>
    <dgm:pt modelId="{8A4F52CA-1C57-4D5C-A748-BBF3C3D50483}" type="pres">
      <dgm:prSet presAssocID="{C618F4B1-D56C-40B0-A9BB-A1AC22AA90C0}" presName="connTx" presStyleLbl="parChTrans1D2" presStyleIdx="1" presStyleCnt="3"/>
      <dgm:spPr/>
    </dgm:pt>
    <dgm:pt modelId="{8B256ED9-1011-4B7A-A436-B59C6E3EE95C}" type="pres">
      <dgm:prSet presAssocID="{D6D663EA-8C9E-4A6C-8696-EA6202B67EB8}" presName="Name30" presStyleCnt="0"/>
      <dgm:spPr/>
    </dgm:pt>
    <dgm:pt modelId="{D1BCA6E4-91BC-4ECC-9F72-D7A86F3177E7}" type="pres">
      <dgm:prSet presAssocID="{D6D663EA-8C9E-4A6C-8696-EA6202B67EB8}" presName="level2Shape" presStyleLbl="node2" presStyleIdx="1" presStyleCnt="3"/>
      <dgm:spPr>
        <a:prstGeom prst="rect">
          <a:avLst/>
        </a:prstGeom>
      </dgm:spPr>
    </dgm:pt>
    <dgm:pt modelId="{497C27B4-8510-4422-AAD7-0D7C52DB537F}" type="pres">
      <dgm:prSet presAssocID="{D6D663EA-8C9E-4A6C-8696-EA6202B67EB8}" presName="hierChild3" presStyleCnt="0"/>
      <dgm:spPr/>
    </dgm:pt>
    <dgm:pt modelId="{5F1E637F-EF01-4C5F-82D6-CAF46C7C057D}" type="pres">
      <dgm:prSet presAssocID="{3B869A9C-B7D4-4C45-83F4-03ACDF260BAA}" presName="Name25" presStyleLbl="parChTrans1D2" presStyleIdx="2" presStyleCnt="3"/>
      <dgm:spPr/>
    </dgm:pt>
    <dgm:pt modelId="{A4D020B1-DF12-40A2-BA26-59104AE4B267}" type="pres">
      <dgm:prSet presAssocID="{3B869A9C-B7D4-4C45-83F4-03ACDF260BAA}" presName="connTx" presStyleLbl="parChTrans1D2" presStyleIdx="2" presStyleCnt="3"/>
      <dgm:spPr/>
    </dgm:pt>
    <dgm:pt modelId="{FF838B37-609F-4B3A-8DF4-2EEE35855ED5}" type="pres">
      <dgm:prSet presAssocID="{3E8CD513-115F-4B58-815D-06B1F22F397C}" presName="Name30" presStyleCnt="0"/>
      <dgm:spPr/>
    </dgm:pt>
    <dgm:pt modelId="{A6DA0A48-7AF7-410F-A9EE-88360817DE80}" type="pres">
      <dgm:prSet presAssocID="{3E8CD513-115F-4B58-815D-06B1F22F397C}" presName="level2Shape" presStyleLbl="node2" presStyleIdx="2" presStyleCnt="3"/>
      <dgm:spPr>
        <a:prstGeom prst="rect">
          <a:avLst/>
        </a:prstGeom>
      </dgm:spPr>
    </dgm:pt>
    <dgm:pt modelId="{378E4122-0B54-4B6A-86CC-33CA95480D7B}" type="pres">
      <dgm:prSet presAssocID="{3E8CD513-115F-4B58-815D-06B1F22F397C}" presName="hierChild3" presStyleCnt="0"/>
      <dgm:spPr/>
    </dgm:pt>
    <dgm:pt modelId="{BFCB1BF4-2B53-4D93-BC51-DC7ACFA5ACF8}" type="pres">
      <dgm:prSet presAssocID="{9EFAFD96-3601-4F17-BB82-DBBBA6C512D5}" presName="bgShapesFlow" presStyleCnt="0"/>
      <dgm:spPr/>
    </dgm:pt>
  </dgm:ptLst>
  <dgm:cxnLst>
    <dgm:cxn modelId="{EB889005-384A-468F-A438-BCA4BE21A4EE}" srcId="{6FD54DCC-0420-4B69-949E-C600DAC3EA80}" destId="{1A94D251-C1DF-49B7-B803-397CC4E374C8}" srcOrd="0" destOrd="0" parTransId="{83470605-D50B-47C5-85E0-6C97CC1DEF2D}" sibTransId="{4B83F8D2-E6F1-4C2F-B422-0FF1AFE48807}"/>
    <dgm:cxn modelId="{423C8F09-317C-4BB6-BBF4-BFA7178A5D24}" type="presOf" srcId="{83470605-D50B-47C5-85E0-6C97CC1DEF2D}" destId="{F7A675C9-D257-4BCF-A49D-109211E36BA5}" srcOrd="0" destOrd="0" presId="urn:microsoft.com/office/officeart/2005/8/layout/hierarchy5"/>
    <dgm:cxn modelId="{F0A2D70D-1104-4F2F-AE6A-552C2E23AE64}" type="presOf" srcId="{6FD54DCC-0420-4B69-949E-C600DAC3EA80}" destId="{FD5EA2FE-2A01-455A-BB07-C5F622B85323}" srcOrd="0" destOrd="0" presId="urn:microsoft.com/office/officeart/2005/8/layout/hierarchy5"/>
    <dgm:cxn modelId="{6AD0832E-D0E5-4DFA-A2C1-539A1049A92A}" srcId="{6FD54DCC-0420-4B69-949E-C600DAC3EA80}" destId="{D6D663EA-8C9E-4A6C-8696-EA6202B67EB8}" srcOrd="1" destOrd="0" parTransId="{C618F4B1-D56C-40B0-A9BB-A1AC22AA90C0}" sibTransId="{350208D2-B2AB-46F5-A396-E4E2016A900E}"/>
    <dgm:cxn modelId="{8FAA787E-5E29-4BA9-A444-DAD365B81F8A}" type="presOf" srcId="{3B869A9C-B7D4-4C45-83F4-03ACDF260BAA}" destId="{A4D020B1-DF12-40A2-BA26-59104AE4B267}" srcOrd="1" destOrd="0" presId="urn:microsoft.com/office/officeart/2005/8/layout/hierarchy5"/>
    <dgm:cxn modelId="{D2DB4F8F-AE8C-4233-BAC8-106FE854A6D1}" type="presOf" srcId="{C618F4B1-D56C-40B0-A9BB-A1AC22AA90C0}" destId="{8A4F52CA-1C57-4D5C-A748-BBF3C3D50483}" srcOrd="1" destOrd="0" presId="urn:microsoft.com/office/officeart/2005/8/layout/hierarchy5"/>
    <dgm:cxn modelId="{7DE93097-6D97-4A1F-B302-47C146D22F61}" type="presOf" srcId="{D6D663EA-8C9E-4A6C-8696-EA6202B67EB8}" destId="{D1BCA6E4-91BC-4ECC-9F72-D7A86F3177E7}" srcOrd="0" destOrd="0" presId="urn:microsoft.com/office/officeart/2005/8/layout/hierarchy5"/>
    <dgm:cxn modelId="{57BA49A5-970F-4C56-97FD-1793BA151951}" srcId="{6FD54DCC-0420-4B69-949E-C600DAC3EA80}" destId="{3E8CD513-115F-4B58-815D-06B1F22F397C}" srcOrd="2" destOrd="0" parTransId="{3B869A9C-B7D4-4C45-83F4-03ACDF260BAA}" sibTransId="{EC3168F8-C366-430E-B611-B7728C52D74E}"/>
    <dgm:cxn modelId="{AE1521C3-BB5D-4447-9E9B-A3F40AEF6B62}" type="presOf" srcId="{83470605-D50B-47C5-85E0-6C97CC1DEF2D}" destId="{D833FF9F-5C0B-42B2-A872-D80DD134EC8A}" srcOrd="1" destOrd="0" presId="urn:microsoft.com/office/officeart/2005/8/layout/hierarchy5"/>
    <dgm:cxn modelId="{B83FBDD2-CD0C-44CE-B99B-A24196F298BA}" type="presOf" srcId="{3E8CD513-115F-4B58-815D-06B1F22F397C}" destId="{A6DA0A48-7AF7-410F-A9EE-88360817DE80}" srcOrd="0" destOrd="0" presId="urn:microsoft.com/office/officeart/2005/8/layout/hierarchy5"/>
    <dgm:cxn modelId="{8CDABBD3-3358-47E6-94F2-BA28837EED10}" type="presOf" srcId="{1A94D251-C1DF-49B7-B803-397CC4E374C8}" destId="{A5E5953F-233C-4E18-B922-1A91A5C96CA6}" srcOrd="0" destOrd="0" presId="urn:microsoft.com/office/officeart/2005/8/layout/hierarchy5"/>
    <dgm:cxn modelId="{124AB0D7-F6F8-44F3-96F3-F673C53E8AD5}" type="presOf" srcId="{9EFAFD96-3601-4F17-BB82-DBBBA6C512D5}" destId="{30003A0D-7FB9-4C32-90C6-D8B5300A42CA}" srcOrd="0" destOrd="0" presId="urn:microsoft.com/office/officeart/2005/8/layout/hierarchy5"/>
    <dgm:cxn modelId="{41AB92DC-A073-407B-B3AE-B44FDC0025D2}" type="presOf" srcId="{3B869A9C-B7D4-4C45-83F4-03ACDF260BAA}" destId="{5F1E637F-EF01-4C5F-82D6-CAF46C7C057D}" srcOrd="0" destOrd="0" presId="urn:microsoft.com/office/officeart/2005/8/layout/hierarchy5"/>
    <dgm:cxn modelId="{A98909E5-7454-4526-8764-57285249075B}" type="presOf" srcId="{C618F4B1-D56C-40B0-A9BB-A1AC22AA90C0}" destId="{FEF76520-C9A4-487F-949D-943785590398}" srcOrd="0" destOrd="0" presId="urn:microsoft.com/office/officeart/2005/8/layout/hierarchy5"/>
    <dgm:cxn modelId="{A9A39EE7-F441-4563-AFFD-666EC4C4FD54}" srcId="{9EFAFD96-3601-4F17-BB82-DBBBA6C512D5}" destId="{6FD54DCC-0420-4B69-949E-C600DAC3EA80}" srcOrd="0" destOrd="0" parTransId="{6F5CF077-1342-46A1-93F1-68D7723F3F8C}" sibTransId="{CE57F18C-7754-4245-BB8D-0DDD9139AB8E}"/>
    <dgm:cxn modelId="{BC3A6547-BA7D-4305-A6AB-6AD444F1E617}" type="presParOf" srcId="{30003A0D-7FB9-4C32-90C6-D8B5300A42CA}" destId="{543207A2-7A14-4477-A277-A697B2B541CB}" srcOrd="0" destOrd="0" presId="urn:microsoft.com/office/officeart/2005/8/layout/hierarchy5"/>
    <dgm:cxn modelId="{AA6E8DB9-37C0-4967-9FA4-27A45AB34390}" type="presParOf" srcId="{543207A2-7A14-4477-A277-A697B2B541CB}" destId="{BE0440DF-B75D-40CB-BC2F-C0030A8DD5B0}" srcOrd="0" destOrd="0" presId="urn:microsoft.com/office/officeart/2005/8/layout/hierarchy5"/>
    <dgm:cxn modelId="{13875ABB-25D5-46FA-B2F6-6D866BC8C291}" type="presParOf" srcId="{BE0440DF-B75D-40CB-BC2F-C0030A8DD5B0}" destId="{7AB17111-8F60-40C9-90B8-BBBA3FEC9492}" srcOrd="0" destOrd="0" presId="urn:microsoft.com/office/officeart/2005/8/layout/hierarchy5"/>
    <dgm:cxn modelId="{33C17CA7-0443-41AE-AF5B-17283B395199}" type="presParOf" srcId="{7AB17111-8F60-40C9-90B8-BBBA3FEC9492}" destId="{FD5EA2FE-2A01-455A-BB07-C5F622B85323}" srcOrd="0" destOrd="0" presId="urn:microsoft.com/office/officeart/2005/8/layout/hierarchy5"/>
    <dgm:cxn modelId="{7E6E0E5B-9B2C-4172-98D2-4E40F1AA07B2}" type="presParOf" srcId="{7AB17111-8F60-40C9-90B8-BBBA3FEC9492}" destId="{810248AC-4EC1-4D69-A15E-8AD9142A0122}" srcOrd="1" destOrd="0" presId="urn:microsoft.com/office/officeart/2005/8/layout/hierarchy5"/>
    <dgm:cxn modelId="{3A4C7EB2-6BBD-419E-9580-96A4B4C6DB3C}" type="presParOf" srcId="{810248AC-4EC1-4D69-A15E-8AD9142A0122}" destId="{F7A675C9-D257-4BCF-A49D-109211E36BA5}" srcOrd="0" destOrd="0" presId="urn:microsoft.com/office/officeart/2005/8/layout/hierarchy5"/>
    <dgm:cxn modelId="{9644AE85-51FA-4793-BC41-4FA3928E9734}" type="presParOf" srcId="{F7A675C9-D257-4BCF-A49D-109211E36BA5}" destId="{D833FF9F-5C0B-42B2-A872-D80DD134EC8A}" srcOrd="0" destOrd="0" presId="urn:microsoft.com/office/officeart/2005/8/layout/hierarchy5"/>
    <dgm:cxn modelId="{9C08035B-C46B-484A-98E0-5A14BCC5F463}" type="presParOf" srcId="{810248AC-4EC1-4D69-A15E-8AD9142A0122}" destId="{C1C56320-AFEC-4E04-90EF-36461C7873D4}" srcOrd="1" destOrd="0" presId="urn:microsoft.com/office/officeart/2005/8/layout/hierarchy5"/>
    <dgm:cxn modelId="{AA5247D1-EF19-491C-A50C-06663D8D3B0D}" type="presParOf" srcId="{C1C56320-AFEC-4E04-90EF-36461C7873D4}" destId="{A5E5953F-233C-4E18-B922-1A91A5C96CA6}" srcOrd="0" destOrd="0" presId="urn:microsoft.com/office/officeart/2005/8/layout/hierarchy5"/>
    <dgm:cxn modelId="{E45A5E8C-B048-4A26-BDC7-EC87E24CA3FB}" type="presParOf" srcId="{C1C56320-AFEC-4E04-90EF-36461C7873D4}" destId="{FF81DDEB-9857-4B5E-A05C-E0ECBF59A37E}" srcOrd="1" destOrd="0" presId="urn:microsoft.com/office/officeart/2005/8/layout/hierarchy5"/>
    <dgm:cxn modelId="{FFB0F9EF-EC24-4135-BF27-F432D2346A33}" type="presParOf" srcId="{810248AC-4EC1-4D69-A15E-8AD9142A0122}" destId="{FEF76520-C9A4-487F-949D-943785590398}" srcOrd="2" destOrd="0" presId="urn:microsoft.com/office/officeart/2005/8/layout/hierarchy5"/>
    <dgm:cxn modelId="{1883DF00-5564-4D2A-BDDD-38435BB2FD96}" type="presParOf" srcId="{FEF76520-C9A4-487F-949D-943785590398}" destId="{8A4F52CA-1C57-4D5C-A748-BBF3C3D50483}" srcOrd="0" destOrd="0" presId="urn:microsoft.com/office/officeart/2005/8/layout/hierarchy5"/>
    <dgm:cxn modelId="{99F59D18-761A-4DCF-9019-B45BE107BC66}" type="presParOf" srcId="{810248AC-4EC1-4D69-A15E-8AD9142A0122}" destId="{8B256ED9-1011-4B7A-A436-B59C6E3EE95C}" srcOrd="3" destOrd="0" presId="urn:microsoft.com/office/officeart/2005/8/layout/hierarchy5"/>
    <dgm:cxn modelId="{7C6E4F52-4CF9-4CEC-AAF2-9BE26B3CD960}" type="presParOf" srcId="{8B256ED9-1011-4B7A-A436-B59C6E3EE95C}" destId="{D1BCA6E4-91BC-4ECC-9F72-D7A86F3177E7}" srcOrd="0" destOrd="0" presId="urn:microsoft.com/office/officeart/2005/8/layout/hierarchy5"/>
    <dgm:cxn modelId="{6E1573CD-B6BD-4DE0-9A31-1F0A41F03CCB}" type="presParOf" srcId="{8B256ED9-1011-4B7A-A436-B59C6E3EE95C}" destId="{497C27B4-8510-4422-AAD7-0D7C52DB537F}" srcOrd="1" destOrd="0" presId="urn:microsoft.com/office/officeart/2005/8/layout/hierarchy5"/>
    <dgm:cxn modelId="{0638FE89-6936-4F50-B5B2-8B6098AEA5BC}" type="presParOf" srcId="{810248AC-4EC1-4D69-A15E-8AD9142A0122}" destId="{5F1E637F-EF01-4C5F-82D6-CAF46C7C057D}" srcOrd="4" destOrd="0" presId="urn:microsoft.com/office/officeart/2005/8/layout/hierarchy5"/>
    <dgm:cxn modelId="{E9F3687F-1FA9-4788-A8BC-1DEADBED9DD7}" type="presParOf" srcId="{5F1E637F-EF01-4C5F-82D6-CAF46C7C057D}" destId="{A4D020B1-DF12-40A2-BA26-59104AE4B267}" srcOrd="0" destOrd="0" presId="urn:microsoft.com/office/officeart/2005/8/layout/hierarchy5"/>
    <dgm:cxn modelId="{9441DCED-616A-4D77-B916-B5D4F18876C2}" type="presParOf" srcId="{810248AC-4EC1-4D69-A15E-8AD9142A0122}" destId="{FF838B37-609F-4B3A-8DF4-2EEE35855ED5}" srcOrd="5" destOrd="0" presId="urn:microsoft.com/office/officeart/2005/8/layout/hierarchy5"/>
    <dgm:cxn modelId="{95E2C5D6-56AE-4E1F-9037-64881B1EBCC4}" type="presParOf" srcId="{FF838B37-609F-4B3A-8DF4-2EEE35855ED5}" destId="{A6DA0A48-7AF7-410F-A9EE-88360817DE80}" srcOrd="0" destOrd="0" presId="urn:microsoft.com/office/officeart/2005/8/layout/hierarchy5"/>
    <dgm:cxn modelId="{99DCD232-F8CC-4140-A0A8-5A06B4ACC05A}" type="presParOf" srcId="{FF838B37-609F-4B3A-8DF4-2EEE35855ED5}" destId="{378E4122-0B54-4B6A-86CC-33CA95480D7B}" srcOrd="1" destOrd="0" presId="urn:microsoft.com/office/officeart/2005/8/layout/hierarchy5"/>
    <dgm:cxn modelId="{EC4FA783-29E6-41FF-B5D2-65505EC5ED22}" type="presParOf" srcId="{30003A0D-7FB9-4C32-90C6-D8B5300A42CA}" destId="{BFCB1BF4-2B53-4D93-BC51-DC7ACFA5ACF8}" srcOrd="1" destOrd="0" presId="urn:microsoft.com/office/officeart/2005/8/layout/hierarchy5"/>
  </dgm:cxnLst>
  <dgm:bg/>
  <dgm:whole>
    <a:ln w="57150"/>
  </dgm:whole>
  <dgm:extLst>
    <a:ext uri="http://schemas.microsoft.com/office/drawing/2008/diagram">
      <dsp:dataModelExt xmlns:dsp="http://schemas.microsoft.com/office/drawing/2008/diagram" relId="rId6"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66119193-D6F2-4F55-8F50-38887EE9503C}"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58F65458-262C-4CFA-8EC9-E3E4217182D6}">
      <dgm:prSet custT="1"/>
      <dgm:spPr>
        <a:solidFill>
          <a:schemeClr val="bg1">
            <a:lumMod val="50000"/>
          </a:schemeClr>
        </a:solidFill>
      </dgm:spPr>
      <dgm:t>
        <a:bodyPr/>
        <a:lstStyle/>
        <a:p>
          <a:pPr algn="ctr"/>
          <a:r>
            <a:rPr lang="pt-BR" sz="4000" dirty="0">
              <a:latin typeface="Times New Roman" panose="02020603050405020304" pitchFamily="18" charset="0"/>
              <a:cs typeface="Times New Roman" panose="02020603050405020304" pitchFamily="18" charset="0"/>
            </a:rPr>
            <a:t>Normas </a:t>
          </a:r>
        </a:p>
        <a:p>
          <a:pPr algn="ctr"/>
          <a:r>
            <a:rPr lang="pt-BR" sz="4000" dirty="0">
              <a:latin typeface="Times New Roman" panose="02020603050405020304" pitchFamily="18" charset="0"/>
              <a:cs typeface="Times New Roman" panose="02020603050405020304" pitchFamily="18" charset="0"/>
            </a:rPr>
            <a:t>Solução de Consulta</a:t>
          </a:r>
          <a:endParaRPr lang="en-US" sz="4000" dirty="0">
            <a:latin typeface="Times New Roman" panose="02020603050405020304" pitchFamily="18" charset="0"/>
            <a:cs typeface="Times New Roman" panose="02020603050405020304" pitchFamily="18" charset="0"/>
          </a:endParaRPr>
        </a:p>
      </dgm:t>
    </dgm:pt>
    <dgm:pt modelId="{8E4FB8DA-85F1-4825-89F0-D624CB32DB68}" type="parTrans" cxnId="{1ADB48FF-4842-4CCD-BBA6-9A5D35ABA341}">
      <dgm:prSet/>
      <dgm:spPr/>
      <dgm:t>
        <a:bodyPr/>
        <a:lstStyle/>
        <a:p>
          <a:endParaRPr lang="en-US">
            <a:latin typeface="Times New Roman" panose="02020603050405020304" pitchFamily="18" charset="0"/>
            <a:cs typeface="Times New Roman" panose="02020603050405020304" pitchFamily="18" charset="0"/>
          </a:endParaRPr>
        </a:p>
      </dgm:t>
    </dgm:pt>
    <dgm:pt modelId="{134CF294-183F-43D9-9AA5-F613A8186046}" type="sibTrans" cxnId="{1ADB48FF-4842-4CCD-BBA6-9A5D35ABA341}">
      <dgm:prSet/>
      <dgm:spPr/>
      <dgm:t>
        <a:bodyPr/>
        <a:lstStyle/>
        <a:p>
          <a:endParaRPr lang="en-US">
            <a:latin typeface="Times New Roman" panose="02020603050405020304" pitchFamily="18" charset="0"/>
            <a:cs typeface="Times New Roman" panose="02020603050405020304" pitchFamily="18" charset="0"/>
          </a:endParaRPr>
        </a:p>
      </dgm:t>
    </dgm:pt>
    <dgm:pt modelId="{AB5C9184-FA34-47F6-BFEB-F7ECAF92761D}" type="pres">
      <dgm:prSet presAssocID="{66119193-D6F2-4F55-8F50-38887EE9503C}" presName="linear" presStyleCnt="0">
        <dgm:presLayoutVars>
          <dgm:animLvl val="lvl"/>
          <dgm:resizeHandles val="exact"/>
        </dgm:presLayoutVars>
      </dgm:prSet>
      <dgm:spPr/>
    </dgm:pt>
    <dgm:pt modelId="{DC9DE61A-2653-4899-A8EC-882449F6CDC7}" type="pres">
      <dgm:prSet presAssocID="{58F65458-262C-4CFA-8EC9-E3E4217182D6}" presName="parentText" presStyleLbl="node1" presStyleIdx="0" presStyleCnt="1" custLinFactNeighborX="505" custLinFactNeighborY="-23909">
        <dgm:presLayoutVars>
          <dgm:chMax val="0"/>
          <dgm:bulletEnabled val="1"/>
        </dgm:presLayoutVars>
      </dgm:prSet>
      <dgm:spPr/>
    </dgm:pt>
  </dgm:ptLst>
  <dgm:cxnLst>
    <dgm:cxn modelId="{D7A9D908-B21F-4EEC-AAA0-56F4BDB3C9EB}" type="presOf" srcId="{58F65458-262C-4CFA-8EC9-E3E4217182D6}" destId="{DC9DE61A-2653-4899-A8EC-882449F6CDC7}" srcOrd="0" destOrd="0" presId="urn:microsoft.com/office/officeart/2005/8/layout/vList2"/>
    <dgm:cxn modelId="{D7CC8E5A-7EA6-43B9-A3DB-DAAF10748AF0}" type="presOf" srcId="{66119193-D6F2-4F55-8F50-38887EE9503C}" destId="{AB5C9184-FA34-47F6-BFEB-F7ECAF92761D}" srcOrd="0" destOrd="0" presId="urn:microsoft.com/office/officeart/2005/8/layout/vList2"/>
    <dgm:cxn modelId="{1ADB48FF-4842-4CCD-BBA6-9A5D35ABA341}" srcId="{66119193-D6F2-4F55-8F50-38887EE9503C}" destId="{58F65458-262C-4CFA-8EC9-E3E4217182D6}" srcOrd="0" destOrd="0" parTransId="{8E4FB8DA-85F1-4825-89F0-D624CB32DB68}" sibTransId="{134CF294-183F-43D9-9AA5-F613A8186046}"/>
    <dgm:cxn modelId="{54EE70CF-F77A-4216-9036-C2F15F9153B3}" type="presParOf" srcId="{AB5C9184-FA34-47F6-BFEB-F7ECAF92761D}" destId="{DC9DE61A-2653-4899-A8EC-882449F6CDC7}" srcOrd="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D2FC646-99A1-4071-9CA3-428B3BAF159B}" type="doc">
      <dgm:prSet loTypeId="urn:microsoft.com/office/officeart/2005/8/layout/chart3" loCatId="relationship" qsTypeId="urn:microsoft.com/office/officeart/2005/8/quickstyle/3d9" qsCatId="3D" csTypeId="urn:microsoft.com/office/officeart/2005/8/colors/accent1_2" csCatId="accent1" phldr="1"/>
      <dgm:spPr/>
      <dgm:t>
        <a:bodyPr/>
        <a:lstStyle/>
        <a:p>
          <a:endParaRPr lang="en-US"/>
        </a:p>
      </dgm:t>
    </dgm:pt>
    <dgm:pt modelId="{A6E166F4-E3F4-4D5F-B50E-0E0D56944E4F}">
      <dgm:prSet phldrT="[Text]"/>
      <dgm:spPr>
        <a:solidFill>
          <a:schemeClr val="accent5">
            <a:lumMod val="75000"/>
          </a:schemeClr>
        </a:solidFill>
      </dgm:spPr>
      <dgm:t>
        <a:bodyPr/>
        <a:lstStyle/>
        <a:p>
          <a:r>
            <a:rPr lang="pt-BR" dirty="0"/>
            <a:t>e-Social FGTS</a:t>
          </a:r>
          <a:endParaRPr lang="en-US" dirty="0"/>
        </a:p>
      </dgm:t>
    </dgm:pt>
    <dgm:pt modelId="{20DA9997-24BB-4C6C-AC02-E86A38961B93}" type="parTrans" cxnId="{FDC475F5-6E7E-410B-965A-38A4973D094C}">
      <dgm:prSet/>
      <dgm:spPr/>
      <dgm:t>
        <a:bodyPr/>
        <a:lstStyle/>
        <a:p>
          <a:endParaRPr lang="en-US"/>
        </a:p>
      </dgm:t>
    </dgm:pt>
    <dgm:pt modelId="{B850586C-FD7D-4085-8F40-6087BAFD5F6B}" type="sibTrans" cxnId="{FDC475F5-6E7E-410B-965A-38A4973D094C}">
      <dgm:prSet/>
      <dgm:spPr/>
      <dgm:t>
        <a:bodyPr/>
        <a:lstStyle/>
        <a:p>
          <a:endParaRPr lang="en-US"/>
        </a:p>
      </dgm:t>
    </dgm:pt>
    <dgm:pt modelId="{4DB917A4-4CD5-4894-A874-873191BC9C0D}">
      <dgm:prSet phldrT="[Text]"/>
      <dgm:spPr>
        <a:solidFill>
          <a:schemeClr val="accent5">
            <a:lumMod val="50000"/>
          </a:schemeClr>
        </a:solidFill>
      </dgm:spPr>
      <dgm:t>
        <a:bodyPr/>
        <a:lstStyle/>
        <a:p>
          <a:r>
            <a:rPr lang="pt-BR" dirty="0"/>
            <a:t>SPED Contábil</a:t>
          </a:r>
          <a:endParaRPr lang="en-US" dirty="0"/>
        </a:p>
      </dgm:t>
    </dgm:pt>
    <dgm:pt modelId="{D3454029-CAD7-4A88-A6B0-FE65AD53969C}" type="parTrans" cxnId="{B2F2C6DC-B34A-4F3A-AB01-1519F363E089}">
      <dgm:prSet/>
      <dgm:spPr/>
      <dgm:t>
        <a:bodyPr/>
        <a:lstStyle/>
        <a:p>
          <a:endParaRPr lang="en-US"/>
        </a:p>
      </dgm:t>
    </dgm:pt>
    <dgm:pt modelId="{6ACF97FA-BF79-4306-A4DB-3AAEA72C1225}" type="sibTrans" cxnId="{B2F2C6DC-B34A-4F3A-AB01-1519F363E089}">
      <dgm:prSet/>
      <dgm:spPr/>
      <dgm:t>
        <a:bodyPr/>
        <a:lstStyle/>
        <a:p>
          <a:endParaRPr lang="en-US"/>
        </a:p>
      </dgm:t>
    </dgm:pt>
    <dgm:pt modelId="{3BF6137B-4D35-41DC-87E4-6C8FE55CC50C}">
      <dgm:prSet phldrT="[Text]"/>
      <dgm:spPr>
        <a:solidFill>
          <a:schemeClr val="accent5">
            <a:lumMod val="50000"/>
          </a:schemeClr>
        </a:solidFill>
      </dgm:spPr>
      <dgm:t>
        <a:bodyPr/>
        <a:lstStyle/>
        <a:p>
          <a:r>
            <a:rPr lang="pt-BR" dirty="0"/>
            <a:t>SPED Fiscal</a:t>
          </a:r>
          <a:endParaRPr lang="en-US" dirty="0"/>
        </a:p>
      </dgm:t>
    </dgm:pt>
    <dgm:pt modelId="{89BB3F3A-7D86-4ADC-BEEC-2CA86C11A96C}" type="parTrans" cxnId="{6FC062D1-5F2D-4A68-A228-168679A3CDB1}">
      <dgm:prSet/>
      <dgm:spPr/>
      <dgm:t>
        <a:bodyPr/>
        <a:lstStyle/>
        <a:p>
          <a:endParaRPr lang="en-US"/>
        </a:p>
      </dgm:t>
    </dgm:pt>
    <dgm:pt modelId="{880F96D9-BE65-48BD-A4BD-F0FE05D1A0B4}" type="sibTrans" cxnId="{6FC062D1-5F2D-4A68-A228-168679A3CDB1}">
      <dgm:prSet/>
      <dgm:spPr/>
      <dgm:t>
        <a:bodyPr/>
        <a:lstStyle/>
        <a:p>
          <a:endParaRPr lang="en-US"/>
        </a:p>
      </dgm:t>
    </dgm:pt>
    <dgm:pt modelId="{0A2203DC-A3DB-465C-B0A5-861D1BD5A361}">
      <dgm:prSet phldrT="[Text]"/>
      <dgm:spPr>
        <a:solidFill>
          <a:schemeClr val="accent5">
            <a:lumMod val="50000"/>
          </a:schemeClr>
        </a:solidFill>
      </dgm:spPr>
      <dgm:t>
        <a:bodyPr/>
        <a:lstStyle/>
        <a:p>
          <a:r>
            <a:rPr lang="pt-BR" dirty="0"/>
            <a:t>Nota Fiscal Eletronica</a:t>
          </a:r>
          <a:endParaRPr lang="en-US" dirty="0"/>
        </a:p>
      </dgm:t>
    </dgm:pt>
    <dgm:pt modelId="{0A9ED426-E114-46A9-9890-A1B77BB0C1B8}" type="parTrans" cxnId="{368A8BB9-0B80-437D-9C15-4F5E56F2A8F0}">
      <dgm:prSet/>
      <dgm:spPr/>
      <dgm:t>
        <a:bodyPr/>
        <a:lstStyle/>
        <a:p>
          <a:endParaRPr lang="en-US"/>
        </a:p>
      </dgm:t>
    </dgm:pt>
    <dgm:pt modelId="{F0F215AE-A82E-40FF-AB4E-2EDFE6DBBF4F}" type="sibTrans" cxnId="{368A8BB9-0B80-437D-9C15-4F5E56F2A8F0}">
      <dgm:prSet/>
      <dgm:spPr/>
      <dgm:t>
        <a:bodyPr/>
        <a:lstStyle/>
        <a:p>
          <a:endParaRPr lang="en-US"/>
        </a:p>
      </dgm:t>
    </dgm:pt>
    <dgm:pt modelId="{5E570D7F-A007-40D9-8659-9F342A54B045}" type="pres">
      <dgm:prSet presAssocID="{7D2FC646-99A1-4071-9CA3-428B3BAF159B}" presName="compositeShape" presStyleCnt="0">
        <dgm:presLayoutVars>
          <dgm:chMax val="7"/>
          <dgm:dir/>
          <dgm:resizeHandles val="exact"/>
        </dgm:presLayoutVars>
      </dgm:prSet>
      <dgm:spPr/>
    </dgm:pt>
    <dgm:pt modelId="{060A23A7-6016-42EE-8FBD-4F11A061687A}" type="pres">
      <dgm:prSet presAssocID="{7D2FC646-99A1-4071-9CA3-428B3BAF159B}" presName="wedge1" presStyleLbl="node1" presStyleIdx="0" presStyleCnt="4" custLinFactNeighborY="-2896"/>
      <dgm:spPr/>
    </dgm:pt>
    <dgm:pt modelId="{27103F47-728A-467C-AC91-67EC21734699}" type="pres">
      <dgm:prSet presAssocID="{7D2FC646-99A1-4071-9CA3-428B3BAF159B}" presName="wedge1Tx" presStyleLbl="node1" presStyleIdx="0" presStyleCnt="4">
        <dgm:presLayoutVars>
          <dgm:chMax val="0"/>
          <dgm:chPref val="0"/>
          <dgm:bulletEnabled val="1"/>
        </dgm:presLayoutVars>
      </dgm:prSet>
      <dgm:spPr/>
    </dgm:pt>
    <dgm:pt modelId="{A2DDA33C-CE32-4409-A948-CBCE8B2A89FC}" type="pres">
      <dgm:prSet presAssocID="{7D2FC646-99A1-4071-9CA3-428B3BAF159B}" presName="wedge2" presStyleLbl="node1" presStyleIdx="1" presStyleCnt="4" custLinFactNeighborY="-1082"/>
      <dgm:spPr/>
    </dgm:pt>
    <dgm:pt modelId="{0250A47B-2666-4CC2-848F-EDDB4F8F8ACE}" type="pres">
      <dgm:prSet presAssocID="{7D2FC646-99A1-4071-9CA3-428B3BAF159B}" presName="wedge2Tx" presStyleLbl="node1" presStyleIdx="1" presStyleCnt="4">
        <dgm:presLayoutVars>
          <dgm:chMax val="0"/>
          <dgm:chPref val="0"/>
          <dgm:bulletEnabled val="1"/>
        </dgm:presLayoutVars>
      </dgm:prSet>
      <dgm:spPr/>
    </dgm:pt>
    <dgm:pt modelId="{0E473137-2BA4-4B9A-AF04-FF575AE01D08}" type="pres">
      <dgm:prSet presAssocID="{7D2FC646-99A1-4071-9CA3-428B3BAF159B}" presName="wedge3" presStyleLbl="node1" presStyleIdx="2" presStyleCnt="4" custLinFactNeighborX="255" custLinFactNeighborY="-1082"/>
      <dgm:spPr/>
    </dgm:pt>
    <dgm:pt modelId="{3B4CAA6C-015F-423C-ABB2-85057C83DD0A}" type="pres">
      <dgm:prSet presAssocID="{7D2FC646-99A1-4071-9CA3-428B3BAF159B}" presName="wedge3Tx" presStyleLbl="node1" presStyleIdx="2" presStyleCnt="4">
        <dgm:presLayoutVars>
          <dgm:chMax val="0"/>
          <dgm:chPref val="0"/>
          <dgm:bulletEnabled val="1"/>
        </dgm:presLayoutVars>
      </dgm:prSet>
      <dgm:spPr/>
    </dgm:pt>
    <dgm:pt modelId="{972FCBF1-36C2-4520-BAD1-CC4FC124075F}" type="pres">
      <dgm:prSet presAssocID="{7D2FC646-99A1-4071-9CA3-428B3BAF159B}" presName="wedge4" presStyleLbl="node1" presStyleIdx="3" presStyleCnt="4" custScaleX="100294" custScaleY="99788"/>
      <dgm:spPr/>
    </dgm:pt>
    <dgm:pt modelId="{FF78F2B1-1C06-457F-8006-4FC39D62B673}" type="pres">
      <dgm:prSet presAssocID="{7D2FC646-99A1-4071-9CA3-428B3BAF159B}" presName="wedge4Tx" presStyleLbl="node1" presStyleIdx="3" presStyleCnt="4">
        <dgm:presLayoutVars>
          <dgm:chMax val="0"/>
          <dgm:chPref val="0"/>
          <dgm:bulletEnabled val="1"/>
        </dgm:presLayoutVars>
      </dgm:prSet>
      <dgm:spPr/>
    </dgm:pt>
  </dgm:ptLst>
  <dgm:cxnLst>
    <dgm:cxn modelId="{E5B6F838-8DAA-4E4D-83E0-0D1A88ADA885}" type="presOf" srcId="{A6E166F4-E3F4-4D5F-B50E-0E0D56944E4F}" destId="{27103F47-728A-467C-AC91-67EC21734699}" srcOrd="1" destOrd="0" presId="urn:microsoft.com/office/officeart/2005/8/layout/chart3"/>
    <dgm:cxn modelId="{EEC33940-9463-4BF4-A060-031D07F119E9}" type="presOf" srcId="{3BF6137B-4D35-41DC-87E4-6C8FE55CC50C}" destId="{3B4CAA6C-015F-423C-ABB2-85057C83DD0A}" srcOrd="1" destOrd="0" presId="urn:microsoft.com/office/officeart/2005/8/layout/chart3"/>
    <dgm:cxn modelId="{42080B49-C659-4D73-A5CA-7E7931A00229}" type="presOf" srcId="{3BF6137B-4D35-41DC-87E4-6C8FE55CC50C}" destId="{0E473137-2BA4-4B9A-AF04-FF575AE01D08}" srcOrd="0" destOrd="0" presId="urn:microsoft.com/office/officeart/2005/8/layout/chart3"/>
    <dgm:cxn modelId="{EC441B75-C1B7-480B-9669-599B135B6EA6}" type="presOf" srcId="{4DB917A4-4CD5-4894-A874-873191BC9C0D}" destId="{A2DDA33C-CE32-4409-A948-CBCE8B2A89FC}" srcOrd="0" destOrd="0" presId="urn:microsoft.com/office/officeart/2005/8/layout/chart3"/>
    <dgm:cxn modelId="{157EF77E-A507-4194-92EB-87BE281B541A}" type="presOf" srcId="{0A2203DC-A3DB-465C-B0A5-861D1BD5A361}" destId="{972FCBF1-36C2-4520-BAD1-CC4FC124075F}" srcOrd="0" destOrd="0" presId="urn:microsoft.com/office/officeart/2005/8/layout/chart3"/>
    <dgm:cxn modelId="{DD74807F-C304-4DAC-9767-2D3E0E5297DF}" type="presOf" srcId="{4DB917A4-4CD5-4894-A874-873191BC9C0D}" destId="{0250A47B-2666-4CC2-848F-EDDB4F8F8ACE}" srcOrd="1" destOrd="0" presId="urn:microsoft.com/office/officeart/2005/8/layout/chart3"/>
    <dgm:cxn modelId="{1147C99C-B6C6-4FCB-A130-A690E33DFBBD}" type="presOf" srcId="{7D2FC646-99A1-4071-9CA3-428B3BAF159B}" destId="{5E570D7F-A007-40D9-8659-9F342A54B045}" srcOrd="0" destOrd="0" presId="urn:microsoft.com/office/officeart/2005/8/layout/chart3"/>
    <dgm:cxn modelId="{6A5CD1A0-EEDC-41EA-B4B1-FDBB237F2058}" type="presOf" srcId="{A6E166F4-E3F4-4D5F-B50E-0E0D56944E4F}" destId="{060A23A7-6016-42EE-8FBD-4F11A061687A}" srcOrd="0" destOrd="0" presId="urn:microsoft.com/office/officeart/2005/8/layout/chart3"/>
    <dgm:cxn modelId="{368A8BB9-0B80-437D-9C15-4F5E56F2A8F0}" srcId="{7D2FC646-99A1-4071-9CA3-428B3BAF159B}" destId="{0A2203DC-A3DB-465C-B0A5-861D1BD5A361}" srcOrd="3" destOrd="0" parTransId="{0A9ED426-E114-46A9-9890-A1B77BB0C1B8}" sibTransId="{F0F215AE-A82E-40FF-AB4E-2EDFE6DBBF4F}"/>
    <dgm:cxn modelId="{A6C5E1CE-37D6-4FC9-8076-8CEB9E25078B}" type="presOf" srcId="{0A2203DC-A3DB-465C-B0A5-861D1BD5A361}" destId="{FF78F2B1-1C06-457F-8006-4FC39D62B673}" srcOrd="1" destOrd="0" presId="urn:microsoft.com/office/officeart/2005/8/layout/chart3"/>
    <dgm:cxn modelId="{6FC062D1-5F2D-4A68-A228-168679A3CDB1}" srcId="{7D2FC646-99A1-4071-9CA3-428B3BAF159B}" destId="{3BF6137B-4D35-41DC-87E4-6C8FE55CC50C}" srcOrd="2" destOrd="0" parTransId="{89BB3F3A-7D86-4ADC-BEEC-2CA86C11A96C}" sibTransId="{880F96D9-BE65-48BD-A4BD-F0FE05D1A0B4}"/>
    <dgm:cxn modelId="{B2F2C6DC-B34A-4F3A-AB01-1519F363E089}" srcId="{7D2FC646-99A1-4071-9CA3-428B3BAF159B}" destId="{4DB917A4-4CD5-4894-A874-873191BC9C0D}" srcOrd="1" destOrd="0" parTransId="{D3454029-CAD7-4A88-A6B0-FE65AD53969C}" sibTransId="{6ACF97FA-BF79-4306-A4DB-3AAEA72C1225}"/>
    <dgm:cxn modelId="{FDC475F5-6E7E-410B-965A-38A4973D094C}" srcId="{7D2FC646-99A1-4071-9CA3-428B3BAF159B}" destId="{A6E166F4-E3F4-4D5F-B50E-0E0D56944E4F}" srcOrd="0" destOrd="0" parTransId="{20DA9997-24BB-4C6C-AC02-E86A38961B93}" sibTransId="{B850586C-FD7D-4085-8F40-6087BAFD5F6B}"/>
    <dgm:cxn modelId="{86EE4C65-F451-4060-9D35-9838A3EE3D8E}" type="presParOf" srcId="{5E570D7F-A007-40D9-8659-9F342A54B045}" destId="{060A23A7-6016-42EE-8FBD-4F11A061687A}" srcOrd="0" destOrd="0" presId="urn:microsoft.com/office/officeart/2005/8/layout/chart3"/>
    <dgm:cxn modelId="{2EE95EEF-79E1-4FCF-93B5-68A2B4BD6004}" type="presParOf" srcId="{5E570D7F-A007-40D9-8659-9F342A54B045}" destId="{27103F47-728A-467C-AC91-67EC21734699}" srcOrd="1" destOrd="0" presId="urn:microsoft.com/office/officeart/2005/8/layout/chart3"/>
    <dgm:cxn modelId="{E1F42B87-E4B5-416E-930A-E572446D0CBA}" type="presParOf" srcId="{5E570D7F-A007-40D9-8659-9F342A54B045}" destId="{A2DDA33C-CE32-4409-A948-CBCE8B2A89FC}" srcOrd="2" destOrd="0" presId="urn:microsoft.com/office/officeart/2005/8/layout/chart3"/>
    <dgm:cxn modelId="{1C6CD738-A67C-4816-8C56-BCBD39CEFBAA}" type="presParOf" srcId="{5E570D7F-A007-40D9-8659-9F342A54B045}" destId="{0250A47B-2666-4CC2-848F-EDDB4F8F8ACE}" srcOrd="3" destOrd="0" presId="urn:microsoft.com/office/officeart/2005/8/layout/chart3"/>
    <dgm:cxn modelId="{B4BA1624-E7EB-4375-B9AD-C34A689ECDB2}" type="presParOf" srcId="{5E570D7F-A007-40D9-8659-9F342A54B045}" destId="{0E473137-2BA4-4B9A-AF04-FF575AE01D08}" srcOrd="4" destOrd="0" presId="urn:microsoft.com/office/officeart/2005/8/layout/chart3"/>
    <dgm:cxn modelId="{EC3AD571-C327-4076-8B9A-7FF054F90583}" type="presParOf" srcId="{5E570D7F-A007-40D9-8659-9F342A54B045}" destId="{3B4CAA6C-015F-423C-ABB2-85057C83DD0A}" srcOrd="5" destOrd="0" presId="urn:microsoft.com/office/officeart/2005/8/layout/chart3"/>
    <dgm:cxn modelId="{FE2EEC89-70A8-451A-96A4-3ACBA6AC6BFD}" type="presParOf" srcId="{5E570D7F-A007-40D9-8659-9F342A54B045}" destId="{972FCBF1-36C2-4520-BAD1-CC4FC124075F}" srcOrd="6" destOrd="0" presId="urn:microsoft.com/office/officeart/2005/8/layout/chart3"/>
    <dgm:cxn modelId="{12741C87-967E-4932-8DB5-41878FBE2A81}" type="presParOf" srcId="{5E570D7F-A007-40D9-8659-9F342A54B045}" destId="{FF78F2B1-1C06-457F-8006-4FC39D62B673}" srcOrd="7" destOrd="0" presId="urn:microsoft.com/office/officeart/2005/8/layout/chart3"/>
  </dgm:cxnLst>
  <dgm:bg>
    <a:noFill/>
  </dgm:bg>
  <dgm:whole/>
  <dgm:extLst>
    <a:ext uri="http://schemas.microsoft.com/office/drawing/2008/diagram">
      <dsp:dataModelExt xmlns:dsp="http://schemas.microsoft.com/office/drawing/2008/diagram" relId="rId1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B583ABAE-5412-4825-BC8A-1FF719CA0B2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533F3C7-318B-463F-A0B4-8F43CAC839B2}">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a:solidFill>
                <a:schemeClr val="bg1"/>
              </a:solidFill>
              <a:latin typeface="Times New Roman" panose="02020603050405020304" pitchFamily="18" charset="0"/>
              <a:cs typeface="Times New Roman" panose="02020603050405020304" pitchFamily="18" charset="0"/>
            </a:rPr>
            <a:t>DCTF WEB</a:t>
          </a:r>
        </a:p>
      </dgm:t>
    </dgm:pt>
    <dgm:pt modelId="{2CD1ADDE-2EDF-4294-9153-30AB0B61130A}" type="parTrans" cxnId="{D721B94D-5717-4F4E-87DF-7EE7FBC729F1}">
      <dgm:prSet/>
      <dgm:spPr/>
      <dgm:t>
        <a:bodyPr/>
        <a:lstStyle/>
        <a:p>
          <a:endParaRPr lang="en-US"/>
        </a:p>
      </dgm:t>
    </dgm:pt>
    <dgm:pt modelId="{F6B67B91-FFA1-4BCE-9A34-5942CC88DD63}" type="sibTrans" cxnId="{D721B94D-5717-4F4E-87DF-7EE7FBC729F1}">
      <dgm:prSet/>
      <dgm:spPr/>
      <dgm:t>
        <a:bodyPr/>
        <a:lstStyle/>
        <a:p>
          <a:endParaRPr lang="en-US"/>
        </a:p>
      </dgm:t>
    </dgm:pt>
    <dgm:pt modelId="{86F7B6DF-588E-4AAD-853A-0B3E8DAC0519}">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S-5001 INSS </a:t>
          </a:r>
          <a:r>
            <a:rPr lang="en-US" sz="2300" b="0" dirty="0" err="1">
              <a:solidFill>
                <a:schemeClr val="bg1"/>
              </a:solidFill>
              <a:latin typeface="Times New Roman" panose="02020603050405020304" pitchFamily="18" charset="0"/>
              <a:cs typeface="Times New Roman" panose="02020603050405020304" pitchFamily="18" charset="0"/>
            </a:rPr>
            <a:t>Trabalhador</a:t>
          </a:r>
          <a:endParaRPr lang="en-US" sz="2300" b="0" dirty="0">
            <a:solidFill>
              <a:schemeClr val="bg1"/>
            </a:solidFill>
            <a:latin typeface="Times New Roman" panose="02020603050405020304" pitchFamily="18" charset="0"/>
            <a:cs typeface="Times New Roman" panose="02020603050405020304" pitchFamily="18" charset="0"/>
          </a:endParaRPr>
        </a:p>
      </dgm:t>
    </dgm:pt>
    <dgm:pt modelId="{F33D63C2-9502-4B14-949C-F378D18DA684}" type="parTrans" cxnId="{BD5E274D-E52D-47CE-A8E6-A3D70D2EE289}">
      <dgm:prSet/>
      <dgm:spPr/>
      <dgm:t>
        <a:bodyPr/>
        <a:lstStyle/>
        <a:p>
          <a:endParaRPr lang="en-US"/>
        </a:p>
      </dgm:t>
    </dgm:pt>
    <dgm:pt modelId="{BC3D5C3F-F2F4-49BF-9E02-6E142F49E2B5}" type="sibTrans" cxnId="{BD5E274D-E52D-47CE-A8E6-A3D70D2EE289}">
      <dgm:prSet/>
      <dgm:spPr/>
      <dgm:t>
        <a:bodyPr/>
        <a:lstStyle/>
        <a:p>
          <a:endParaRPr lang="en-US"/>
        </a:p>
      </dgm:t>
    </dgm:pt>
    <dgm:pt modelId="{61E2E965-477E-48B8-BB17-DA9B1EC063DE}">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S-5011 INSS </a:t>
          </a:r>
          <a:r>
            <a:rPr lang="en-US" sz="2300" b="0" dirty="0" err="1">
              <a:solidFill>
                <a:schemeClr val="bg1"/>
              </a:solidFill>
              <a:latin typeface="Times New Roman" panose="02020603050405020304" pitchFamily="18" charset="0"/>
              <a:cs typeface="Times New Roman" panose="02020603050405020304" pitchFamily="18" charset="0"/>
            </a:rPr>
            <a:t>Empresa</a:t>
          </a:r>
          <a:r>
            <a:rPr lang="en-US" sz="2300" b="0" dirty="0">
              <a:solidFill>
                <a:schemeClr val="bg1"/>
              </a:solidFill>
              <a:latin typeface="Times New Roman" panose="02020603050405020304" pitchFamily="18" charset="0"/>
              <a:cs typeface="Times New Roman" panose="02020603050405020304" pitchFamily="18" charset="0"/>
            </a:rPr>
            <a:t> </a:t>
          </a:r>
        </a:p>
      </dgm:t>
    </dgm:pt>
    <dgm:pt modelId="{4236B900-09DC-4D4D-841F-8EDCD9049507}" type="parTrans" cxnId="{04C48692-07BD-4400-B533-8DB6A44EAB33}">
      <dgm:prSet/>
      <dgm:spPr/>
      <dgm:t>
        <a:bodyPr/>
        <a:lstStyle/>
        <a:p>
          <a:endParaRPr lang="en-US"/>
        </a:p>
      </dgm:t>
    </dgm:pt>
    <dgm:pt modelId="{DC5832BA-56D3-45E4-9024-CC67C03981AB}" type="sibTrans" cxnId="{04C48692-07BD-4400-B533-8DB6A44EAB33}">
      <dgm:prSet/>
      <dgm:spPr/>
      <dgm:t>
        <a:bodyPr/>
        <a:lstStyle/>
        <a:p>
          <a:endParaRPr lang="en-US"/>
        </a:p>
      </dgm:t>
    </dgm:pt>
    <dgm:pt modelId="{50EB8E9D-F49B-45B8-825E-07BAB80B5CA5}">
      <dgm:prSe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S-5002 IRRF </a:t>
          </a:r>
          <a:r>
            <a:rPr lang="en-US" sz="2300" b="0" dirty="0" err="1">
              <a:solidFill>
                <a:schemeClr val="bg1"/>
              </a:solidFill>
              <a:latin typeface="Times New Roman" panose="02020603050405020304" pitchFamily="18" charset="0"/>
              <a:cs typeface="Times New Roman" panose="02020603050405020304" pitchFamily="18" charset="0"/>
            </a:rPr>
            <a:t>Trabalhador</a:t>
          </a:r>
          <a:endParaRPr lang="en-US" sz="2300" b="0" dirty="0">
            <a:solidFill>
              <a:schemeClr val="bg1"/>
            </a:solidFill>
            <a:latin typeface="Times New Roman" panose="02020603050405020304" pitchFamily="18" charset="0"/>
            <a:cs typeface="Times New Roman" panose="02020603050405020304" pitchFamily="18" charset="0"/>
          </a:endParaRPr>
        </a:p>
      </dgm:t>
    </dgm:pt>
    <dgm:pt modelId="{A4182D08-CACA-4349-8072-FDF4B80BCC29}" type="parTrans" cxnId="{8A977525-4B54-4CE6-975D-2A8B41649732}">
      <dgm:prSet/>
      <dgm:spPr/>
      <dgm:t>
        <a:bodyPr/>
        <a:lstStyle/>
        <a:p>
          <a:endParaRPr lang="en-US"/>
        </a:p>
      </dgm:t>
    </dgm:pt>
    <dgm:pt modelId="{C94F1589-B79D-471F-B6DC-BE73DC89C6F8}" type="sibTrans" cxnId="{8A977525-4B54-4CE6-975D-2A8B41649732}">
      <dgm:prSet/>
      <dgm:spPr/>
      <dgm:t>
        <a:bodyPr/>
        <a:lstStyle/>
        <a:p>
          <a:endParaRPr lang="en-US"/>
        </a:p>
      </dgm:t>
    </dgm:pt>
    <dgm:pt modelId="{3BDB5D1B-1B68-4B71-99F9-73466022BEA9}">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E626A6A2-B549-462D-9076-8EC92D26E2DA}" type="parTrans" cxnId="{BF19A370-CD83-4FD7-8EF7-EBE65111DC59}">
      <dgm:prSet/>
      <dgm:spPr/>
      <dgm:t>
        <a:bodyPr/>
        <a:lstStyle/>
        <a:p>
          <a:endParaRPr lang="en-US"/>
        </a:p>
      </dgm:t>
    </dgm:pt>
    <dgm:pt modelId="{7CC10EBA-06C8-46CB-94E1-1463A379F8C8}" type="sibTrans" cxnId="{BF19A370-CD83-4FD7-8EF7-EBE65111DC59}">
      <dgm:prSet/>
      <dgm:spPr/>
      <dgm:t>
        <a:bodyPr/>
        <a:lstStyle/>
        <a:p>
          <a:endParaRPr lang="en-US"/>
        </a:p>
      </dgm:t>
    </dgm:pt>
    <dgm:pt modelId="{710206F7-88B2-497B-89F3-ACB748987F4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- 1210</a:t>
          </a:r>
        </a:p>
      </dgm:t>
    </dgm:pt>
    <dgm:pt modelId="{1A805AE4-5F3B-4809-9AD4-14887AB732ED}" type="parTrans" cxnId="{C9D460F8-B039-4D7E-9412-8E096A02A365}">
      <dgm:prSet/>
      <dgm:spPr/>
      <dgm:t>
        <a:bodyPr/>
        <a:lstStyle/>
        <a:p>
          <a:endParaRPr lang="en-US"/>
        </a:p>
      </dgm:t>
    </dgm:pt>
    <dgm:pt modelId="{4CB9E93B-2A29-4376-929B-B4BA6CA49D4B}" type="sibTrans" cxnId="{C9D460F8-B039-4D7E-9412-8E096A02A365}">
      <dgm:prSet/>
      <dgm:spPr/>
      <dgm:t>
        <a:bodyPr/>
        <a:lstStyle/>
        <a:p>
          <a:endParaRPr lang="en-US"/>
        </a:p>
      </dgm:t>
    </dgm:pt>
    <dgm:pt modelId="{DB8DD5C8-AA2F-4394-AEBD-AB8F052FEA7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- 1299</a:t>
          </a:r>
        </a:p>
      </dgm:t>
    </dgm:pt>
    <dgm:pt modelId="{7C86EEB5-007D-4547-B787-A0954D524830}" type="parTrans" cxnId="{C2AB888A-46FB-42B9-BD09-10DCA20D8C74}">
      <dgm:prSet/>
      <dgm:spPr/>
      <dgm:t>
        <a:bodyPr/>
        <a:lstStyle/>
        <a:p>
          <a:endParaRPr lang="en-US"/>
        </a:p>
      </dgm:t>
    </dgm:pt>
    <dgm:pt modelId="{EF1062EC-5019-4B90-8EC5-063EA716111A}" type="sibTrans" cxnId="{C2AB888A-46FB-42B9-BD09-10DCA20D8C74}">
      <dgm:prSet/>
      <dgm:spPr/>
      <dgm:t>
        <a:bodyPr/>
        <a:lstStyle/>
        <a:p>
          <a:endParaRPr lang="en-US"/>
        </a:p>
      </dgm:t>
    </dgm:pt>
    <dgm:pt modelId="{5383A587-27A6-4A7F-B342-B6C1A8702ED9}">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BA62ECFF-E3FD-45B8-8A10-74C2113FA885}" type="parTrans" cxnId="{6F60515C-5A3B-4F7D-A174-11BFCE981E4B}">
      <dgm:prSet/>
      <dgm:spPr/>
      <dgm:t>
        <a:bodyPr/>
        <a:lstStyle/>
        <a:p>
          <a:endParaRPr lang="en-US"/>
        </a:p>
      </dgm:t>
    </dgm:pt>
    <dgm:pt modelId="{F87E5B68-08A7-4B1C-952F-533842E62FAA}" type="sibTrans" cxnId="{6F60515C-5A3B-4F7D-A174-11BFCE981E4B}">
      <dgm:prSet/>
      <dgm:spPr/>
      <dgm:t>
        <a:bodyPr/>
        <a:lstStyle/>
        <a:p>
          <a:endParaRPr lang="en-US"/>
        </a:p>
      </dgm:t>
    </dgm:pt>
    <dgm:pt modelId="{B393B487-790A-428A-B085-E951347411F9}">
      <dgm:prSet phldrT="[Tex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58C052BE-5730-4B09-B7E0-C348942D4337}" type="parTrans" cxnId="{251D659A-B18E-4DFC-A3DA-8CED4862402B}">
      <dgm:prSet/>
      <dgm:spPr/>
      <dgm:t>
        <a:bodyPr/>
        <a:lstStyle/>
        <a:p>
          <a:endParaRPr lang="en-US"/>
        </a:p>
      </dgm:t>
    </dgm:pt>
    <dgm:pt modelId="{E807CA4B-A89E-4D61-A76A-DF02C2A03A59}" type="sibTrans" cxnId="{251D659A-B18E-4DFC-A3DA-8CED4862402B}">
      <dgm:prSet/>
      <dgm:spPr/>
      <dgm:t>
        <a:bodyPr/>
        <a:lstStyle/>
        <a:p>
          <a:endParaRPr lang="en-US"/>
        </a:p>
      </dgm:t>
    </dgm:pt>
    <dgm:pt modelId="{9731B5CC-D767-4AAB-B2F7-D94F3335D4A3}">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300" b="0" dirty="0">
              <a:solidFill>
                <a:schemeClr val="tx1"/>
              </a:solidFill>
              <a:latin typeface="Times New Roman" panose="02020603050405020304" pitchFamily="18" charset="0"/>
              <a:cs typeface="Times New Roman" panose="02020603050405020304" pitchFamily="18" charset="0"/>
            </a:rPr>
            <a:t>S-5003 FGTS </a:t>
          </a:r>
          <a:r>
            <a:rPr lang="en-US" sz="2300" b="0" dirty="0" err="1">
              <a:solidFill>
                <a:schemeClr val="tx1"/>
              </a:solidFill>
              <a:latin typeface="Times New Roman" panose="02020603050405020304" pitchFamily="18" charset="0"/>
              <a:cs typeface="Times New Roman" panose="02020603050405020304" pitchFamily="18" charset="0"/>
            </a:rPr>
            <a:t>Trabalhador</a:t>
          </a:r>
          <a:endParaRPr lang="en-US" sz="2300" b="0" dirty="0">
            <a:solidFill>
              <a:schemeClr val="tx1"/>
            </a:solidFill>
            <a:latin typeface="Times New Roman" panose="02020603050405020304" pitchFamily="18" charset="0"/>
            <a:cs typeface="Times New Roman" panose="02020603050405020304" pitchFamily="18" charset="0"/>
          </a:endParaRPr>
        </a:p>
      </dgm:t>
    </dgm:pt>
    <dgm:pt modelId="{80E4DADD-CE44-4A28-8443-1ADA3C8A47B6}" type="parTrans" cxnId="{EAC5E9E9-1012-4AB1-8DDE-2431B22C7927}">
      <dgm:prSet/>
      <dgm:spPr/>
      <dgm:t>
        <a:bodyPr/>
        <a:lstStyle/>
        <a:p>
          <a:endParaRPr lang="en-US"/>
        </a:p>
      </dgm:t>
    </dgm:pt>
    <dgm:pt modelId="{9CBDF666-DC9F-4BA1-AD66-58FF27C84EB5}" type="sibTrans" cxnId="{EAC5E9E9-1012-4AB1-8DDE-2431B22C7927}">
      <dgm:prSet/>
      <dgm:spPr/>
      <dgm:t>
        <a:bodyPr/>
        <a:lstStyle/>
        <a:p>
          <a:endParaRPr lang="en-US"/>
        </a:p>
      </dgm:t>
    </dgm:pt>
    <dgm:pt modelId="{D4C2B0C8-B24F-40B3-B272-E29FFAF8E140}">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300" b="0" dirty="0">
              <a:solidFill>
                <a:schemeClr val="tx1"/>
              </a:solidFill>
              <a:latin typeface="Times New Roman" panose="02020603050405020304" pitchFamily="18" charset="0"/>
              <a:cs typeface="Times New Roman" panose="02020603050405020304" pitchFamily="18" charset="0"/>
            </a:rPr>
            <a:t>S-5013 FGTS </a:t>
          </a:r>
          <a:r>
            <a:rPr lang="en-US" sz="2300" b="0" dirty="0" err="1">
              <a:solidFill>
                <a:schemeClr val="tx1"/>
              </a:solidFill>
              <a:latin typeface="Times New Roman" panose="02020603050405020304" pitchFamily="18" charset="0"/>
              <a:cs typeface="Times New Roman" panose="02020603050405020304" pitchFamily="18" charset="0"/>
            </a:rPr>
            <a:t>por</a:t>
          </a:r>
          <a:r>
            <a:rPr lang="en-US" sz="2300" b="0" dirty="0">
              <a:solidFill>
                <a:schemeClr val="tx1"/>
              </a:solidFill>
              <a:latin typeface="Times New Roman" panose="02020603050405020304" pitchFamily="18" charset="0"/>
              <a:cs typeface="Times New Roman" panose="02020603050405020304" pitchFamily="18" charset="0"/>
            </a:rPr>
            <a:t> </a:t>
          </a:r>
          <a:r>
            <a:rPr lang="en-US" sz="2300" b="0" dirty="0" err="1">
              <a:solidFill>
                <a:schemeClr val="tx1"/>
              </a:solidFill>
              <a:latin typeface="Times New Roman" panose="02020603050405020304" pitchFamily="18" charset="0"/>
              <a:cs typeface="Times New Roman" panose="02020603050405020304" pitchFamily="18" charset="0"/>
            </a:rPr>
            <a:t>empresa</a:t>
          </a:r>
          <a:endParaRPr lang="en-US" sz="2300" b="0" dirty="0">
            <a:solidFill>
              <a:schemeClr val="tx1"/>
            </a:solidFill>
            <a:latin typeface="Times New Roman" panose="02020603050405020304" pitchFamily="18" charset="0"/>
            <a:cs typeface="Times New Roman" panose="02020603050405020304" pitchFamily="18" charset="0"/>
          </a:endParaRPr>
        </a:p>
      </dgm:t>
    </dgm:pt>
    <dgm:pt modelId="{60A31AF9-D0C7-43C8-951A-46B7F4AB0025}" type="parTrans" cxnId="{793D3ECD-F23F-4E09-A0BA-1F0751C5F181}">
      <dgm:prSet/>
      <dgm:spPr/>
      <dgm:t>
        <a:bodyPr/>
        <a:lstStyle/>
        <a:p>
          <a:endParaRPr lang="en-US"/>
        </a:p>
      </dgm:t>
    </dgm:pt>
    <dgm:pt modelId="{D72E6AD1-ED28-4D9E-8C63-D18921012552}" type="sibTrans" cxnId="{793D3ECD-F23F-4E09-A0BA-1F0751C5F181}">
      <dgm:prSet/>
      <dgm:spPr/>
      <dgm:t>
        <a:bodyPr/>
        <a:lstStyle/>
        <a:p>
          <a:endParaRPr lang="en-US"/>
        </a:p>
      </dgm:t>
    </dgm:pt>
    <dgm:pt modelId="{C5C58B8F-4839-453B-A9FC-75E9E93E4A32}" type="pres">
      <dgm:prSet presAssocID="{B583ABAE-5412-4825-BC8A-1FF719CA0B26}" presName="Name0" presStyleCnt="0">
        <dgm:presLayoutVars>
          <dgm:chPref val="1"/>
          <dgm:dir/>
          <dgm:animOne val="branch"/>
          <dgm:animLvl val="lvl"/>
          <dgm:resizeHandles val="exact"/>
        </dgm:presLayoutVars>
      </dgm:prSet>
      <dgm:spPr/>
    </dgm:pt>
    <dgm:pt modelId="{9E7C1004-215E-4C9A-89EE-CB0AD6F8729E}" type="pres">
      <dgm:prSet presAssocID="{1533F3C7-318B-463F-A0B4-8F43CAC839B2}" presName="root1" presStyleCnt="0"/>
      <dgm:spPr/>
    </dgm:pt>
    <dgm:pt modelId="{FE4C21A2-9301-4936-A5AB-7CEACF1D9E97}" type="pres">
      <dgm:prSet presAssocID="{1533F3C7-318B-463F-A0B4-8F43CAC839B2}" presName="LevelOneTextNode" presStyleLbl="node0" presStyleIdx="0" presStyleCnt="1" custAng="0" custScaleX="126186" custLinFactNeighborX="-46115" custLinFactNeighborY="1959">
        <dgm:presLayoutVars>
          <dgm:chPref val="3"/>
        </dgm:presLayoutVars>
      </dgm:prSet>
      <dgm:spPr/>
    </dgm:pt>
    <dgm:pt modelId="{1FF8A010-C1A2-40A6-9A4A-5C379D8D946A}" type="pres">
      <dgm:prSet presAssocID="{1533F3C7-318B-463F-A0B4-8F43CAC839B2}" presName="level2hierChild" presStyleCnt="0"/>
      <dgm:spPr/>
    </dgm:pt>
    <dgm:pt modelId="{519818D9-CC24-4C1E-89C2-7E4642BBF5D4}" type="pres">
      <dgm:prSet presAssocID="{F33D63C2-9502-4B14-949C-F378D18DA684}" presName="conn2-1" presStyleLbl="parChTrans1D2" presStyleIdx="0" presStyleCnt="5"/>
      <dgm:spPr/>
    </dgm:pt>
    <dgm:pt modelId="{5468E5BA-5022-4C5E-8CE3-54D98172C1B5}" type="pres">
      <dgm:prSet presAssocID="{F33D63C2-9502-4B14-949C-F378D18DA684}" presName="connTx" presStyleLbl="parChTrans1D2" presStyleIdx="0" presStyleCnt="5"/>
      <dgm:spPr/>
    </dgm:pt>
    <dgm:pt modelId="{9584EA78-EFA5-4DDB-A465-2FB0AB80AA90}" type="pres">
      <dgm:prSet presAssocID="{86F7B6DF-588E-4AAD-853A-0B3E8DAC0519}" presName="root2" presStyleCnt="0"/>
      <dgm:spPr/>
    </dgm:pt>
    <dgm:pt modelId="{2DD45D01-00B4-40F7-A077-C1EAC2D501B5}" type="pres">
      <dgm:prSet presAssocID="{86F7B6DF-588E-4AAD-853A-0B3E8DAC0519}" presName="LevelTwoTextNode" presStyleLbl="node2" presStyleIdx="0" presStyleCnt="5">
        <dgm:presLayoutVars>
          <dgm:chPref val="3"/>
        </dgm:presLayoutVars>
      </dgm:prSet>
      <dgm:spPr/>
    </dgm:pt>
    <dgm:pt modelId="{FB92EE03-41F9-4DA5-87AC-27D36442B167}" type="pres">
      <dgm:prSet presAssocID="{86F7B6DF-588E-4AAD-853A-0B3E8DAC0519}" presName="level3hierChild" presStyleCnt="0"/>
      <dgm:spPr/>
    </dgm:pt>
    <dgm:pt modelId="{6254E82D-3969-4BCE-8608-F6C6D62FDB14}" type="pres">
      <dgm:prSet presAssocID="{E626A6A2-B549-462D-9076-8EC92D26E2DA}" presName="conn2-1" presStyleLbl="parChTrans1D3" presStyleIdx="0" presStyleCnt="5"/>
      <dgm:spPr/>
    </dgm:pt>
    <dgm:pt modelId="{A3A362DC-B28C-4032-A5CA-8FD37BBB79A8}" type="pres">
      <dgm:prSet presAssocID="{E626A6A2-B549-462D-9076-8EC92D26E2DA}" presName="connTx" presStyleLbl="parChTrans1D3" presStyleIdx="0" presStyleCnt="5"/>
      <dgm:spPr/>
    </dgm:pt>
    <dgm:pt modelId="{C65B5C92-1057-46A7-9901-411DF75652F7}" type="pres">
      <dgm:prSet presAssocID="{3BDB5D1B-1B68-4B71-99F9-73466022BEA9}" presName="root2" presStyleCnt="0"/>
      <dgm:spPr/>
    </dgm:pt>
    <dgm:pt modelId="{8317DBDA-4740-45D4-9EF1-4C1ABEC5F1DF}" type="pres">
      <dgm:prSet presAssocID="{3BDB5D1B-1B68-4B71-99F9-73466022BEA9}" presName="LevelTwoTextNode" presStyleLbl="node3" presStyleIdx="0" presStyleCnt="5">
        <dgm:presLayoutVars>
          <dgm:chPref val="3"/>
        </dgm:presLayoutVars>
      </dgm:prSet>
      <dgm:spPr/>
    </dgm:pt>
    <dgm:pt modelId="{737000D8-2443-4D83-9F08-1EE9350E7C47}" type="pres">
      <dgm:prSet presAssocID="{3BDB5D1B-1B68-4B71-99F9-73466022BEA9}" presName="level3hierChild" presStyleCnt="0"/>
      <dgm:spPr/>
    </dgm:pt>
    <dgm:pt modelId="{BF086575-F3E9-4722-AC81-57E973E37B05}" type="pres">
      <dgm:prSet presAssocID="{A4182D08-CACA-4349-8072-FDF4B80BCC29}" presName="conn2-1" presStyleLbl="parChTrans1D2" presStyleIdx="1" presStyleCnt="5"/>
      <dgm:spPr/>
    </dgm:pt>
    <dgm:pt modelId="{23A56680-E5B0-456F-8FC7-A7E3A99A82B8}" type="pres">
      <dgm:prSet presAssocID="{A4182D08-CACA-4349-8072-FDF4B80BCC29}" presName="connTx" presStyleLbl="parChTrans1D2" presStyleIdx="1" presStyleCnt="5"/>
      <dgm:spPr/>
    </dgm:pt>
    <dgm:pt modelId="{8C97ACD7-787A-495D-A8DB-4E42A1B1161E}" type="pres">
      <dgm:prSet presAssocID="{50EB8E9D-F49B-45B8-825E-07BAB80B5CA5}" presName="root2" presStyleCnt="0"/>
      <dgm:spPr/>
    </dgm:pt>
    <dgm:pt modelId="{36A3721B-4E02-482D-85C4-B57E29408E2B}" type="pres">
      <dgm:prSet presAssocID="{50EB8E9D-F49B-45B8-825E-07BAB80B5CA5}" presName="LevelTwoTextNode" presStyleLbl="node2" presStyleIdx="1" presStyleCnt="5">
        <dgm:presLayoutVars>
          <dgm:chPref val="3"/>
        </dgm:presLayoutVars>
      </dgm:prSet>
      <dgm:spPr/>
    </dgm:pt>
    <dgm:pt modelId="{9DD4D890-A5AE-4491-84F5-47E7DD94C330}" type="pres">
      <dgm:prSet presAssocID="{50EB8E9D-F49B-45B8-825E-07BAB80B5CA5}" presName="level3hierChild" presStyleCnt="0"/>
      <dgm:spPr/>
    </dgm:pt>
    <dgm:pt modelId="{48673BF0-04FA-4B94-A4D4-8339622A0CFC}" type="pres">
      <dgm:prSet presAssocID="{1A805AE4-5F3B-4809-9AD4-14887AB732ED}" presName="conn2-1" presStyleLbl="parChTrans1D3" presStyleIdx="1" presStyleCnt="5"/>
      <dgm:spPr/>
    </dgm:pt>
    <dgm:pt modelId="{9AB32F4A-CE8F-4D3E-9E81-946F2DF0299D}" type="pres">
      <dgm:prSet presAssocID="{1A805AE4-5F3B-4809-9AD4-14887AB732ED}" presName="connTx" presStyleLbl="parChTrans1D3" presStyleIdx="1" presStyleCnt="5"/>
      <dgm:spPr/>
    </dgm:pt>
    <dgm:pt modelId="{471DCA57-0C8F-4CED-823B-1E317C48623A}" type="pres">
      <dgm:prSet presAssocID="{710206F7-88B2-497B-89F3-ACB748987F43}" presName="root2" presStyleCnt="0"/>
      <dgm:spPr/>
    </dgm:pt>
    <dgm:pt modelId="{3C3024CA-05EE-44E3-801C-7DBE361663F5}" type="pres">
      <dgm:prSet presAssocID="{710206F7-88B2-497B-89F3-ACB748987F43}" presName="LevelTwoTextNode" presStyleLbl="node3" presStyleIdx="1" presStyleCnt="5">
        <dgm:presLayoutVars>
          <dgm:chPref val="3"/>
        </dgm:presLayoutVars>
      </dgm:prSet>
      <dgm:spPr/>
    </dgm:pt>
    <dgm:pt modelId="{A719B5B0-B81F-4A7C-91BB-E623CEC40709}" type="pres">
      <dgm:prSet presAssocID="{710206F7-88B2-497B-89F3-ACB748987F43}" presName="level3hierChild" presStyleCnt="0"/>
      <dgm:spPr/>
    </dgm:pt>
    <dgm:pt modelId="{D0ED70BF-A5AB-427C-A77B-0FF7612EB823}" type="pres">
      <dgm:prSet presAssocID="{80E4DADD-CE44-4A28-8443-1ADA3C8A47B6}" presName="conn2-1" presStyleLbl="parChTrans1D2" presStyleIdx="2" presStyleCnt="5"/>
      <dgm:spPr/>
    </dgm:pt>
    <dgm:pt modelId="{ABAC1207-686E-4421-90B2-6696F28E945D}" type="pres">
      <dgm:prSet presAssocID="{80E4DADD-CE44-4A28-8443-1ADA3C8A47B6}" presName="connTx" presStyleLbl="parChTrans1D2" presStyleIdx="2" presStyleCnt="5"/>
      <dgm:spPr/>
    </dgm:pt>
    <dgm:pt modelId="{035079CC-A049-448D-93DA-0EDD2F582CE9}" type="pres">
      <dgm:prSet presAssocID="{9731B5CC-D767-4AAB-B2F7-D94F3335D4A3}" presName="root2" presStyleCnt="0"/>
      <dgm:spPr/>
    </dgm:pt>
    <dgm:pt modelId="{0236463A-4E17-4304-9FDA-5146B02E8FE2}" type="pres">
      <dgm:prSet presAssocID="{9731B5CC-D767-4AAB-B2F7-D94F3335D4A3}" presName="LevelTwoTextNode" presStyleLbl="node2" presStyleIdx="2" presStyleCnt="5">
        <dgm:presLayoutVars>
          <dgm:chPref val="3"/>
        </dgm:presLayoutVars>
      </dgm:prSet>
      <dgm:spPr/>
    </dgm:pt>
    <dgm:pt modelId="{E0C5F4EF-A276-4F7D-86E4-1CB0723C17CD}" type="pres">
      <dgm:prSet presAssocID="{9731B5CC-D767-4AAB-B2F7-D94F3335D4A3}" presName="level3hierChild" presStyleCnt="0"/>
      <dgm:spPr/>
    </dgm:pt>
    <dgm:pt modelId="{72A7D75A-C4CB-42EA-A7C4-E1EE63E5C3E0}" type="pres">
      <dgm:prSet presAssocID="{BA62ECFF-E3FD-45B8-8A10-74C2113FA885}" presName="conn2-1" presStyleLbl="parChTrans1D3" presStyleIdx="2" presStyleCnt="5"/>
      <dgm:spPr/>
    </dgm:pt>
    <dgm:pt modelId="{26F20158-2C70-4450-B0CB-3464E78F76B4}" type="pres">
      <dgm:prSet presAssocID="{BA62ECFF-E3FD-45B8-8A10-74C2113FA885}" presName="connTx" presStyleLbl="parChTrans1D3" presStyleIdx="2" presStyleCnt="5"/>
      <dgm:spPr/>
    </dgm:pt>
    <dgm:pt modelId="{68ACB24F-6FC6-49B2-A203-10086C36F00B}" type="pres">
      <dgm:prSet presAssocID="{5383A587-27A6-4A7F-B342-B6C1A8702ED9}" presName="root2" presStyleCnt="0"/>
      <dgm:spPr/>
    </dgm:pt>
    <dgm:pt modelId="{03812411-F4C0-46D2-A50E-7D09108BB1D3}" type="pres">
      <dgm:prSet presAssocID="{5383A587-27A6-4A7F-B342-B6C1A8702ED9}" presName="LevelTwoTextNode" presStyleLbl="node3" presStyleIdx="2" presStyleCnt="5">
        <dgm:presLayoutVars>
          <dgm:chPref val="3"/>
        </dgm:presLayoutVars>
      </dgm:prSet>
      <dgm:spPr/>
    </dgm:pt>
    <dgm:pt modelId="{DF3B3196-EB27-407B-9C64-983331AA49FC}" type="pres">
      <dgm:prSet presAssocID="{5383A587-27A6-4A7F-B342-B6C1A8702ED9}" presName="level3hierChild" presStyleCnt="0"/>
      <dgm:spPr/>
    </dgm:pt>
    <dgm:pt modelId="{A3AA6EE9-192B-4063-B332-537E228D4DF9}" type="pres">
      <dgm:prSet presAssocID="{4236B900-09DC-4D4D-841F-8EDCD9049507}" presName="conn2-1" presStyleLbl="parChTrans1D2" presStyleIdx="3" presStyleCnt="5"/>
      <dgm:spPr/>
    </dgm:pt>
    <dgm:pt modelId="{924D1D1F-D1D2-4A4C-A10F-5E602248E777}" type="pres">
      <dgm:prSet presAssocID="{4236B900-09DC-4D4D-841F-8EDCD9049507}" presName="connTx" presStyleLbl="parChTrans1D2" presStyleIdx="3" presStyleCnt="5"/>
      <dgm:spPr/>
    </dgm:pt>
    <dgm:pt modelId="{51DEE0F2-16AA-4BBC-A7F1-D6725BEC0F66}" type="pres">
      <dgm:prSet presAssocID="{61E2E965-477E-48B8-BB17-DA9B1EC063DE}" presName="root2" presStyleCnt="0"/>
      <dgm:spPr/>
    </dgm:pt>
    <dgm:pt modelId="{E219B199-65A4-43FE-8D64-95BA59DC8C17}" type="pres">
      <dgm:prSet presAssocID="{61E2E965-477E-48B8-BB17-DA9B1EC063DE}" presName="LevelTwoTextNode" presStyleLbl="node2" presStyleIdx="3" presStyleCnt="5">
        <dgm:presLayoutVars>
          <dgm:chPref val="3"/>
        </dgm:presLayoutVars>
      </dgm:prSet>
      <dgm:spPr/>
    </dgm:pt>
    <dgm:pt modelId="{15CBB077-615A-4D26-BA5D-E740FD72FB1F}" type="pres">
      <dgm:prSet presAssocID="{61E2E965-477E-48B8-BB17-DA9B1EC063DE}" presName="level3hierChild" presStyleCnt="0"/>
      <dgm:spPr/>
    </dgm:pt>
    <dgm:pt modelId="{33833449-56CF-46A8-AEA9-342F5C198E4B}" type="pres">
      <dgm:prSet presAssocID="{7C86EEB5-007D-4547-B787-A0954D524830}" presName="conn2-1" presStyleLbl="parChTrans1D3" presStyleIdx="3" presStyleCnt="5"/>
      <dgm:spPr/>
    </dgm:pt>
    <dgm:pt modelId="{687B92C8-3EF2-4463-AB7E-818E7F107B9A}" type="pres">
      <dgm:prSet presAssocID="{7C86EEB5-007D-4547-B787-A0954D524830}" presName="connTx" presStyleLbl="parChTrans1D3" presStyleIdx="3" presStyleCnt="5"/>
      <dgm:spPr/>
    </dgm:pt>
    <dgm:pt modelId="{30C59D7B-DC60-4169-9B23-82DA697FDA9D}" type="pres">
      <dgm:prSet presAssocID="{DB8DD5C8-AA2F-4394-AEBD-AB8F052FEA73}" presName="root2" presStyleCnt="0"/>
      <dgm:spPr/>
    </dgm:pt>
    <dgm:pt modelId="{EA57A6E1-A3DA-47CB-93DA-C6232EC08151}" type="pres">
      <dgm:prSet presAssocID="{DB8DD5C8-AA2F-4394-AEBD-AB8F052FEA73}" presName="LevelTwoTextNode" presStyleLbl="node3" presStyleIdx="3" presStyleCnt="5">
        <dgm:presLayoutVars>
          <dgm:chPref val="3"/>
        </dgm:presLayoutVars>
      </dgm:prSet>
      <dgm:spPr/>
    </dgm:pt>
    <dgm:pt modelId="{AA918B94-9041-4DA0-8813-17D9CFE0AA30}" type="pres">
      <dgm:prSet presAssocID="{DB8DD5C8-AA2F-4394-AEBD-AB8F052FEA73}" presName="level3hierChild" presStyleCnt="0"/>
      <dgm:spPr/>
    </dgm:pt>
    <dgm:pt modelId="{375A2358-27BE-41FB-BA07-E02AF984AC4C}" type="pres">
      <dgm:prSet presAssocID="{60A31AF9-D0C7-43C8-951A-46B7F4AB0025}" presName="conn2-1" presStyleLbl="parChTrans1D2" presStyleIdx="4" presStyleCnt="5"/>
      <dgm:spPr/>
    </dgm:pt>
    <dgm:pt modelId="{CECB6663-752B-4163-AE61-71E517D708AB}" type="pres">
      <dgm:prSet presAssocID="{60A31AF9-D0C7-43C8-951A-46B7F4AB0025}" presName="connTx" presStyleLbl="parChTrans1D2" presStyleIdx="4" presStyleCnt="5"/>
      <dgm:spPr/>
    </dgm:pt>
    <dgm:pt modelId="{97C04224-CBEE-4A5F-984A-B3A058E73AAE}" type="pres">
      <dgm:prSet presAssocID="{D4C2B0C8-B24F-40B3-B272-E29FFAF8E140}" presName="root2" presStyleCnt="0"/>
      <dgm:spPr/>
    </dgm:pt>
    <dgm:pt modelId="{B7D87393-7E3D-4394-A6DD-F112FA914952}" type="pres">
      <dgm:prSet presAssocID="{D4C2B0C8-B24F-40B3-B272-E29FFAF8E140}" presName="LevelTwoTextNode" presStyleLbl="node2" presStyleIdx="4" presStyleCnt="5">
        <dgm:presLayoutVars>
          <dgm:chPref val="3"/>
        </dgm:presLayoutVars>
      </dgm:prSet>
      <dgm:spPr/>
    </dgm:pt>
    <dgm:pt modelId="{74C2DD4D-51A5-4C61-ACE2-E2BA5E3CD262}" type="pres">
      <dgm:prSet presAssocID="{D4C2B0C8-B24F-40B3-B272-E29FFAF8E140}" presName="level3hierChild" presStyleCnt="0"/>
      <dgm:spPr/>
    </dgm:pt>
    <dgm:pt modelId="{9D260CC1-6354-4258-9359-B8DA7D6AFF28}" type="pres">
      <dgm:prSet presAssocID="{58C052BE-5730-4B09-B7E0-C348942D4337}" presName="conn2-1" presStyleLbl="parChTrans1D3" presStyleIdx="4" presStyleCnt="5"/>
      <dgm:spPr/>
    </dgm:pt>
    <dgm:pt modelId="{00692F6F-4C3D-4D32-B7C6-E16A40427E78}" type="pres">
      <dgm:prSet presAssocID="{58C052BE-5730-4B09-B7E0-C348942D4337}" presName="connTx" presStyleLbl="parChTrans1D3" presStyleIdx="4" presStyleCnt="5"/>
      <dgm:spPr/>
    </dgm:pt>
    <dgm:pt modelId="{9F664666-D2EE-40AB-8800-ED4BE326CE5E}" type="pres">
      <dgm:prSet presAssocID="{B393B487-790A-428A-B085-E951347411F9}" presName="root2" presStyleCnt="0"/>
      <dgm:spPr/>
    </dgm:pt>
    <dgm:pt modelId="{7D46A6EC-2A18-4F41-9AC7-323447458EE5}" type="pres">
      <dgm:prSet presAssocID="{B393B487-790A-428A-B085-E951347411F9}" presName="LevelTwoTextNode" presStyleLbl="node3" presStyleIdx="4" presStyleCnt="5">
        <dgm:presLayoutVars>
          <dgm:chPref val="3"/>
        </dgm:presLayoutVars>
      </dgm:prSet>
      <dgm:spPr/>
    </dgm:pt>
    <dgm:pt modelId="{AE9FA65B-BAA2-43DF-B922-8C16984E1243}" type="pres">
      <dgm:prSet presAssocID="{B393B487-790A-428A-B085-E951347411F9}" presName="level3hierChild" presStyleCnt="0"/>
      <dgm:spPr/>
    </dgm:pt>
  </dgm:ptLst>
  <dgm:cxnLst>
    <dgm:cxn modelId="{91A6B703-9344-48FD-9AA0-5B5F74105239}" type="presOf" srcId="{3BDB5D1B-1B68-4B71-99F9-73466022BEA9}" destId="{8317DBDA-4740-45D4-9EF1-4C1ABEC5F1DF}" srcOrd="0" destOrd="0" presId="urn:microsoft.com/office/officeart/2008/layout/HorizontalMultiLevelHierarchy"/>
    <dgm:cxn modelId="{CB4EE906-9A43-4A8F-A7B4-CC39D70BC794}" type="presOf" srcId="{9731B5CC-D767-4AAB-B2F7-D94F3335D4A3}" destId="{0236463A-4E17-4304-9FDA-5146B02E8FE2}" srcOrd="0" destOrd="0" presId="urn:microsoft.com/office/officeart/2008/layout/HorizontalMultiLevelHierarchy"/>
    <dgm:cxn modelId="{0B93C815-0A3D-4FA2-818E-B8FDD99A8D9C}" type="presOf" srcId="{710206F7-88B2-497B-89F3-ACB748987F43}" destId="{3C3024CA-05EE-44E3-801C-7DBE361663F5}" srcOrd="0" destOrd="0" presId="urn:microsoft.com/office/officeart/2008/layout/HorizontalMultiLevelHierarchy"/>
    <dgm:cxn modelId="{3332841A-D4DE-470F-9027-F57D17B0BDA9}" type="presOf" srcId="{60A31AF9-D0C7-43C8-951A-46B7F4AB0025}" destId="{CECB6663-752B-4163-AE61-71E517D708AB}" srcOrd="1" destOrd="0" presId="urn:microsoft.com/office/officeart/2008/layout/HorizontalMultiLevelHierarchy"/>
    <dgm:cxn modelId="{4F032222-00FA-4607-8567-D8687BBBC26F}" type="presOf" srcId="{DB8DD5C8-AA2F-4394-AEBD-AB8F052FEA73}" destId="{EA57A6E1-A3DA-47CB-93DA-C6232EC08151}" srcOrd="0" destOrd="0" presId="urn:microsoft.com/office/officeart/2008/layout/HorizontalMultiLevelHierarchy"/>
    <dgm:cxn modelId="{09164E22-426B-4A8F-ADE6-4A12FC99F2B1}" type="presOf" srcId="{1A805AE4-5F3B-4809-9AD4-14887AB732ED}" destId="{48673BF0-04FA-4B94-A4D4-8339622A0CFC}" srcOrd="0" destOrd="0" presId="urn:microsoft.com/office/officeart/2008/layout/HorizontalMultiLevelHierarchy"/>
    <dgm:cxn modelId="{8A977525-4B54-4CE6-975D-2A8B41649732}" srcId="{1533F3C7-318B-463F-A0B4-8F43CAC839B2}" destId="{50EB8E9D-F49B-45B8-825E-07BAB80B5CA5}" srcOrd="1" destOrd="0" parTransId="{A4182D08-CACA-4349-8072-FDF4B80BCC29}" sibTransId="{C94F1589-B79D-471F-B6DC-BE73DC89C6F8}"/>
    <dgm:cxn modelId="{8E88F238-A8FD-4413-BF6E-713EB7906272}" type="presOf" srcId="{E626A6A2-B549-462D-9076-8EC92D26E2DA}" destId="{6254E82D-3969-4BCE-8608-F6C6D62FDB14}" srcOrd="0" destOrd="0" presId="urn:microsoft.com/office/officeart/2008/layout/HorizontalMultiLevelHierarchy"/>
    <dgm:cxn modelId="{6F60515C-5A3B-4F7D-A174-11BFCE981E4B}" srcId="{9731B5CC-D767-4AAB-B2F7-D94F3335D4A3}" destId="{5383A587-27A6-4A7F-B342-B6C1A8702ED9}" srcOrd="0" destOrd="0" parTransId="{BA62ECFF-E3FD-45B8-8A10-74C2113FA885}" sibTransId="{F87E5B68-08A7-4B1C-952F-533842E62FAA}"/>
    <dgm:cxn modelId="{5E030643-2CC8-48C6-8AE1-5C273D559CF9}" type="presOf" srcId="{B393B487-790A-428A-B085-E951347411F9}" destId="{7D46A6EC-2A18-4F41-9AC7-323447458EE5}" srcOrd="0" destOrd="0" presId="urn:microsoft.com/office/officeart/2008/layout/HorizontalMultiLevelHierarchy"/>
    <dgm:cxn modelId="{0FC92D43-CAA6-4A80-976D-708B58BAA9A3}" type="presOf" srcId="{A4182D08-CACA-4349-8072-FDF4B80BCC29}" destId="{23A56680-E5B0-456F-8FC7-A7E3A99A82B8}" srcOrd="1" destOrd="0" presId="urn:microsoft.com/office/officeart/2008/layout/HorizontalMultiLevelHierarchy"/>
    <dgm:cxn modelId="{237B9345-152D-4BE4-B3A3-899968957EA5}" type="presOf" srcId="{D4C2B0C8-B24F-40B3-B272-E29FFAF8E140}" destId="{B7D87393-7E3D-4394-A6DD-F112FA914952}" srcOrd="0" destOrd="0" presId="urn:microsoft.com/office/officeart/2008/layout/HorizontalMultiLevelHierarchy"/>
    <dgm:cxn modelId="{C1BCD86A-59FE-49BA-ACC2-474D6873BBFF}" type="presOf" srcId="{E626A6A2-B549-462D-9076-8EC92D26E2DA}" destId="{A3A362DC-B28C-4032-A5CA-8FD37BBB79A8}" srcOrd="1" destOrd="0" presId="urn:microsoft.com/office/officeart/2008/layout/HorizontalMultiLevelHierarchy"/>
    <dgm:cxn modelId="{D5FDED4C-5297-4949-8387-5EB7CC5071FE}" type="presOf" srcId="{86F7B6DF-588E-4AAD-853A-0B3E8DAC0519}" destId="{2DD45D01-00B4-40F7-A077-C1EAC2D501B5}" srcOrd="0" destOrd="0" presId="urn:microsoft.com/office/officeart/2008/layout/HorizontalMultiLevelHierarchy"/>
    <dgm:cxn modelId="{BD5E274D-E52D-47CE-A8E6-A3D70D2EE289}" srcId="{1533F3C7-318B-463F-A0B4-8F43CAC839B2}" destId="{86F7B6DF-588E-4AAD-853A-0B3E8DAC0519}" srcOrd="0" destOrd="0" parTransId="{F33D63C2-9502-4B14-949C-F378D18DA684}" sibTransId="{BC3D5C3F-F2F4-49BF-9E02-6E142F49E2B5}"/>
    <dgm:cxn modelId="{D721B94D-5717-4F4E-87DF-7EE7FBC729F1}" srcId="{B583ABAE-5412-4825-BC8A-1FF719CA0B26}" destId="{1533F3C7-318B-463F-A0B4-8F43CAC839B2}" srcOrd="0" destOrd="0" parTransId="{2CD1ADDE-2EDF-4294-9153-30AB0B61130A}" sibTransId="{F6B67B91-FFA1-4BCE-9A34-5942CC88DD63}"/>
    <dgm:cxn modelId="{7C49EF4F-038C-4314-8BF6-B20FF68C6A81}" type="presOf" srcId="{60A31AF9-D0C7-43C8-951A-46B7F4AB0025}" destId="{375A2358-27BE-41FB-BA07-E02AF984AC4C}" srcOrd="0" destOrd="0" presId="urn:microsoft.com/office/officeart/2008/layout/HorizontalMultiLevelHierarchy"/>
    <dgm:cxn modelId="{EFB22070-1B28-4E5C-8A8D-E059B1B953A2}" type="presOf" srcId="{7C86EEB5-007D-4547-B787-A0954D524830}" destId="{33833449-56CF-46A8-AEA9-342F5C198E4B}" srcOrd="0" destOrd="0" presId="urn:microsoft.com/office/officeart/2008/layout/HorizontalMultiLevelHierarchy"/>
    <dgm:cxn modelId="{BF19A370-CD83-4FD7-8EF7-EBE65111DC59}" srcId="{86F7B6DF-588E-4AAD-853A-0B3E8DAC0519}" destId="{3BDB5D1B-1B68-4B71-99F9-73466022BEA9}" srcOrd="0" destOrd="0" parTransId="{E626A6A2-B549-462D-9076-8EC92D26E2DA}" sibTransId="{7CC10EBA-06C8-46CB-94E1-1463A379F8C8}"/>
    <dgm:cxn modelId="{9BA2C856-F1CF-421E-A08E-ED5E72DAAF76}" type="presOf" srcId="{4236B900-09DC-4D4D-841F-8EDCD9049507}" destId="{A3AA6EE9-192B-4063-B332-537E228D4DF9}" srcOrd="0" destOrd="0" presId="urn:microsoft.com/office/officeart/2008/layout/HorizontalMultiLevelHierarchy"/>
    <dgm:cxn modelId="{CA524180-EE5F-4586-9769-00FAC43ED97C}" type="presOf" srcId="{B583ABAE-5412-4825-BC8A-1FF719CA0B26}" destId="{C5C58B8F-4839-453B-A9FC-75E9E93E4A32}" srcOrd="0" destOrd="0" presId="urn:microsoft.com/office/officeart/2008/layout/HorizontalMultiLevelHierarchy"/>
    <dgm:cxn modelId="{337D4185-1A1B-4063-9168-548439BC1097}" type="presOf" srcId="{80E4DADD-CE44-4A28-8443-1ADA3C8A47B6}" destId="{D0ED70BF-A5AB-427C-A77B-0FF7612EB823}" srcOrd="0" destOrd="0" presId="urn:microsoft.com/office/officeart/2008/layout/HorizontalMultiLevelHierarchy"/>
    <dgm:cxn modelId="{A2798087-CEF0-4337-9628-E35E70660EE8}" type="presOf" srcId="{4236B900-09DC-4D4D-841F-8EDCD9049507}" destId="{924D1D1F-D1D2-4A4C-A10F-5E602248E777}" srcOrd="1" destOrd="0" presId="urn:microsoft.com/office/officeart/2008/layout/HorizontalMultiLevelHierarchy"/>
    <dgm:cxn modelId="{C2AB888A-46FB-42B9-BD09-10DCA20D8C74}" srcId="{61E2E965-477E-48B8-BB17-DA9B1EC063DE}" destId="{DB8DD5C8-AA2F-4394-AEBD-AB8F052FEA73}" srcOrd="0" destOrd="0" parTransId="{7C86EEB5-007D-4547-B787-A0954D524830}" sibTransId="{EF1062EC-5019-4B90-8EC5-063EA716111A}"/>
    <dgm:cxn modelId="{92D00B8B-9252-499D-AEAB-F1FFB0C8BADA}" type="presOf" srcId="{50EB8E9D-F49B-45B8-825E-07BAB80B5CA5}" destId="{36A3721B-4E02-482D-85C4-B57E29408E2B}" srcOrd="0" destOrd="0" presId="urn:microsoft.com/office/officeart/2008/layout/HorizontalMultiLevelHierarchy"/>
    <dgm:cxn modelId="{11094B8E-DD63-4FB9-8498-95780118A4B2}" type="presOf" srcId="{1533F3C7-318B-463F-A0B4-8F43CAC839B2}" destId="{FE4C21A2-9301-4936-A5AB-7CEACF1D9E97}" srcOrd="0" destOrd="0" presId="urn:microsoft.com/office/officeart/2008/layout/HorizontalMultiLevelHierarchy"/>
    <dgm:cxn modelId="{04C48692-07BD-4400-B533-8DB6A44EAB33}" srcId="{1533F3C7-318B-463F-A0B4-8F43CAC839B2}" destId="{61E2E965-477E-48B8-BB17-DA9B1EC063DE}" srcOrd="3" destOrd="0" parTransId="{4236B900-09DC-4D4D-841F-8EDCD9049507}" sibTransId="{DC5832BA-56D3-45E4-9024-CC67C03981AB}"/>
    <dgm:cxn modelId="{251D659A-B18E-4DFC-A3DA-8CED4862402B}" srcId="{D4C2B0C8-B24F-40B3-B272-E29FFAF8E140}" destId="{B393B487-790A-428A-B085-E951347411F9}" srcOrd="0" destOrd="0" parTransId="{58C052BE-5730-4B09-B7E0-C348942D4337}" sibTransId="{E807CA4B-A89E-4D61-A76A-DF02C2A03A59}"/>
    <dgm:cxn modelId="{129C2CAA-CF4D-4EC7-9E68-1D5BC15DEE7B}" type="presOf" srcId="{BA62ECFF-E3FD-45B8-8A10-74C2113FA885}" destId="{72A7D75A-C4CB-42EA-A7C4-E1EE63E5C3E0}" srcOrd="0" destOrd="0" presId="urn:microsoft.com/office/officeart/2008/layout/HorizontalMultiLevelHierarchy"/>
    <dgm:cxn modelId="{875D2BB1-F949-438F-8969-16FDAAFFEB88}" type="presOf" srcId="{BA62ECFF-E3FD-45B8-8A10-74C2113FA885}" destId="{26F20158-2C70-4450-B0CB-3464E78F76B4}" srcOrd="1" destOrd="0" presId="urn:microsoft.com/office/officeart/2008/layout/HorizontalMultiLevelHierarchy"/>
    <dgm:cxn modelId="{E917D5B1-4CBE-4B04-A24F-73628010D5EB}" type="presOf" srcId="{F33D63C2-9502-4B14-949C-F378D18DA684}" destId="{519818D9-CC24-4C1E-89C2-7E4642BBF5D4}" srcOrd="0" destOrd="0" presId="urn:microsoft.com/office/officeart/2008/layout/HorizontalMultiLevelHierarchy"/>
    <dgm:cxn modelId="{1F8E4DBA-7DB8-40D3-8C49-50CAF6F6C4CE}" type="presOf" srcId="{58C052BE-5730-4B09-B7E0-C348942D4337}" destId="{00692F6F-4C3D-4D32-B7C6-E16A40427E78}" srcOrd="1" destOrd="0" presId="urn:microsoft.com/office/officeart/2008/layout/HorizontalMultiLevelHierarchy"/>
    <dgm:cxn modelId="{65C831BB-F35D-45F2-85B1-2EA685FBB7CF}" type="presOf" srcId="{1A805AE4-5F3B-4809-9AD4-14887AB732ED}" destId="{9AB32F4A-CE8F-4D3E-9E81-946F2DF0299D}" srcOrd="1" destOrd="0" presId="urn:microsoft.com/office/officeart/2008/layout/HorizontalMultiLevelHierarchy"/>
    <dgm:cxn modelId="{F4C277BF-230F-4C2B-BE11-27F454CFFF42}" type="presOf" srcId="{80E4DADD-CE44-4A28-8443-1ADA3C8A47B6}" destId="{ABAC1207-686E-4421-90B2-6696F28E945D}" srcOrd="1" destOrd="0" presId="urn:microsoft.com/office/officeart/2008/layout/HorizontalMultiLevelHierarchy"/>
    <dgm:cxn modelId="{795000C2-5F7D-4E5E-AFE2-7D623387C534}" type="presOf" srcId="{A4182D08-CACA-4349-8072-FDF4B80BCC29}" destId="{BF086575-F3E9-4722-AC81-57E973E37B05}" srcOrd="0" destOrd="0" presId="urn:microsoft.com/office/officeart/2008/layout/HorizontalMultiLevelHierarchy"/>
    <dgm:cxn modelId="{824136C8-1F7C-424D-AD30-040F7F3ACEB4}" type="presOf" srcId="{7C86EEB5-007D-4547-B787-A0954D524830}" destId="{687B92C8-3EF2-4463-AB7E-818E7F107B9A}" srcOrd="1" destOrd="0" presId="urn:microsoft.com/office/officeart/2008/layout/HorizontalMultiLevelHierarchy"/>
    <dgm:cxn modelId="{793D3ECD-F23F-4E09-A0BA-1F0751C5F181}" srcId="{1533F3C7-318B-463F-A0B4-8F43CAC839B2}" destId="{D4C2B0C8-B24F-40B3-B272-E29FFAF8E140}" srcOrd="4" destOrd="0" parTransId="{60A31AF9-D0C7-43C8-951A-46B7F4AB0025}" sibTransId="{D72E6AD1-ED28-4D9E-8C63-D18921012552}"/>
    <dgm:cxn modelId="{B0DB30CE-DCBC-4035-8EDD-EF2F552C2B87}" type="presOf" srcId="{F33D63C2-9502-4B14-949C-F378D18DA684}" destId="{5468E5BA-5022-4C5E-8CE3-54D98172C1B5}" srcOrd="1" destOrd="0" presId="urn:microsoft.com/office/officeart/2008/layout/HorizontalMultiLevelHierarchy"/>
    <dgm:cxn modelId="{90B5FAD9-6C1C-4248-BE2D-B8BF1EF01C2F}" type="presOf" srcId="{5383A587-27A6-4A7F-B342-B6C1A8702ED9}" destId="{03812411-F4C0-46D2-A50E-7D09108BB1D3}" srcOrd="0" destOrd="0" presId="urn:microsoft.com/office/officeart/2008/layout/HorizontalMultiLevelHierarchy"/>
    <dgm:cxn modelId="{89DA4CE5-4A38-4D4D-A45D-C64C7EC97869}" type="presOf" srcId="{61E2E965-477E-48B8-BB17-DA9B1EC063DE}" destId="{E219B199-65A4-43FE-8D64-95BA59DC8C17}" srcOrd="0" destOrd="0" presId="urn:microsoft.com/office/officeart/2008/layout/HorizontalMultiLevelHierarchy"/>
    <dgm:cxn modelId="{EAC5E9E9-1012-4AB1-8DDE-2431B22C7927}" srcId="{1533F3C7-318B-463F-A0B4-8F43CAC839B2}" destId="{9731B5CC-D767-4AAB-B2F7-D94F3335D4A3}" srcOrd="2" destOrd="0" parTransId="{80E4DADD-CE44-4A28-8443-1ADA3C8A47B6}" sibTransId="{9CBDF666-DC9F-4BA1-AD66-58FF27C84EB5}"/>
    <dgm:cxn modelId="{BE1EA3F7-C4DF-4D55-8AF0-F490EB7194AB}" type="presOf" srcId="{58C052BE-5730-4B09-B7E0-C348942D4337}" destId="{9D260CC1-6354-4258-9359-B8DA7D6AFF28}" srcOrd="0" destOrd="0" presId="urn:microsoft.com/office/officeart/2008/layout/HorizontalMultiLevelHierarchy"/>
    <dgm:cxn modelId="{C9D460F8-B039-4D7E-9412-8E096A02A365}" srcId="{50EB8E9D-F49B-45B8-825E-07BAB80B5CA5}" destId="{710206F7-88B2-497B-89F3-ACB748987F43}" srcOrd="0" destOrd="0" parTransId="{1A805AE4-5F3B-4809-9AD4-14887AB732ED}" sibTransId="{4CB9E93B-2A29-4376-929B-B4BA6CA49D4B}"/>
    <dgm:cxn modelId="{91AC255A-7CDE-4B2A-BB97-CB13BFE25402}" type="presParOf" srcId="{C5C58B8F-4839-453B-A9FC-75E9E93E4A32}" destId="{9E7C1004-215E-4C9A-89EE-CB0AD6F8729E}" srcOrd="0" destOrd="0" presId="urn:microsoft.com/office/officeart/2008/layout/HorizontalMultiLevelHierarchy"/>
    <dgm:cxn modelId="{211D7874-2F54-4A00-A7B9-A5B1DBB12F5A}" type="presParOf" srcId="{9E7C1004-215E-4C9A-89EE-CB0AD6F8729E}" destId="{FE4C21A2-9301-4936-A5AB-7CEACF1D9E97}" srcOrd="0" destOrd="0" presId="urn:microsoft.com/office/officeart/2008/layout/HorizontalMultiLevelHierarchy"/>
    <dgm:cxn modelId="{CB2D3048-FF5B-410A-A3C7-25328B5C21DB}" type="presParOf" srcId="{9E7C1004-215E-4C9A-89EE-CB0AD6F8729E}" destId="{1FF8A010-C1A2-40A6-9A4A-5C379D8D946A}" srcOrd="1" destOrd="0" presId="urn:microsoft.com/office/officeart/2008/layout/HorizontalMultiLevelHierarchy"/>
    <dgm:cxn modelId="{9BDC7E33-6B92-44C5-9EF9-32C4B64F706C}" type="presParOf" srcId="{1FF8A010-C1A2-40A6-9A4A-5C379D8D946A}" destId="{519818D9-CC24-4C1E-89C2-7E4642BBF5D4}" srcOrd="0" destOrd="0" presId="urn:microsoft.com/office/officeart/2008/layout/HorizontalMultiLevelHierarchy"/>
    <dgm:cxn modelId="{D0271DB1-884C-416F-A325-53036194923F}" type="presParOf" srcId="{519818D9-CC24-4C1E-89C2-7E4642BBF5D4}" destId="{5468E5BA-5022-4C5E-8CE3-54D98172C1B5}" srcOrd="0" destOrd="0" presId="urn:microsoft.com/office/officeart/2008/layout/HorizontalMultiLevelHierarchy"/>
    <dgm:cxn modelId="{BEE2A9A2-5665-49D9-BAD5-3ED690A06C81}" type="presParOf" srcId="{1FF8A010-C1A2-40A6-9A4A-5C379D8D946A}" destId="{9584EA78-EFA5-4DDB-A465-2FB0AB80AA90}" srcOrd="1" destOrd="0" presId="urn:microsoft.com/office/officeart/2008/layout/HorizontalMultiLevelHierarchy"/>
    <dgm:cxn modelId="{818311F9-7728-4F25-843B-47FE3FF8658D}" type="presParOf" srcId="{9584EA78-EFA5-4DDB-A465-2FB0AB80AA90}" destId="{2DD45D01-00B4-40F7-A077-C1EAC2D501B5}" srcOrd="0" destOrd="0" presId="urn:microsoft.com/office/officeart/2008/layout/HorizontalMultiLevelHierarchy"/>
    <dgm:cxn modelId="{A2E90D7E-C76A-4ADC-A0CC-7883D3D23410}" type="presParOf" srcId="{9584EA78-EFA5-4DDB-A465-2FB0AB80AA90}" destId="{FB92EE03-41F9-4DA5-87AC-27D36442B167}" srcOrd="1" destOrd="0" presId="urn:microsoft.com/office/officeart/2008/layout/HorizontalMultiLevelHierarchy"/>
    <dgm:cxn modelId="{13DCDC17-6D28-498D-8B5E-E236B6F55291}" type="presParOf" srcId="{FB92EE03-41F9-4DA5-87AC-27D36442B167}" destId="{6254E82D-3969-4BCE-8608-F6C6D62FDB14}" srcOrd="0" destOrd="0" presId="urn:microsoft.com/office/officeart/2008/layout/HorizontalMultiLevelHierarchy"/>
    <dgm:cxn modelId="{F7CA3842-7792-4E19-BAED-7FB48436F507}" type="presParOf" srcId="{6254E82D-3969-4BCE-8608-F6C6D62FDB14}" destId="{A3A362DC-B28C-4032-A5CA-8FD37BBB79A8}" srcOrd="0" destOrd="0" presId="urn:microsoft.com/office/officeart/2008/layout/HorizontalMultiLevelHierarchy"/>
    <dgm:cxn modelId="{9BF8A53A-D7B6-4D75-970E-8DD896E10B07}" type="presParOf" srcId="{FB92EE03-41F9-4DA5-87AC-27D36442B167}" destId="{C65B5C92-1057-46A7-9901-411DF75652F7}" srcOrd="1" destOrd="0" presId="urn:microsoft.com/office/officeart/2008/layout/HorizontalMultiLevelHierarchy"/>
    <dgm:cxn modelId="{14D37017-CB02-4119-9D3C-3BA8FDEB24D9}" type="presParOf" srcId="{C65B5C92-1057-46A7-9901-411DF75652F7}" destId="{8317DBDA-4740-45D4-9EF1-4C1ABEC5F1DF}" srcOrd="0" destOrd="0" presId="urn:microsoft.com/office/officeart/2008/layout/HorizontalMultiLevelHierarchy"/>
    <dgm:cxn modelId="{2EDA1EFB-5068-4218-93AD-C42B5C563928}" type="presParOf" srcId="{C65B5C92-1057-46A7-9901-411DF75652F7}" destId="{737000D8-2443-4D83-9F08-1EE9350E7C47}" srcOrd="1" destOrd="0" presId="urn:microsoft.com/office/officeart/2008/layout/HorizontalMultiLevelHierarchy"/>
    <dgm:cxn modelId="{EA4D5EBA-EC91-4947-94C8-4DE28EB082FD}" type="presParOf" srcId="{1FF8A010-C1A2-40A6-9A4A-5C379D8D946A}" destId="{BF086575-F3E9-4722-AC81-57E973E37B05}" srcOrd="2" destOrd="0" presId="urn:microsoft.com/office/officeart/2008/layout/HorizontalMultiLevelHierarchy"/>
    <dgm:cxn modelId="{A3F98809-CB30-43B6-8188-E92CA76558B6}" type="presParOf" srcId="{BF086575-F3E9-4722-AC81-57E973E37B05}" destId="{23A56680-E5B0-456F-8FC7-A7E3A99A82B8}" srcOrd="0" destOrd="0" presId="urn:microsoft.com/office/officeart/2008/layout/HorizontalMultiLevelHierarchy"/>
    <dgm:cxn modelId="{98984971-86EE-4D49-947F-B210E90D04DF}" type="presParOf" srcId="{1FF8A010-C1A2-40A6-9A4A-5C379D8D946A}" destId="{8C97ACD7-787A-495D-A8DB-4E42A1B1161E}" srcOrd="3" destOrd="0" presId="urn:microsoft.com/office/officeart/2008/layout/HorizontalMultiLevelHierarchy"/>
    <dgm:cxn modelId="{9D832AC0-6292-42B5-B169-6C9DE25A4958}" type="presParOf" srcId="{8C97ACD7-787A-495D-A8DB-4E42A1B1161E}" destId="{36A3721B-4E02-482D-85C4-B57E29408E2B}" srcOrd="0" destOrd="0" presId="urn:microsoft.com/office/officeart/2008/layout/HorizontalMultiLevelHierarchy"/>
    <dgm:cxn modelId="{333FAD07-A70E-4F9D-B35F-73E25196EFED}" type="presParOf" srcId="{8C97ACD7-787A-495D-A8DB-4E42A1B1161E}" destId="{9DD4D890-A5AE-4491-84F5-47E7DD94C330}" srcOrd="1" destOrd="0" presId="urn:microsoft.com/office/officeart/2008/layout/HorizontalMultiLevelHierarchy"/>
    <dgm:cxn modelId="{7C3E0524-A04D-45D0-85EA-C25530F64C04}" type="presParOf" srcId="{9DD4D890-A5AE-4491-84F5-47E7DD94C330}" destId="{48673BF0-04FA-4B94-A4D4-8339622A0CFC}" srcOrd="0" destOrd="0" presId="urn:microsoft.com/office/officeart/2008/layout/HorizontalMultiLevelHierarchy"/>
    <dgm:cxn modelId="{E8A4F1E4-922B-471B-9FCF-756A61BCC241}" type="presParOf" srcId="{48673BF0-04FA-4B94-A4D4-8339622A0CFC}" destId="{9AB32F4A-CE8F-4D3E-9E81-946F2DF0299D}" srcOrd="0" destOrd="0" presId="urn:microsoft.com/office/officeart/2008/layout/HorizontalMultiLevelHierarchy"/>
    <dgm:cxn modelId="{3910B2F8-BCB7-4E4C-B923-D897FA212759}" type="presParOf" srcId="{9DD4D890-A5AE-4491-84F5-47E7DD94C330}" destId="{471DCA57-0C8F-4CED-823B-1E317C48623A}" srcOrd="1" destOrd="0" presId="urn:microsoft.com/office/officeart/2008/layout/HorizontalMultiLevelHierarchy"/>
    <dgm:cxn modelId="{7AE326F1-4FF4-4010-8798-AE0B77BA4D8D}" type="presParOf" srcId="{471DCA57-0C8F-4CED-823B-1E317C48623A}" destId="{3C3024CA-05EE-44E3-801C-7DBE361663F5}" srcOrd="0" destOrd="0" presId="urn:microsoft.com/office/officeart/2008/layout/HorizontalMultiLevelHierarchy"/>
    <dgm:cxn modelId="{5FBB61BD-BE15-4193-9928-9EE8597CCF8E}" type="presParOf" srcId="{471DCA57-0C8F-4CED-823B-1E317C48623A}" destId="{A719B5B0-B81F-4A7C-91BB-E623CEC40709}" srcOrd="1" destOrd="0" presId="urn:microsoft.com/office/officeart/2008/layout/HorizontalMultiLevelHierarchy"/>
    <dgm:cxn modelId="{7621E0D6-1D4A-4EA8-9659-7CA37A17586E}" type="presParOf" srcId="{1FF8A010-C1A2-40A6-9A4A-5C379D8D946A}" destId="{D0ED70BF-A5AB-427C-A77B-0FF7612EB823}" srcOrd="4" destOrd="0" presId="urn:microsoft.com/office/officeart/2008/layout/HorizontalMultiLevelHierarchy"/>
    <dgm:cxn modelId="{7530D8E8-93AB-42DA-A938-001ABA6689E0}" type="presParOf" srcId="{D0ED70BF-A5AB-427C-A77B-0FF7612EB823}" destId="{ABAC1207-686E-4421-90B2-6696F28E945D}" srcOrd="0" destOrd="0" presId="urn:microsoft.com/office/officeart/2008/layout/HorizontalMultiLevelHierarchy"/>
    <dgm:cxn modelId="{0B6A7C6E-5FF8-420F-97C9-97909AF3A152}" type="presParOf" srcId="{1FF8A010-C1A2-40A6-9A4A-5C379D8D946A}" destId="{035079CC-A049-448D-93DA-0EDD2F582CE9}" srcOrd="5" destOrd="0" presId="urn:microsoft.com/office/officeart/2008/layout/HorizontalMultiLevelHierarchy"/>
    <dgm:cxn modelId="{435DAA73-ED33-4B69-8205-0B6960A5572E}" type="presParOf" srcId="{035079CC-A049-448D-93DA-0EDD2F582CE9}" destId="{0236463A-4E17-4304-9FDA-5146B02E8FE2}" srcOrd="0" destOrd="0" presId="urn:microsoft.com/office/officeart/2008/layout/HorizontalMultiLevelHierarchy"/>
    <dgm:cxn modelId="{8058D692-F879-4DC9-A1C2-99B8908EA7F6}" type="presParOf" srcId="{035079CC-A049-448D-93DA-0EDD2F582CE9}" destId="{E0C5F4EF-A276-4F7D-86E4-1CB0723C17CD}" srcOrd="1" destOrd="0" presId="urn:microsoft.com/office/officeart/2008/layout/HorizontalMultiLevelHierarchy"/>
    <dgm:cxn modelId="{B70CAB4F-71A2-4DCA-9359-FD0514DFF4DC}" type="presParOf" srcId="{E0C5F4EF-A276-4F7D-86E4-1CB0723C17CD}" destId="{72A7D75A-C4CB-42EA-A7C4-E1EE63E5C3E0}" srcOrd="0" destOrd="0" presId="urn:microsoft.com/office/officeart/2008/layout/HorizontalMultiLevelHierarchy"/>
    <dgm:cxn modelId="{2F47E634-A685-4B9A-86AF-82E3C0CACA8A}" type="presParOf" srcId="{72A7D75A-C4CB-42EA-A7C4-E1EE63E5C3E0}" destId="{26F20158-2C70-4450-B0CB-3464E78F76B4}" srcOrd="0" destOrd="0" presId="urn:microsoft.com/office/officeart/2008/layout/HorizontalMultiLevelHierarchy"/>
    <dgm:cxn modelId="{FEFE9C0D-1F95-46A8-A2F1-0FF2161CD5BA}" type="presParOf" srcId="{E0C5F4EF-A276-4F7D-86E4-1CB0723C17CD}" destId="{68ACB24F-6FC6-49B2-A203-10086C36F00B}" srcOrd="1" destOrd="0" presId="urn:microsoft.com/office/officeart/2008/layout/HorizontalMultiLevelHierarchy"/>
    <dgm:cxn modelId="{FEDDCC7F-C04D-4620-85EF-BC213C09F003}" type="presParOf" srcId="{68ACB24F-6FC6-49B2-A203-10086C36F00B}" destId="{03812411-F4C0-46D2-A50E-7D09108BB1D3}" srcOrd="0" destOrd="0" presId="urn:microsoft.com/office/officeart/2008/layout/HorizontalMultiLevelHierarchy"/>
    <dgm:cxn modelId="{CA82B40F-1BB2-4427-A42E-E515E9AFBD9F}" type="presParOf" srcId="{68ACB24F-6FC6-49B2-A203-10086C36F00B}" destId="{DF3B3196-EB27-407B-9C64-983331AA49FC}" srcOrd="1" destOrd="0" presId="urn:microsoft.com/office/officeart/2008/layout/HorizontalMultiLevelHierarchy"/>
    <dgm:cxn modelId="{899403B0-6978-416A-916F-8E2146F5A187}" type="presParOf" srcId="{1FF8A010-C1A2-40A6-9A4A-5C379D8D946A}" destId="{A3AA6EE9-192B-4063-B332-537E228D4DF9}" srcOrd="6" destOrd="0" presId="urn:microsoft.com/office/officeart/2008/layout/HorizontalMultiLevelHierarchy"/>
    <dgm:cxn modelId="{1F3F4603-4228-4665-BEF0-86B191EC07F5}" type="presParOf" srcId="{A3AA6EE9-192B-4063-B332-537E228D4DF9}" destId="{924D1D1F-D1D2-4A4C-A10F-5E602248E777}" srcOrd="0" destOrd="0" presId="urn:microsoft.com/office/officeart/2008/layout/HorizontalMultiLevelHierarchy"/>
    <dgm:cxn modelId="{06A61EE9-1177-409E-BBCF-260218D52931}" type="presParOf" srcId="{1FF8A010-C1A2-40A6-9A4A-5C379D8D946A}" destId="{51DEE0F2-16AA-4BBC-A7F1-D6725BEC0F66}" srcOrd="7" destOrd="0" presId="urn:microsoft.com/office/officeart/2008/layout/HorizontalMultiLevelHierarchy"/>
    <dgm:cxn modelId="{0D648811-721F-4E1D-BDEB-75F9CE6F9A9C}" type="presParOf" srcId="{51DEE0F2-16AA-4BBC-A7F1-D6725BEC0F66}" destId="{E219B199-65A4-43FE-8D64-95BA59DC8C17}" srcOrd="0" destOrd="0" presId="urn:microsoft.com/office/officeart/2008/layout/HorizontalMultiLevelHierarchy"/>
    <dgm:cxn modelId="{7C4552CD-F73C-441A-8C23-26596C87D1B8}" type="presParOf" srcId="{51DEE0F2-16AA-4BBC-A7F1-D6725BEC0F66}" destId="{15CBB077-615A-4D26-BA5D-E740FD72FB1F}" srcOrd="1" destOrd="0" presId="urn:microsoft.com/office/officeart/2008/layout/HorizontalMultiLevelHierarchy"/>
    <dgm:cxn modelId="{BCC2A263-A466-4902-8A13-57F7CB0A998B}" type="presParOf" srcId="{15CBB077-615A-4D26-BA5D-E740FD72FB1F}" destId="{33833449-56CF-46A8-AEA9-342F5C198E4B}" srcOrd="0" destOrd="0" presId="urn:microsoft.com/office/officeart/2008/layout/HorizontalMultiLevelHierarchy"/>
    <dgm:cxn modelId="{E6178C7D-1D8A-4405-A8CF-A27AEE2CB76D}" type="presParOf" srcId="{33833449-56CF-46A8-AEA9-342F5C198E4B}" destId="{687B92C8-3EF2-4463-AB7E-818E7F107B9A}" srcOrd="0" destOrd="0" presId="urn:microsoft.com/office/officeart/2008/layout/HorizontalMultiLevelHierarchy"/>
    <dgm:cxn modelId="{C9E98A32-6241-4BDC-B8A1-D8C689700DB9}" type="presParOf" srcId="{15CBB077-615A-4D26-BA5D-E740FD72FB1F}" destId="{30C59D7B-DC60-4169-9B23-82DA697FDA9D}" srcOrd="1" destOrd="0" presId="urn:microsoft.com/office/officeart/2008/layout/HorizontalMultiLevelHierarchy"/>
    <dgm:cxn modelId="{EF28EBE4-C7CA-4C46-8C4D-B8712659D36F}" type="presParOf" srcId="{30C59D7B-DC60-4169-9B23-82DA697FDA9D}" destId="{EA57A6E1-A3DA-47CB-93DA-C6232EC08151}" srcOrd="0" destOrd="0" presId="urn:microsoft.com/office/officeart/2008/layout/HorizontalMultiLevelHierarchy"/>
    <dgm:cxn modelId="{97FB5A9C-09D0-4259-BA28-09C21365E66E}" type="presParOf" srcId="{30C59D7B-DC60-4169-9B23-82DA697FDA9D}" destId="{AA918B94-9041-4DA0-8813-17D9CFE0AA30}" srcOrd="1" destOrd="0" presId="urn:microsoft.com/office/officeart/2008/layout/HorizontalMultiLevelHierarchy"/>
    <dgm:cxn modelId="{A3E727DE-16B8-4431-A92B-345D000D66D9}" type="presParOf" srcId="{1FF8A010-C1A2-40A6-9A4A-5C379D8D946A}" destId="{375A2358-27BE-41FB-BA07-E02AF984AC4C}" srcOrd="8" destOrd="0" presId="urn:microsoft.com/office/officeart/2008/layout/HorizontalMultiLevelHierarchy"/>
    <dgm:cxn modelId="{F534448F-043C-4EB6-897D-77DDD8B79E7E}" type="presParOf" srcId="{375A2358-27BE-41FB-BA07-E02AF984AC4C}" destId="{CECB6663-752B-4163-AE61-71E517D708AB}" srcOrd="0" destOrd="0" presId="urn:microsoft.com/office/officeart/2008/layout/HorizontalMultiLevelHierarchy"/>
    <dgm:cxn modelId="{9DA9F331-4E21-4F91-99FD-B7B6AD0A6526}" type="presParOf" srcId="{1FF8A010-C1A2-40A6-9A4A-5C379D8D946A}" destId="{97C04224-CBEE-4A5F-984A-B3A058E73AAE}" srcOrd="9" destOrd="0" presId="urn:microsoft.com/office/officeart/2008/layout/HorizontalMultiLevelHierarchy"/>
    <dgm:cxn modelId="{F524FB4E-1D43-454C-A95F-743436EFEBFC}" type="presParOf" srcId="{97C04224-CBEE-4A5F-984A-B3A058E73AAE}" destId="{B7D87393-7E3D-4394-A6DD-F112FA914952}" srcOrd="0" destOrd="0" presId="urn:microsoft.com/office/officeart/2008/layout/HorizontalMultiLevelHierarchy"/>
    <dgm:cxn modelId="{73CF2090-F775-4B05-84E7-0103D0AD2A1B}" type="presParOf" srcId="{97C04224-CBEE-4A5F-984A-B3A058E73AAE}" destId="{74C2DD4D-51A5-4C61-ACE2-E2BA5E3CD262}" srcOrd="1" destOrd="0" presId="urn:microsoft.com/office/officeart/2008/layout/HorizontalMultiLevelHierarchy"/>
    <dgm:cxn modelId="{780A1EA7-E2D0-4129-AACF-F908B0DCA253}" type="presParOf" srcId="{74C2DD4D-51A5-4C61-ACE2-E2BA5E3CD262}" destId="{9D260CC1-6354-4258-9359-B8DA7D6AFF28}" srcOrd="0" destOrd="0" presId="urn:microsoft.com/office/officeart/2008/layout/HorizontalMultiLevelHierarchy"/>
    <dgm:cxn modelId="{BC6E6163-0079-4F4C-AA04-B8A88F5955B0}" type="presParOf" srcId="{9D260CC1-6354-4258-9359-B8DA7D6AFF28}" destId="{00692F6F-4C3D-4D32-B7C6-E16A40427E78}" srcOrd="0" destOrd="0" presId="urn:microsoft.com/office/officeart/2008/layout/HorizontalMultiLevelHierarchy"/>
    <dgm:cxn modelId="{2003ABB0-78AB-408C-9FF7-7454CFB2CEFE}" type="presParOf" srcId="{74C2DD4D-51A5-4C61-ACE2-E2BA5E3CD262}" destId="{9F664666-D2EE-40AB-8800-ED4BE326CE5E}" srcOrd="1" destOrd="0" presId="urn:microsoft.com/office/officeart/2008/layout/HorizontalMultiLevelHierarchy"/>
    <dgm:cxn modelId="{5CA79F04-E671-4BD7-8B05-FB6EBF2C64BA}" type="presParOf" srcId="{9F664666-D2EE-40AB-8800-ED4BE326CE5E}" destId="{7D46A6EC-2A18-4F41-9AC7-323447458EE5}" srcOrd="0" destOrd="0" presId="urn:microsoft.com/office/officeart/2008/layout/HorizontalMultiLevelHierarchy"/>
    <dgm:cxn modelId="{8C639D46-AB23-4E46-8B94-8DA079C4AE57}" type="presParOf" srcId="{9F664666-D2EE-40AB-8800-ED4BE326CE5E}" destId="{AE9FA65B-BAA2-43DF-B922-8C16984E124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BC9224A6-A83D-43B4-8D8E-4D0B955526B0}" type="doc">
      <dgm:prSet loTypeId="urn:microsoft.com/office/officeart/2005/8/layout/orgChart1" loCatId="hierarchy" qsTypeId="urn:microsoft.com/office/officeart/2005/8/quickstyle/simple1" qsCatId="simple" csTypeId="urn:microsoft.com/office/officeart/2005/8/colors/accent1_2" csCatId="accent1" phldr="1"/>
      <dgm:spPr/>
    </dgm:pt>
    <dgm:pt modelId="{15C3F7D7-3D86-4414-B123-0B9D037275CA}">
      <dgm:prSet/>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0" i="0" u="none" strike="noStrike" cap="none" normalizeH="0" baseline="0">
              <a:ln>
                <a:noFill/>
              </a:ln>
              <a:solidFill>
                <a:schemeClr val="bg1"/>
              </a:solidFill>
              <a:effectLst/>
              <a:latin typeface="Tahoma" panose="020B0604030504040204" pitchFamily="34" charset="0"/>
            </a:rPr>
            <a:t>Serviços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0" i="0" u="none" strike="noStrike" cap="none" normalizeH="0" baseline="0">
              <a:ln>
                <a:noFill/>
              </a:ln>
              <a:solidFill>
                <a:schemeClr val="bg1"/>
              </a:solidFill>
              <a:effectLst/>
              <a:latin typeface="Tahoma" panose="020B0604030504040204" pitchFamily="34" charset="0"/>
            </a:rPr>
            <a:t>Condições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0" i="0" u="none" strike="noStrike" cap="none" normalizeH="0" baseline="0">
              <a:ln>
                <a:noFill/>
              </a:ln>
              <a:solidFill>
                <a:schemeClr val="bg1"/>
              </a:solidFill>
              <a:effectLst/>
              <a:latin typeface="Tahoma" panose="020B0604030504040204" pitchFamily="34" charset="0"/>
            </a:rPr>
            <a:t>especiais</a:t>
          </a:r>
        </a:p>
      </dgm:t>
    </dgm:pt>
    <dgm:pt modelId="{68877CDA-8E93-40D2-ABA7-A88F4A2A3FE3}" type="parTrans" cxnId="{1CE22DBC-6143-455A-BFEE-7F56333A5557}">
      <dgm:prSet/>
      <dgm:spPr/>
      <dgm:t>
        <a:bodyPr/>
        <a:lstStyle/>
        <a:p>
          <a:endParaRPr lang="en-US"/>
        </a:p>
      </dgm:t>
    </dgm:pt>
    <dgm:pt modelId="{C9C5019B-0C0F-466C-97A8-BD9BB9612CB6}" type="sibTrans" cxnId="{1CE22DBC-6143-455A-BFEE-7F56333A5557}">
      <dgm:prSet/>
      <dgm:spPr/>
      <dgm:t>
        <a:bodyPr/>
        <a:lstStyle/>
        <a:p>
          <a:endParaRPr lang="en-US"/>
        </a:p>
      </dgm:t>
    </dgm:pt>
    <dgm:pt modelId="{50BB1E6F-320B-4698-B013-14BCC51DDF18}">
      <dgm:prSet/>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b="0" i="0" u="none" strike="noStrike" cap="none" normalizeH="0" baseline="0" dirty="0">
            <a:ln>
              <a:noFill/>
            </a:ln>
            <a:solidFill>
              <a:schemeClr val="tx1"/>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a:ln>
                <a:noFill/>
              </a:ln>
              <a:solidFill>
                <a:schemeClr val="bg1"/>
              </a:solidFill>
              <a:effectLst/>
              <a:latin typeface="Tahoma" panose="020B0604030504040204" pitchFamily="34" charset="0"/>
            </a:rPr>
            <a:t>15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dirty="0">
              <a:ln>
                <a:noFill/>
              </a:ln>
              <a:solidFill>
                <a:schemeClr val="bg1"/>
              </a:solidFill>
              <a:effectLst/>
              <a:latin typeface="Tahoma" panose="020B0604030504040204" pitchFamily="34" charset="0"/>
            </a:rPr>
            <a:t>11% + 4% = 15%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b="1" i="0" u="none" strike="noStrike" cap="none" normalizeH="0" baseline="0" dirty="0">
            <a:ln>
              <a:noFill/>
            </a:ln>
            <a:solidFill>
              <a:schemeClr val="bg1"/>
            </a:solidFill>
            <a:effectLst/>
            <a:latin typeface="Tahoma" panose="020B0604030504040204" pitchFamily="34" charset="0"/>
          </a:endParaRPr>
        </a:p>
      </dgm:t>
    </dgm:pt>
    <dgm:pt modelId="{8BDCE970-8C88-44D4-B31D-68B70F593B3B}" type="parTrans" cxnId="{84A12D4B-9BB5-4552-9A2F-5E688CD16FEB}">
      <dgm:prSet/>
      <dgm:spPr>
        <a:ln w="28575"/>
      </dgm:spPr>
      <dgm:t>
        <a:bodyPr/>
        <a:lstStyle/>
        <a:p>
          <a:endParaRPr lang="en-US"/>
        </a:p>
      </dgm:t>
    </dgm:pt>
    <dgm:pt modelId="{189F9922-A545-4B57-987A-5EA5B92B5841}" type="sibTrans" cxnId="{84A12D4B-9BB5-4552-9A2F-5E688CD16FEB}">
      <dgm:prSet/>
      <dgm:spPr/>
      <dgm:t>
        <a:bodyPr/>
        <a:lstStyle/>
        <a:p>
          <a:endParaRPr lang="en-US"/>
        </a:p>
      </dgm:t>
    </dgm:pt>
    <dgm:pt modelId="{749A07DB-A6E6-4501-9FDA-E36A62779D7A}">
      <dgm:prSet/>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a:ln>
                <a:noFill/>
              </a:ln>
              <a:solidFill>
                <a:schemeClr val="bg1"/>
              </a:solidFill>
              <a:effectLst/>
              <a:latin typeface="Tahoma" panose="020B0604030504040204" pitchFamily="34" charset="0"/>
            </a:rPr>
            <a:t>20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a:ln>
                <a:noFill/>
              </a:ln>
              <a:solidFill>
                <a:schemeClr val="bg1"/>
              </a:solidFill>
              <a:effectLst/>
              <a:latin typeface="Tahoma" panose="020B0604030504040204" pitchFamily="34" charset="0"/>
            </a:rPr>
            <a:t>11% + 3% = 14%</a:t>
          </a:r>
        </a:p>
      </dgm:t>
    </dgm:pt>
    <dgm:pt modelId="{317099C5-26D1-4009-A706-A978586A1D6A}" type="parTrans" cxnId="{2F2F2730-258A-450A-B743-16D769AE723B}">
      <dgm:prSet/>
      <dgm:spPr>
        <a:ln w="28575"/>
      </dgm:spPr>
      <dgm:t>
        <a:bodyPr/>
        <a:lstStyle/>
        <a:p>
          <a:endParaRPr lang="en-US"/>
        </a:p>
      </dgm:t>
    </dgm:pt>
    <dgm:pt modelId="{E11F69F4-621B-4684-A2A6-E823D510C4B5}" type="sibTrans" cxnId="{2F2F2730-258A-450A-B743-16D769AE723B}">
      <dgm:prSet/>
      <dgm:spPr/>
      <dgm:t>
        <a:bodyPr/>
        <a:lstStyle/>
        <a:p>
          <a:endParaRPr lang="en-US"/>
        </a:p>
      </dgm:t>
    </dgm:pt>
    <dgm:pt modelId="{490AC80A-975C-4921-B704-369098897F24}">
      <dgm:prSet/>
      <dgm:spPr>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a:ln>
                <a:noFill/>
              </a:ln>
              <a:solidFill>
                <a:schemeClr val="bg1"/>
              </a:solidFill>
              <a:effectLst/>
              <a:latin typeface="Tahoma" panose="020B0604030504040204" pitchFamily="34" charset="0"/>
            </a:rPr>
            <a:t>25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b="1" i="0" u="none" strike="noStrike" cap="none" normalizeH="0" baseline="0">
              <a:ln>
                <a:noFill/>
              </a:ln>
              <a:solidFill>
                <a:schemeClr val="bg1"/>
              </a:solidFill>
              <a:effectLst/>
              <a:latin typeface="Tahoma" panose="020B0604030504040204" pitchFamily="34" charset="0"/>
            </a:rPr>
            <a:t>11% + 2% = 13%</a:t>
          </a:r>
        </a:p>
      </dgm:t>
    </dgm:pt>
    <dgm:pt modelId="{DA6E12E4-6CD6-48C6-A0A1-575CE27D15F1}" type="parTrans" cxnId="{566DB00A-3CD7-4328-96E8-D351514E41CC}">
      <dgm:prSet/>
      <dgm:spPr>
        <a:ln w="28575"/>
      </dgm:spPr>
      <dgm:t>
        <a:bodyPr/>
        <a:lstStyle/>
        <a:p>
          <a:endParaRPr lang="en-US"/>
        </a:p>
      </dgm:t>
    </dgm:pt>
    <dgm:pt modelId="{3CE1B788-E5A9-4D95-823A-B98E625BEB8F}" type="sibTrans" cxnId="{566DB00A-3CD7-4328-96E8-D351514E41CC}">
      <dgm:prSet/>
      <dgm:spPr/>
      <dgm:t>
        <a:bodyPr/>
        <a:lstStyle/>
        <a:p>
          <a:endParaRPr lang="en-US"/>
        </a:p>
      </dgm:t>
    </dgm:pt>
    <dgm:pt modelId="{278ED7A8-83ED-4178-8197-32AA4EA4041C}" type="pres">
      <dgm:prSet presAssocID="{BC9224A6-A83D-43B4-8D8E-4D0B955526B0}" presName="hierChild1" presStyleCnt="0">
        <dgm:presLayoutVars>
          <dgm:orgChart val="1"/>
          <dgm:chPref val="1"/>
          <dgm:dir/>
          <dgm:animOne val="branch"/>
          <dgm:animLvl val="lvl"/>
          <dgm:resizeHandles/>
        </dgm:presLayoutVars>
      </dgm:prSet>
      <dgm:spPr/>
    </dgm:pt>
    <dgm:pt modelId="{672C4CFB-D41C-40AE-B24A-919BC582EE09}" type="pres">
      <dgm:prSet presAssocID="{15C3F7D7-3D86-4414-B123-0B9D037275CA}" presName="hierRoot1" presStyleCnt="0">
        <dgm:presLayoutVars>
          <dgm:hierBranch/>
        </dgm:presLayoutVars>
      </dgm:prSet>
      <dgm:spPr/>
    </dgm:pt>
    <dgm:pt modelId="{D18F121F-60C3-467F-BE51-997F78EC96DF}" type="pres">
      <dgm:prSet presAssocID="{15C3F7D7-3D86-4414-B123-0B9D037275CA}" presName="rootComposite1" presStyleCnt="0"/>
      <dgm:spPr/>
    </dgm:pt>
    <dgm:pt modelId="{1678D505-75B8-4574-BC5B-D1DC12C5B7EF}" type="pres">
      <dgm:prSet presAssocID="{15C3F7D7-3D86-4414-B123-0B9D037275CA}" presName="rootText1" presStyleLbl="node0" presStyleIdx="0" presStyleCnt="1" custScaleX="103314">
        <dgm:presLayoutVars>
          <dgm:chPref val="3"/>
        </dgm:presLayoutVars>
      </dgm:prSet>
      <dgm:spPr/>
    </dgm:pt>
    <dgm:pt modelId="{4A8905E5-586E-44E5-BAD4-5FBCDC977509}" type="pres">
      <dgm:prSet presAssocID="{15C3F7D7-3D86-4414-B123-0B9D037275CA}" presName="rootConnector1" presStyleLbl="node1" presStyleIdx="0" presStyleCnt="0"/>
      <dgm:spPr/>
    </dgm:pt>
    <dgm:pt modelId="{67764FD8-B2EA-4FDF-BC50-FA891470E3BE}" type="pres">
      <dgm:prSet presAssocID="{15C3F7D7-3D86-4414-B123-0B9D037275CA}" presName="hierChild2" presStyleCnt="0"/>
      <dgm:spPr/>
    </dgm:pt>
    <dgm:pt modelId="{120E5C86-B4E4-47BF-A45E-F68B481CBE7D}" type="pres">
      <dgm:prSet presAssocID="{8BDCE970-8C88-44D4-B31D-68B70F593B3B}" presName="Name35" presStyleLbl="parChTrans1D2" presStyleIdx="0" presStyleCnt="3"/>
      <dgm:spPr/>
    </dgm:pt>
    <dgm:pt modelId="{AD433670-655F-4C71-B957-3543E57F9D4A}" type="pres">
      <dgm:prSet presAssocID="{50BB1E6F-320B-4698-B013-14BCC51DDF18}" presName="hierRoot2" presStyleCnt="0">
        <dgm:presLayoutVars>
          <dgm:hierBranch/>
        </dgm:presLayoutVars>
      </dgm:prSet>
      <dgm:spPr/>
    </dgm:pt>
    <dgm:pt modelId="{85C94B8C-1422-4A8A-8499-81093AA3517D}" type="pres">
      <dgm:prSet presAssocID="{50BB1E6F-320B-4698-B013-14BCC51DDF18}" presName="rootComposite" presStyleCnt="0"/>
      <dgm:spPr/>
    </dgm:pt>
    <dgm:pt modelId="{A2FE468F-A657-4922-BCCA-D8226CAC1FD2}" type="pres">
      <dgm:prSet presAssocID="{50BB1E6F-320B-4698-B013-14BCC51DDF18}" presName="rootText" presStyleLbl="node2" presStyleIdx="0" presStyleCnt="3">
        <dgm:presLayoutVars>
          <dgm:chPref val="3"/>
        </dgm:presLayoutVars>
      </dgm:prSet>
      <dgm:spPr/>
    </dgm:pt>
    <dgm:pt modelId="{4BA4378A-5C23-4270-98E7-7438BE2DFB01}" type="pres">
      <dgm:prSet presAssocID="{50BB1E6F-320B-4698-B013-14BCC51DDF18}" presName="rootConnector" presStyleLbl="node2" presStyleIdx="0" presStyleCnt="3"/>
      <dgm:spPr/>
    </dgm:pt>
    <dgm:pt modelId="{D5D0B7F1-E2B5-44DE-8B4E-89EBBE74EC7C}" type="pres">
      <dgm:prSet presAssocID="{50BB1E6F-320B-4698-B013-14BCC51DDF18}" presName="hierChild4" presStyleCnt="0"/>
      <dgm:spPr/>
    </dgm:pt>
    <dgm:pt modelId="{B7F0F20D-6EBC-40AC-ACB3-70C81C5FB3AB}" type="pres">
      <dgm:prSet presAssocID="{50BB1E6F-320B-4698-B013-14BCC51DDF18}" presName="hierChild5" presStyleCnt="0"/>
      <dgm:spPr/>
    </dgm:pt>
    <dgm:pt modelId="{1790DD76-2F48-4CC8-BF6C-589FFE38BEF2}" type="pres">
      <dgm:prSet presAssocID="{317099C5-26D1-4009-A706-A978586A1D6A}" presName="Name35" presStyleLbl="parChTrans1D2" presStyleIdx="1" presStyleCnt="3"/>
      <dgm:spPr/>
    </dgm:pt>
    <dgm:pt modelId="{E42BBBF5-B587-4121-A584-E66C3D451656}" type="pres">
      <dgm:prSet presAssocID="{749A07DB-A6E6-4501-9FDA-E36A62779D7A}" presName="hierRoot2" presStyleCnt="0">
        <dgm:presLayoutVars>
          <dgm:hierBranch/>
        </dgm:presLayoutVars>
      </dgm:prSet>
      <dgm:spPr/>
    </dgm:pt>
    <dgm:pt modelId="{83E8D89C-C51D-4868-92C5-4741D0B4D8B7}" type="pres">
      <dgm:prSet presAssocID="{749A07DB-A6E6-4501-9FDA-E36A62779D7A}" presName="rootComposite" presStyleCnt="0"/>
      <dgm:spPr/>
    </dgm:pt>
    <dgm:pt modelId="{72939BC4-F43C-47CA-A370-BA0B0898AAB4}" type="pres">
      <dgm:prSet presAssocID="{749A07DB-A6E6-4501-9FDA-E36A62779D7A}" presName="rootText" presStyleLbl="node2" presStyleIdx="1" presStyleCnt="3">
        <dgm:presLayoutVars>
          <dgm:chPref val="3"/>
        </dgm:presLayoutVars>
      </dgm:prSet>
      <dgm:spPr/>
    </dgm:pt>
    <dgm:pt modelId="{27A0AE61-0B3D-40C3-9BB6-93C6F493E572}" type="pres">
      <dgm:prSet presAssocID="{749A07DB-A6E6-4501-9FDA-E36A62779D7A}" presName="rootConnector" presStyleLbl="node2" presStyleIdx="1" presStyleCnt="3"/>
      <dgm:spPr/>
    </dgm:pt>
    <dgm:pt modelId="{B1E26380-EB8C-4656-85D9-19E44C421B47}" type="pres">
      <dgm:prSet presAssocID="{749A07DB-A6E6-4501-9FDA-E36A62779D7A}" presName="hierChild4" presStyleCnt="0"/>
      <dgm:spPr/>
    </dgm:pt>
    <dgm:pt modelId="{7C96A771-292D-405A-83FA-A86D4BA8A3B0}" type="pres">
      <dgm:prSet presAssocID="{749A07DB-A6E6-4501-9FDA-E36A62779D7A}" presName="hierChild5" presStyleCnt="0"/>
      <dgm:spPr/>
    </dgm:pt>
    <dgm:pt modelId="{0CCC33CE-1D41-4AFD-97F9-11DB9CAA5BA6}" type="pres">
      <dgm:prSet presAssocID="{DA6E12E4-6CD6-48C6-A0A1-575CE27D15F1}" presName="Name35" presStyleLbl="parChTrans1D2" presStyleIdx="2" presStyleCnt="3"/>
      <dgm:spPr/>
    </dgm:pt>
    <dgm:pt modelId="{26EC5D52-35F8-407F-AEC6-36267965DA94}" type="pres">
      <dgm:prSet presAssocID="{490AC80A-975C-4921-B704-369098897F24}" presName="hierRoot2" presStyleCnt="0">
        <dgm:presLayoutVars>
          <dgm:hierBranch/>
        </dgm:presLayoutVars>
      </dgm:prSet>
      <dgm:spPr/>
    </dgm:pt>
    <dgm:pt modelId="{2BAADF5D-2ED5-4285-BA13-EBE9E26F685D}" type="pres">
      <dgm:prSet presAssocID="{490AC80A-975C-4921-B704-369098897F24}" presName="rootComposite" presStyleCnt="0"/>
      <dgm:spPr/>
    </dgm:pt>
    <dgm:pt modelId="{D3FF0606-20B7-48A7-9F1F-AD30326698B7}" type="pres">
      <dgm:prSet presAssocID="{490AC80A-975C-4921-B704-369098897F24}" presName="rootText" presStyleLbl="node2" presStyleIdx="2" presStyleCnt="3">
        <dgm:presLayoutVars>
          <dgm:chPref val="3"/>
        </dgm:presLayoutVars>
      </dgm:prSet>
      <dgm:spPr/>
    </dgm:pt>
    <dgm:pt modelId="{37CEA3DD-B77B-44B4-A896-858089C278F6}" type="pres">
      <dgm:prSet presAssocID="{490AC80A-975C-4921-B704-369098897F24}" presName="rootConnector" presStyleLbl="node2" presStyleIdx="2" presStyleCnt="3"/>
      <dgm:spPr/>
    </dgm:pt>
    <dgm:pt modelId="{474B823A-F0AA-4350-B5C3-6D213A21BE45}" type="pres">
      <dgm:prSet presAssocID="{490AC80A-975C-4921-B704-369098897F24}" presName="hierChild4" presStyleCnt="0"/>
      <dgm:spPr/>
    </dgm:pt>
    <dgm:pt modelId="{B2D2F0A3-504C-418C-8FEA-1AB14832DB51}" type="pres">
      <dgm:prSet presAssocID="{490AC80A-975C-4921-B704-369098897F24}" presName="hierChild5" presStyleCnt="0"/>
      <dgm:spPr/>
    </dgm:pt>
    <dgm:pt modelId="{C6C70987-134D-487B-B77B-47BFE87378B9}" type="pres">
      <dgm:prSet presAssocID="{15C3F7D7-3D86-4414-B123-0B9D037275CA}" presName="hierChild3" presStyleCnt="0"/>
      <dgm:spPr/>
    </dgm:pt>
  </dgm:ptLst>
  <dgm:cxnLst>
    <dgm:cxn modelId="{9EE66606-8BDC-4887-840B-BADB80A67D20}" type="presOf" srcId="{317099C5-26D1-4009-A706-A978586A1D6A}" destId="{1790DD76-2F48-4CC8-BF6C-589FFE38BEF2}" srcOrd="0" destOrd="0" presId="urn:microsoft.com/office/officeart/2005/8/layout/orgChart1"/>
    <dgm:cxn modelId="{566DB00A-3CD7-4328-96E8-D351514E41CC}" srcId="{15C3F7D7-3D86-4414-B123-0B9D037275CA}" destId="{490AC80A-975C-4921-B704-369098897F24}" srcOrd="2" destOrd="0" parTransId="{DA6E12E4-6CD6-48C6-A0A1-575CE27D15F1}" sibTransId="{3CE1B788-E5A9-4D95-823A-B98E625BEB8F}"/>
    <dgm:cxn modelId="{2F2F2730-258A-450A-B743-16D769AE723B}" srcId="{15C3F7D7-3D86-4414-B123-0B9D037275CA}" destId="{749A07DB-A6E6-4501-9FDA-E36A62779D7A}" srcOrd="1" destOrd="0" parTransId="{317099C5-26D1-4009-A706-A978586A1D6A}" sibTransId="{E11F69F4-621B-4684-A2A6-E823D510C4B5}"/>
    <dgm:cxn modelId="{14DEBE5E-3C87-407F-AD12-335BC09A4CF5}" type="presOf" srcId="{15C3F7D7-3D86-4414-B123-0B9D037275CA}" destId="{4A8905E5-586E-44E5-BAD4-5FBCDC977509}" srcOrd="1" destOrd="0" presId="urn:microsoft.com/office/officeart/2005/8/layout/orgChart1"/>
    <dgm:cxn modelId="{4CBE8961-C044-4F84-81EA-93C2E92A7DB2}" type="presOf" srcId="{15C3F7D7-3D86-4414-B123-0B9D037275CA}" destId="{1678D505-75B8-4574-BC5B-D1DC12C5B7EF}" srcOrd="0" destOrd="0" presId="urn:microsoft.com/office/officeart/2005/8/layout/orgChart1"/>
    <dgm:cxn modelId="{84A12D4B-9BB5-4552-9A2F-5E688CD16FEB}" srcId="{15C3F7D7-3D86-4414-B123-0B9D037275CA}" destId="{50BB1E6F-320B-4698-B013-14BCC51DDF18}" srcOrd="0" destOrd="0" parTransId="{8BDCE970-8C88-44D4-B31D-68B70F593B3B}" sibTransId="{189F9922-A545-4B57-987A-5EA5B92B5841}"/>
    <dgm:cxn modelId="{C1A4C66C-FBD2-450F-AB9E-D899D4E2C094}" type="presOf" srcId="{50BB1E6F-320B-4698-B013-14BCC51DDF18}" destId="{4BA4378A-5C23-4270-98E7-7438BE2DFB01}" srcOrd="1" destOrd="0" presId="urn:microsoft.com/office/officeart/2005/8/layout/orgChart1"/>
    <dgm:cxn modelId="{B6F0B36E-3ACF-4EF2-AAC1-97B4A9FE519B}" type="presOf" srcId="{490AC80A-975C-4921-B704-369098897F24}" destId="{37CEA3DD-B77B-44B4-A896-858089C278F6}" srcOrd="1" destOrd="0" presId="urn:microsoft.com/office/officeart/2005/8/layout/orgChart1"/>
    <dgm:cxn modelId="{7A94A588-6BFA-4FDA-B7B0-6B967244CD11}" type="presOf" srcId="{DA6E12E4-6CD6-48C6-A0A1-575CE27D15F1}" destId="{0CCC33CE-1D41-4AFD-97F9-11DB9CAA5BA6}" srcOrd="0" destOrd="0" presId="urn:microsoft.com/office/officeart/2005/8/layout/orgChart1"/>
    <dgm:cxn modelId="{FCA95495-125B-42C5-B399-82E9724AC0ED}" type="presOf" srcId="{BC9224A6-A83D-43B4-8D8E-4D0B955526B0}" destId="{278ED7A8-83ED-4178-8197-32AA4EA4041C}" srcOrd="0" destOrd="0" presId="urn:microsoft.com/office/officeart/2005/8/layout/orgChart1"/>
    <dgm:cxn modelId="{B0EEE4AA-3316-4E8E-897E-011B1E72E4E7}" type="presOf" srcId="{50BB1E6F-320B-4698-B013-14BCC51DDF18}" destId="{A2FE468F-A657-4922-BCCA-D8226CAC1FD2}" srcOrd="0" destOrd="0" presId="urn:microsoft.com/office/officeart/2005/8/layout/orgChart1"/>
    <dgm:cxn modelId="{1CE22DBC-6143-455A-BFEE-7F56333A5557}" srcId="{BC9224A6-A83D-43B4-8D8E-4D0B955526B0}" destId="{15C3F7D7-3D86-4414-B123-0B9D037275CA}" srcOrd="0" destOrd="0" parTransId="{68877CDA-8E93-40D2-ABA7-A88F4A2A3FE3}" sibTransId="{C9C5019B-0C0F-466C-97A8-BD9BB9612CB6}"/>
    <dgm:cxn modelId="{D3CBA7C4-5B72-4B51-837E-749721418E56}" type="presOf" srcId="{8BDCE970-8C88-44D4-B31D-68B70F593B3B}" destId="{120E5C86-B4E4-47BF-A45E-F68B481CBE7D}" srcOrd="0" destOrd="0" presId="urn:microsoft.com/office/officeart/2005/8/layout/orgChart1"/>
    <dgm:cxn modelId="{22EA02C6-1555-4BCF-837C-EB9049EA6386}" type="presOf" srcId="{749A07DB-A6E6-4501-9FDA-E36A62779D7A}" destId="{27A0AE61-0B3D-40C3-9BB6-93C6F493E572}" srcOrd="1" destOrd="0" presId="urn:microsoft.com/office/officeart/2005/8/layout/orgChart1"/>
    <dgm:cxn modelId="{62FF12D0-3E67-462D-A613-4A7E8F4558D4}" type="presOf" srcId="{490AC80A-975C-4921-B704-369098897F24}" destId="{D3FF0606-20B7-48A7-9F1F-AD30326698B7}" srcOrd="0" destOrd="0" presId="urn:microsoft.com/office/officeart/2005/8/layout/orgChart1"/>
    <dgm:cxn modelId="{6981CBF8-7E2F-4E08-A573-D0915CB6B912}" type="presOf" srcId="{749A07DB-A6E6-4501-9FDA-E36A62779D7A}" destId="{72939BC4-F43C-47CA-A370-BA0B0898AAB4}" srcOrd="0" destOrd="0" presId="urn:microsoft.com/office/officeart/2005/8/layout/orgChart1"/>
    <dgm:cxn modelId="{58BD3485-5D31-439A-98C0-914739E9F530}" type="presParOf" srcId="{278ED7A8-83ED-4178-8197-32AA4EA4041C}" destId="{672C4CFB-D41C-40AE-B24A-919BC582EE09}" srcOrd="0" destOrd="0" presId="urn:microsoft.com/office/officeart/2005/8/layout/orgChart1"/>
    <dgm:cxn modelId="{AACF0887-9B2F-44AF-9539-85B6F383F4B9}" type="presParOf" srcId="{672C4CFB-D41C-40AE-B24A-919BC582EE09}" destId="{D18F121F-60C3-467F-BE51-997F78EC96DF}" srcOrd="0" destOrd="0" presId="urn:microsoft.com/office/officeart/2005/8/layout/orgChart1"/>
    <dgm:cxn modelId="{A192685B-6A15-4CE6-98C0-91A390DFB19B}" type="presParOf" srcId="{D18F121F-60C3-467F-BE51-997F78EC96DF}" destId="{1678D505-75B8-4574-BC5B-D1DC12C5B7EF}" srcOrd="0" destOrd="0" presId="urn:microsoft.com/office/officeart/2005/8/layout/orgChart1"/>
    <dgm:cxn modelId="{F0BCD807-AF77-4778-8ED9-96351EA0659D}" type="presParOf" srcId="{D18F121F-60C3-467F-BE51-997F78EC96DF}" destId="{4A8905E5-586E-44E5-BAD4-5FBCDC977509}" srcOrd="1" destOrd="0" presId="urn:microsoft.com/office/officeart/2005/8/layout/orgChart1"/>
    <dgm:cxn modelId="{1C99AD6C-EC20-4718-943F-34681F3E2018}" type="presParOf" srcId="{672C4CFB-D41C-40AE-B24A-919BC582EE09}" destId="{67764FD8-B2EA-4FDF-BC50-FA891470E3BE}" srcOrd="1" destOrd="0" presId="urn:microsoft.com/office/officeart/2005/8/layout/orgChart1"/>
    <dgm:cxn modelId="{583FE3E8-8E8C-4DFF-B4F2-69D640C9ED5D}" type="presParOf" srcId="{67764FD8-B2EA-4FDF-BC50-FA891470E3BE}" destId="{120E5C86-B4E4-47BF-A45E-F68B481CBE7D}" srcOrd="0" destOrd="0" presId="urn:microsoft.com/office/officeart/2005/8/layout/orgChart1"/>
    <dgm:cxn modelId="{6455805C-48FC-4281-97A4-51079C4F60D5}" type="presParOf" srcId="{67764FD8-B2EA-4FDF-BC50-FA891470E3BE}" destId="{AD433670-655F-4C71-B957-3543E57F9D4A}" srcOrd="1" destOrd="0" presId="urn:microsoft.com/office/officeart/2005/8/layout/orgChart1"/>
    <dgm:cxn modelId="{2F195345-8590-4A2F-8CE0-454114A51FC0}" type="presParOf" srcId="{AD433670-655F-4C71-B957-3543E57F9D4A}" destId="{85C94B8C-1422-4A8A-8499-81093AA3517D}" srcOrd="0" destOrd="0" presId="urn:microsoft.com/office/officeart/2005/8/layout/orgChart1"/>
    <dgm:cxn modelId="{4A83D03D-EE80-41C9-86E7-43304C6C6E25}" type="presParOf" srcId="{85C94B8C-1422-4A8A-8499-81093AA3517D}" destId="{A2FE468F-A657-4922-BCCA-D8226CAC1FD2}" srcOrd="0" destOrd="0" presId="urn:microsoft.com/office/officeart/2005/8/layout/orgChart1"/>
    <dgm:cxn modelId="{CDAD8EAA-5532-439D-BCFA-772FB0BF1046}" type="presParOf" srcId="{85C94B8C-1422-4A8A-8499-81093AA3517D}" destId="{4BA4378A-5C23-4270-98E7-7438BE2DFB01}" srcOrd="1" destOrd="0" presId="urn:microsoft.com/office/officeart/2005/8/layout/orgChart1"/>
    <dgm:cxn modelId="{6B4E616C-641B-4178-9B21-53AD582BDFD2}" type="presParOf" srcId="{AD433670-655F-4C71-B957-3543E57F9D4A}" destId="{D5D0B7F1-E2B5-44DE-8B4E-89EBBE74EC7C}" srcOrd="1" destOrd="0" presId="urn:microsoft.com/office/officeart/2005/8/layout/orgChart1"/>
    <dgm:cxn modelId="{F36010D8-2999-4B39-9115-104714BE0DF3}" type="presParOf" srcId="{AD433670-655F-4C71-B957-3543E57F9D4A}" destId="{B7F0F20D-6EBC-40AC-ACB3-70C81C5FB3AB}" srcOrd="2" destOrd="0" presId="urn:microsoft.com/office/officeart/2005/8/layout/orgChart1"/>
    <dgm:cxn modelId="{5D478AF5-A7F1-4A8E-87C8-B8D9B3F56414}" type="presParOf" srcId="{67764FD8-B2EA-4FDF-BC50-FA891470E3BE}" destId="{1790DD76-2F48-4CC8-BF6C-589FFE38BEF2}" srcOrd="2" destOrd="0" presId="urn:microsoft.com/office/officeart/2005/8/layout/orgChart1"/>
    <dgm:cxn modelId="{6015C402-F541-4ADC-A413-D69FD608A9B0}" type="presParOf" srcId="{67764FD8-B2EA-4FDF-BC50-FA891470E3BE}" destId="{E42BBBF5-B587-4121-A584-E66C3D451656}" srcOrd="3" destOrd="0" presId="urn:microsoft.com/office/officeart/2005/8/layout/orgChart1"/>
    <dgm:cxn modelId="{1C03A833-01CB-4904-8FE4-F32136F05D0D}" type="presParOf" srcId="{E42BBBF5-B587-4121-A584-E66C3D451656}" destId="{83E8D89C-C51D-4868-92C5-4741D0B4D8B7}" srcOrd="0" destOrd="0" presId="urn:microsoft.com/office/officeart/2005/8/layout/orgChart1"/>
    <dgm:cxn modelId="{D30A2A0E-557F-42DA-8956-18A8B2D90CF8}" type="presParOf" srcId="{83E8D89C-C51D-4868-92C5-4741D0B4D8B7}" destId="{72939BC4-F43C-47CA-A370-BA0B0898AAB4}" srcOrd="0" destOrd="0" presId="urn:microsoft.com/office/officeart/2005/8/layout/orgChart1"/>
    <dgm:cxn modelId="{F2ABC651-531A-496A-8E14-AE0208F2F1FE}" type="presParOf" srcId="{83E8D89C-C51D-4868-92C5-4741D0B4D8B7}" destId="{27A0AE61-0B3D-40C3-9BB6-93C6F493E572}" srcOrd="1" destOrd="0" presId="urn:microsoft.com/office/officeart/2005/8/layout/orgChart1"/>
    <dgm:cxn modelId="{71A52E8F-F9CD-4D54-ACBD-839A01ACD350}" type="presParOf" srcId="{E42BBBF5-B587-4121-A584-E66C3D451656}" destId="{B1E26380-EB8C-4656-85D9-19E44C421B47}" srcOrd="1" destOrd="0" presId="urn:microsoft.com/office/officeart/2005/8/layout/orgChart1"/>
    <dgm:cxn modelId="{FF81795E-E24F-431B-A554-1C2A9B2D2386}" type="presParOf" srcId="{E42BBBF5-B587-4121-A584-E66C3D451656}" destId="{7C96A771-292D-405A-83FA-A86D4BA8A3B0}" srcOrd="2" destOrd="0" presId="urn:microsoft.com/office/officeart/2005/8/layout/orgChart1"/>
    <dgm:cxn modelId="{C74D25C6-8EFA-40CB-B692-4DBEE5685DDF}" type="presParOf" srcId="{67764FD8-B2EA-4FDF-BC50-FA891470E3BE}" destId="{0CCC33CE-1D41-4AFD-97F9-11DB9CAA5BA6}" srcOrd="4" destOrd="0" presId="urn:microsoft.com/office/officeart/2005/8/layout/orgChart1"/>
    <dgm:cxn modelId="{286B6CF2-008C-4142-9F87-F941EB2359C5}" type="presParOf" srcId="{67764FD8-B2EA-4FDF-BC50-FA891470E3BE}" destId="{26EC5D52-35F8-407F-AEC6-36267965DA94}" srcOrd="5" destOrd="0" presId="urn:microsoft.com/office/officeart/2005/8/layout/orgChart1"/>
    <dgm:cxn modelId="{FD2A5CED-098E-4789-B101-7F00FE3CE2C8}" type="presParOf" srcId="{26EC5D52-35F8-407F-AEC6-36267965DA94}" destId="{2BAADF5D-2ED5-4285-BA13-EBE9E26F685D}" srcOrd="0" destOrd="0" presId="urn:microsoft.com/office/officeart/2005/8/layout/orgChart1"/>
    <dgm:cxn modelId="{B7F3E4AC-B43C-4EAF-8A51-B28459D7E0CB}" type="presParOf" srcId="{2BAADF5D-2ED5-4285-BA13-EBE9E26F685D}" destId="{D3FF0606-20B7-48A7-9F1F-AD30326698B7}" srcOrd="0" destOrd="0" presId="urn:microsoft.com/office/officeart/2005/8/layout/orgChart1"/>
    <dgm:cxn modelId="{830108FE-E66F-4D6C-B84C-95CEF39A3219}" type="presParOf" srcId="{2BAADF5D-2ED5-4285-BA13-EBE9E26F685D}" destId="{37CEA3DD-B77B-44B4-A896-858089C278F6}" srcOrd="1" destOrd="0" presId="urn:microsoft.com/office/officeart/2005/8/layout/orgChart1"/>
    <dgm:cxn modelId="{E6BD11DE-AF87-4CFF-A5F7-2EB0E4BC9BB4}" type="presParOf" srcId="{26EC5D52-35F8-407F-AEC6-36267965DA94}" destId="{474B823A-F0AA-4350-B5C3-6D213A21BE45}" srcOrd="1" destOrd="0" presId="urn:microsoft.com/office/officeart/2005/8/layout/orgChart1"/>
    <dgm:cxn modelId="{FF4008A9-7497-4731-AB80-98254EB5603C}" type="presParOf" srcId="{26EC5D52-35F8-407F-AEC6-36267965DA94}" destId="{B2D2F0A3-504C-418C-8FEA-1AB14832DB51}" srcOrd="2" destOrd="0" presId="urn:microsoft.com/office/officeart/2005/8/layout/orgChart1"/>
    <dgm:cxn modelId="{B5C2590B-A32C-40E0-A82A-87568D8BB87D}" type="presParOf" srcId="{672C4CFB-D41C-40AE-B24A-919BC582EE09}" destId="{C6C70987-134D-487B-B77B-47BFE87378B9}"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17CCF5-DA3F-4E5F-BE7C-D8111B2BFEBA}" type="doc">
      <dgm:prSet loTypeId="urn:microsoft.com/office/officeart/2018/5/layout/CenteredIconLabelDescriptionList" loCatId="icon" qsTypeId="urn:microsoft.com/office/officeart/2005/8/quickstyle/simple1" qsCatId="simple" csTypeId="urn:microsoft.com/office/officeart/2018/5/colors/Iconchunking_neutralbg_accent2_2" csCatId="accent2" phldr="1"/>
      <dgm:spPr/>
      <dgm:t>
        <a:bodyPr/>
        <a:lstStyle/>
        <a:p>
          <a:endParaRPr lang="en-US"/>
        </a:p>
      </dgm:t>
    </dgm:pt>
    <dgm:pt modelId="{E754A2A0-41CE-428B-9DDC-DCD1FD12D16A}">
      <dgm:prSet/>
      <dgm:spPr/>
      <dgm:t>
        <a:bodyPr/>
        <a:lstStyle/>
        <a:p>
          <a:pPr>
            <a:lnSpc>
              <a:spcPct val="100000"/>
            </a:lnSpc>
            <a:defRPr b="1"/>
          </a:pPr>
          <a:r>
            <a:rPr lang="en-US" dirty="0">
              <a:solidFill>
                <a:schemeClr val="bg1"/>
              </a:solidFill>
            </a:rPr>
            <a:t>PROJETO</a:t>
          </a:r>
        </a:p>
      </dgm:t>
    </dgm:pt>
    <dgm:pt modelId="{BE164097-A5AA-4EA1-9E64-D7FCD4DD2A4E}" type="parTrans" cxnId="{507A74C7-FEAF-4A4C-9250-0613CBC2F127}">
      <dgm:prSet/>
      <dgm:spPr/>
      <dgm:t>
        <a:bodyPr/>
        <a:lstStyle/>
        <a:p>
          <a:endParaRPr lang="en-US"/>
        </a:p>
      </dgm:t>
    </dgm:pt>
    <dgm:pt modelId="{02D8D4EF-9694-45C7-AF26-E20371B3C352}" type="sibTrans" cxnId="{507A74C7-FEAF-4A4C-9250-0613CBC2F127}">
      <dgm:prSet/>
      <dgm:spPr/>
      <dgm:t>
        <a:bodyPr/>
        <a:lstStyle/>
        <a:p>
          <a:endParaRPr lang="en-US"/>
        </a:p>
      </dgm:t>
    </dgm:pt>
    <dgm:pt modelId="{C2F66EED-74C3-4F36-A1D4-8AFCBB009938}">
      <dgm:prSet/>
      <dgm:spPr/>
      <dgm:t>
        <a:bodyPr/>
        <a:lstStyle/>
        <a:p>
          <a:pPr>
            <a:lnSpc>
              <a:spcPct val="100000"/>
            </a:lnSpc>
          </a:pPr>
          <a:endParaRPr lang="en-US" dirty="0"/>
        </a:p>
      </dgm:t>
    </dgm:pt>
    <dgm:pt modelId="{5CF5C62A-BD1A-4922-92B6-33ECA44C1F76}" type="parTrans" cxnId="{7A243DB8-C0B8-4718-B558-CE939B8FF03E}">
      <dgm:prSet/>
      <dgm:spPr/>
      <dgm:t>
        <a:bodyPr/>
        <a:lstStyle/>
        <a:p>
          <a:endParaRPr lang="en-US"/>
        </a:p>
      </dgm:t>
    </dgm:pt>
    <dgm:pt modelId="{F9BAA161-AAEC-4A41-B4D9-A27EAD80526E}" type="sibTrans" cxnId="{7A243DB8-C0B8-4718-B558-CE939B8FF03E}">
      <dgm:prSet/>
      <dgm:spPr/>
      <dgm:t>
        <a:bodyPr/>
        <a:lstStyle/>
        <a:p>
          <a:endParaRPr lang="en-US"/>
        </a:p>
      </dgm:t>
    </dgm:pt>
    <dgm:pt modelId="{DCCE571A-4D30-4294-ABAF-6885F619D2D9}">
      <dgm:prSet/>
      <dgm:spPr/>
      <dgm:t>
        <a:bodyPr/>
        <a:lstStyle/>
        <a:p>
          <a:pPr>
            <a:lnSpc>
              <a:spcPct val="100000"/>
            </a:lnSpc>
            <a:defRPr b="1"/>
          </a:pPr>
          <a:r>
            <a:rPr lang="en-US" dirty="0">
              <a:solidFill>
                <a:schemeClr val="bg1"/>
              </a:solidFill>
            </a:rPr>
            <a:t>PLATAFORMA</a:t>
          </a:r>
          <a:r>
            <a:rPr lang="en-US" dirty="0"/>
            <a:t> </a:t>
          </a:r>
        </a:p>
      </dgm:t>
    </dgm:pt>
    <dgm:pt modelId="{3AD83C96-5A95-4337-BF2D-97454AF7F108}" type="parTrans" cxnId="{E70347E4-4461-4B80-8927-4CA0AEBFAAF8}">
      <dgm:prSet/>
      <dgm:spPr/>
      <dgm:t>
        <a:bodyPr/>
        <a:lstStyle/>
        <a:p>
          <a:endParaRPr lang="en-US"/>
        </a:p>
      </dgm:t>
    </dgm:pt>
    <dgm:pt modelId="{2C1DF6EC-6090-4926-A556-3D2417B7F2AA}" type="sibTrans" cxnId="{E70347E4-4461-4B80-8927-4CA0AEBFAAF8}">
      <dgm:prSet/>
      <dgm:spPr/>
      <dgm:t>
        <a:bodyPr/>
        <a:lstStyle/>
        <a:p>
          <a:endParaRPr lang="en-US"/>
        </a:p>
      </dgm:t>
    </dgm:pt>
    <dgm:pt modelId="{B4C55E9F-B5C0-4AD1-919B-D2D83AC9CD40}">
      <dgm:prSet/>
      <dgm:spPr/>
      <dgm:t>
        <a:bodyPr/>
        <a:lstStyle/>
        <a:p>
          <a:pPr>
            <a:lnSpc>
              <a:spcPct val="100000"/>
            </a:lnSpc>
          </a:pPr>
          <a:endParaRPr lang="en-US" dirty="0"/>
        </a:p>
      </dgm:t>
    </dgm:pt>
    <dgm:pt modelId="{D1B05DEA-DFE0-4560-B75F-1C2BCB67A7C6}" type="parTrans" cxnId="{B2BEE9D2-644C-400C-8E33-2C4491C5B104}">
      <dgm:prSet/>
      <dgm:spPr/>
      <dgm:t>
        <a:bodyPr/>
        <a:lstStyle/>
        <a:p>
          <a:endParaRPr lang="en-US"/>
        </a:p>
      </dgm:t>
    </dgm:pt>
    <dgm:pt modelId="{A6301E27-5ACC-4907-A7C8-B41877235C87}" type="sibTrans" cxnId="{B2BEE9D2-644C-400C-8E33-2C4491C5B104}">
      <dgm:prSet/>
      <dgm:spPr/>
      <dgm:t>
        <a:bodyPr/>
        <a:lstStyle/>
        <a:p>
          <a:endParaRPr lang="en-US"/>
        </a:p>
      </dgm:t>
    </dgm:pt>
    <dgm:pt modelId="{1C1B28B7-2609-4BAA-AAAB-5801EDFD334C}">
      <dgm:prSet/>
      <dgm:spPr/>
      <dgm:t>
        <a:bodyPr/>
        <a:lstStyle/>
        <a:p>
          <a:pPr>
            <a:lnSpc>
              <a:spcPct val="100000"/>
            </a:lnSpc>
            <a:defRPr b="1"/>
          </a:pPr>
          <a:r>
            <a:rPr lang="en-US" dirty="0">
              <a:solidFill>
                <a:schemeClr val="bg1"/>
              </a:solidFill>
            </a:rPr>
            <a:t>MODERNIDADE</a:t>
          </a:r>
        </a:p>
      </dgm:t>
    </dgm:pt>
    <dgm:pt modelId="{2BF5F791-D223-44A4-B231-6C3F4B786D08}" type="parTrans" cxnId="{05037335-2E5B-48BE-86A9-5372B1A16299}">
      <dgm:prSet/>
      <dgm:spPr/>
      <dgm:t>
        <a:bodyPr/>
        <a:lstStyle/>
        <a:p>
          <a:endParaRPr lang="en-US"/>
        </a:p>
      </dgm:t>
    </dgm:pt>
    <dgm:pt modelId="{A432C086-9156-4D32-A06E-6E237CC66D92}" type="sibTrans" cxnId="{05037335-2E5B-48BE-86A9-5372B1A16299}">
      <dgm:prSet/>
      <dgm:spPr/>
      <dgm:t>
        <a:bodyPr/>
        <a:lstStyle/>
        <a:p>
          <a:endParaRPr lang="en-US"/>
        </a:p>
      </dgm:t>
    </dgm:pt>
    <dgm:pt modelId="{28C188E4-A3B1-47AF-802E-B2DED21921BA}">
      <dgm:prSet/>
      <dgm:spPr/>
      <dgm:t>
        <a:bodyPr/>
        <a:lstStyle/>
        <a:p>
          <a:pPr>
            <a:lnSpc>
              <a:spcPct val="100000"/>
            </a:lnSpc>
          </a:pPr>
          <a:endParaRPr lang="en-US" dirty="0"/>
        </a:p>
      </dgm:t>
    </dgm:pt>
    <dgm:pt modelId="{C89C556F-BA69-4B68-9F7C-1121B26764B0}" type="parTrans" cxnId="{B807BF75-BC86-4A84-AB83-7B8BC68E737C}">
      <dgm:prSet/>
      <dgm:spPr/>
      <dgm:t>
        <a:bodyPr/>
        <a:lstStyle/>
        <a:p>
          <a:endParaRPr lang="en-US"/>
        </a:p>
      </dgm:t>
    </dgm:pt>
    <dgm:pt modelId="{7BEFF1EA-4DB5-4BD3-A89B-DF0184626A1A}" type="sibTrans" cxnId="{B807BF75-BC86-4A84-AB83-7B8BC68E737C}">
      <dgm:prSet/>
      <dgm:spPr/>
      <dgm:t>
        <a:bodyPr/>
        <a:lstStyle/>
        <a:p>
          <a:endParaRPr lang="en-US"/>
        </a:p>
      </dgm:t>
    </dgm:pt>
    <dgm:pt modelId="{E73E8133-584D-4C45-99EA-6F2691A17A73}">
      <dgm:prSet/>
      <dgm:spPr/>
      <dgm:t>
        <a:bodyPr/>
        <a:lstStyle/>
        <a:p>
          <a:pPr>
            <a:lnSpc>
              <a:spcPct val="100000"/>
            </a:lnSpc>
          </a:pPr>
          <a:endParaRPr lang="en-US" dirty="0"/>
        </a:p>
      </dgm:t>
    </dgm:pt>
    <dgm:pt modelId="{19366B0E-517E-41A1-A871-4D800CF4D2F7}" type="parTrans" cxnId="{CE13601D-E1A5-42B4-9435-EF16045E60FA}">
      <dgm:prSet/>
      <dgm:spPr/>
      <dgm:t>
        <a:bodyPr/>
        <a:lstStyle/>
        <a:p>
          <a:endParaRPr lang="en-US"/>
        </a:p>
      </dgm:t>
    </dgm:pt>
    <dgm:pt modelId="{C09243AF-AD07-4CBF-84F7-E2CD9DD2CEF1}" type="sibTrans" cxnId="{CE13601D-E1A5-42B4-9435-EF16045E60FA}">
      <dgm:prSet/>
      <dgm:spPr/>
      <dgm:t>
        <a:bodyPr/>
        <a:lstStyle/>
        <a:p>
          <a:endParaRPr lang="en-US"/>
        </a:p>
      </dgm:t>
    </dgm:pt>
    <dgm:pt modelId="{F74BC01B-5E1E-4ADD-9515-00356B79D176}">
      <dgm:prSet/>
      <dgm:spPr/>
      <dgm:t>
        <a:bodyPr/>
        <a:lstStyle/>
        <a:p>
          <a:pPr>
            <a:lnSpc>
              <a:spcPct val="100000"/>
            </a:lnSpc>
          </a:pPr>
          <a:endParaRPr lang="en-US" dirty="0"/>
        </a:p>
      </dgm:t>
    </dgm:pt>
    <dgm:pt modelId="{E80B95A6-581A-4BC4-B523-74C273FD8287}" type="parTrans" cxnId="{8778ABD9-C262-4DF9-8C1E-BF1D063BB5C9}">
      <dgm:prSet/>
      <dgm:spPr/>
      <dgm:t>
        <a:bodyPr/>
        <a:lstStyle/>
        <a:p>
          <a:endParaRPr lang="en-US"/>
        </a:p>
      </dgm:t>
    </dgm:pt>
    <dgm:pt modelId="{FD8ABA08-9D28-4DE1-846B-EF07372F5BF8}" type="sibTrans" cxnId="{8778ABD9-C262-4DF9-8C1E-BF1D063BB5C9}">
      <dgm:prSet/>
      <dgm:spPr/>
      <dgm:t>
        <a:bodyPr/>
        <a:lstStyle/>
        <a:p>
          <a:endParaRPr lang="en-US"/>
        </a:p>
      </dgm:t>
    </dgm:pt>
    <dgm:pt modelId="{071926C8-9E08-4BE0-A1E4-133B16FF713E}" type="pres">
      <dgm:prSet presAssocID="{E817CCF5-DA3F-4E5F-BE7C-D8111B2BFEBA}" presName="root" presStyleCnt="0">
        <dgm:presLayoutVars>
          <dgm:dir/>
          <dgm:resizeHandles val="exact"/>
        </dgm:presLayoutVars>
      </dgm:prSet>
      <dgm:spPr/>
    </dgm:pt>
    <dgm:pt modelId="{1DA6F9F3-4A7F-42F9-8B77-7BD552F03105}" type="pres">
      <dgm:prSet presAssocID="{E754A2A0-41CE-428B-9DDC-DCD1FD12D16A}" presName="compNode" presStyleCnt="0"/>
      <dgm:spPr/>
    </dgm:pt>
    <dgm:pt modelId="{AF72813A-2810-4A52-BE92-611D54918694}" type="pres">
      <dgm:prSet presAssocID="{E754A2A0-41CE-428B-9DDC-DCD1FD12D16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ullseye"/>
        </a:ext>
      </dgm:extLst>
    </dgm:pt>
    <dgm:pt modelId="{0FF9AC2C-F836-43CA-8259-A20F609F4C83}" type="pres">
      <dgm:prSet presAssocID="{E754A2A0-41CE-428B-9DDC-DCD1FD12D16A}" presName="iconSpace" presStyleCnt="0"/>
      <dgm:spPr/>
    </dgm:pt>
    <dgm:pt modelId="{DF27DA54-DCB6-45F4-890E-F7DCC5A4BE12}" type="pres">
      <dgm:prSet presAssocID="{E754A2A0-41CE-428B-9DDC-DCD1FD12D16A}" presName="parTx" presStyleLbl="revTx" presStyleIdx="0" presStyleCnt="6">
        <dgm:presLayoutVars>
          <dgm:chMax val="0"/>
          <dgm:chPref val="0"/>
        </dgm:presLayoutVars>
      </dgm:prSet>
      <dgm:spPr/>
    </dgm:pt>
    <dgm:pt modelId="{E3A03C26-8C60-4D73-A4C2-0678A1DD3B31}" type="pres">
      <dgm:prSet presAssocID="{E754A2A0-41CE-428B-9DDC-DCD1FD12D16A}" presName="txSpace" presStyleCnt="0"/>
      <dgm:spPr/>
    </dgm:pt>
    <dgm:pt modelId="{DD091D0A-5A25-4241-91F3-18D32B0BDD4F}" type="pres">
      <dgm:prSet presAssocID="{E754A2A0-41CE-428B-9DDC-DCD1FD12D16A}" presName="desTx" presStyleLbl="revTx" presStyleIdx="1" presStyleCnt="6">
        <dgm:presLayoutVars/>
      </dgm:prSet>
      <dgm:spPr/>
    </dgm:pt>
    <dgm:pt modelId="{2564C0D4-4875-421D-81DB-70BF6751BBA7}" type="pres">
      <dgm:prSet presAssocID="{02D8D4EF-9694-45C7-AF26-E20371B3C352}" presName="sibTrans" presStyleCnt="0"/>
      <dgm:spPr/>
    </dgm:pt>
    <dgm:pt modelId="{3076B9F9-EC92-4653-AC03-C71FD5E9A400}" type="pres">
      <dgm:prSet presAssocID="{DCCE571A-4D30-4294-ABAF-6885F619D2D9}" presName="compNode" presStyleCnt="0"/>
      <dgm:spPr/>
    </dgm:pt>
    <dgm:pt modelId="{210823F6-AC1A-46E3-9D99-A319DF497539}" type="pres">
      <dgm:prSet presAssocID="{DCCE571A-4D30-4294-ABAF-6885F619D2D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r chart"/>
        </a:ext>
      </dgm:extLst>
    </dgm:pt>
    <dgm:pt modelId="{2F262968-0DF4-4BB1-BD25-0ED2829FA45D}" type="pres">
      <dgm:prSet presAssocID="{DCCE571A-4D30-4294-ABAF-6885F619D2D9}" presName="iconSpace" presStyleCnt="0"/>
      <dgm:spPr/>
    </dgm:pt>
    <dgm:pt modelId="{3C1752BD-6530-4141-80E9-9A0923780DCB}" type="pres">
      <dgm:prSet presAssocID="{DCCE571A-4D30-4294-ABAF-6885F619D2D9}" presName="parTx" presStyleLbl="revTx" presStyleIdx="2" presStyleCnt="6">
        <dgm:presLayoutVars>
          <dgm:chMax val="0"/>
          <dgm:chPref val="0"/>
        </dgm:presLayoutVars>
      </dgm:prSet>
      <dgm:spPr/>
    </dgm:pt>
    <dgm:pt modelId="{C393D316-1AB7-4A24-B8A5-3485F2713F88}" type="pres">
      <dgm:prSet presAssocID="{DCCE571A-4D30-4294-ABAF-6885F619D2D9}" presName="txSpace" presStyleCnt="0"/>
      <dgm:spPr/>
    </dgm:pt>
    <dgm:pt modelId="{7CD40649-A74C-4AD8-B9D0-2573A1955C91}" type="pres">
      <dgm:prSet presAssocID="{DCCE571A-4D30-4294-ABAF-6885F619D2D9}" presName="desTx" presStyleLbl="revTx" presStyleIdx="3" presStyleCnt="6">
        <dgm:presLayoutVars/>
      </dgm:prSet>
      <dgm:spPr/>
    </dgm:pt>
    <dgm:pt modelId="{9A7327AD-D2A8-4CB1-B3E0-7543B1D84369}" type="pres">
      <dgm:prSet presAssocID="{2C1DF6EC-6090-4926-A556-3D2417B7F2AA}" presName="sibTrans" presStyleCnt="0"/>
      <dgm:spPr/>
    </dgm:pt>
    <dgm:pt modelId="{13BCBAD6-8F08-4029-90C7-8E8A0D0733DD}" type="pres">
      <dgm:prSet presAssocID="{1C1B28B7-2609-4BAA-AAAB-5801EDFD334C}" presName="compNode" presStyleCnt="0"/>
      <dgm:spPr/>
    </dgm:pt>
    <dgm:pt modelId="{B0A3ABD2-C471-4A21-8AEF-3843C86919E1}" type="pres">
      <dgm:prSet presAssocID="{1C1B28B7-2609-4BAA-AAAB-5801EDFD334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mark"/>
        </a:ext>
      </dgm:extLst>
    </dgm:pt>
    <dgm:pt modelId="{C05B68FE-639F-4FA9-A205-D74CFD77C39F}" type="pres">
      <dgm:prSet presAssocID="{1C1B28B7-2609-4BAA-AAAB-5801EDFD334C}" presName="iconSpace" presStyleCnt="0"/>
      <dgm:spPr/>
    </dgm:pt>
    <dgm:pt modelId="{C4D97C04-1692-4931-9A64-809D862C1739}" type="pres">
      <dgm:prSet presAssocID="{1C1B28B7-2609-4BAA-AAAB-5801EDFD334C}" presName="parTx" presStyleLbl="revTx" presStyleIdx="4" presStyleCnt="6">
        <dgm:presLayoutVars>
          <dgm:chMax val="0"/>
          <dgm:chPref val="0"/>
        </dgm:presLayoutVars>
      </dgm:prSet>
      <dgm:spPr/>
    </dgm:pt>
    <dgm:pt modelId="{62A868A2-37A4-4832-B3F5-E1EA98BA3648}" type="pres">
      <dgm:prSet presAssocID="{1C1B28B7-2609-4BAA-AAAB-5801EDFD334C}" presName="txSpace" presStyleCnt="0"/>
      <dgm:spPr/>
    </dgm:pt>
    <dgm:pt modelId="{6418EBED-F111-425B-8EE2-06B8B2297A68}" type="pres">
      <dgm:prSet presAssocID="{1C1B28B7-2609-4BAA-AAAB-5801EDFD334C}" presName="desTx" presStyleLbl="revTx" presStyleIdx="5" presStyleCnt="6">
        <dgm:presLayoutVars/>
      </dgm:prSet>
      <dgm:spPr/>
    </dgm:pt>
  </dgm:ptLst>
  <dgm:cxnLst>
    <dgm:cxn modelId="{079E1015-BF7E-499A-99C0-BA5607789253}" type="presOf" srcId="{E754A2A0-41CE-428B-9DDC-DCD1FD12D16A}" destId="{DF27DA54-DCB6-45F4-890E-F7DCC5A4BE12}" srcOrd="0" destOrd="0" presId="urn:microsoft.com/office/officeart/2018/5/layout/CenteredIconLabelDescriptionList"/>
    <dgm:cxn modelId="{CE13601D-E1A5-42B4-9435-EF16045E60FA}" srcId="{E754A2A0-41CE-428B-9DDC-DCD1FD12D16A}" destId="{E73E8133-584D-4C45-99EA-6F2691A17A73}" srcOrd="1" destOrd="0" parTransId="{19366B0E-517E-41A1-A871-4D800CF4D2F7}" sibTransId="{C09243AF-AD07-4CBF-84F7-E2CD9DD2CEF1}"/>
    <dgm:cxn modelId="{05037335-2E5B-48BE-86A9-5372B1A16299}" srcId="{E817CCF5-DA3F-4E5F-BE7C-D8111B2BFEBA}" destId="{1C1B28B7-2609-4BAA-AAAB-5801EDFD334C}" srcOrd="2" destOrd="0" parTransId="{2BF5F791-D223-44A4-B231-6C3F4B786D08}" sibTransId="{A432C086-9156-4D32-A06E-6E237CC66D92}"/>
    <dgm:cxn modelId="{1CCE1B3A-0A40-44CD-A839-C37BCA6E0D94}" type="presOf" srcId="{B4C55E9F-B5C0-4AD1-919B-D2D83AC9CD40}" destId="{7CD40649-A74C-4AD8-B9D0-2573A1955C91}" srcOrd="0" destOrd="0" presId="urn:microsoft.com/office/officeart/2018/5/layout/CenteredIconLabelDescriptionList"/>
    <dgm:cxn modelId="{C5FF5745-4781-44B9-BC29-74DCE41C1172}" type="presOf" srcId="{DCCE571A-4D30-4294-ABAF-6885F619D2D9}" destId="{3C1752BD-6530-4141-80E9-9A0923780DCB}" srcOrd="0" destOrd="0" presId="urn:microsoft.com/office/officeart/2018/5/layout/CenteredIconLabelDescriptionList"/>
    <dgm:cxn modelId="{6F7E1B4A-66A4-466F-97C5-ED0892509BF2}" type="presOf" srcId="{28C188E4-A3B1-47AF-802E-B2DED21921BA}" destId="{6418EBED-F111-425B-8EE2-06B8B2297A68}" srcOrd="0" destOrd="0" presId="urn:microsoft.com/office/officeart/2018/5/layout/CenteredIconLabelDescriptionList"/>
    <dgm:cxn modelId="{B807BF75-BC86-4A84-AB83-7B8BC68E737C}" srcId="{1C1B28B7-2609-4BAA-AAAB-5801EDFD334C}" destId="{28C188E4-A3B1-47AF-802E-B2DED21921BA}" srcOrd="0" destOrd="0" parTransId="{C89C556F-BA69-4B68-9F7C-1121B26764B0}" sibTransId="{7BEFF1EA-4DB5-4BD3-A89B-DF0184626A1A}"/>
    <dgm:cxn modelId="{BE03A87C-50F2-49E6-B8EB-2219D8A5E4BF}" type="presOf" srcId="{E73E8133-584D-4C45-99EA-6F2691A17A73}" destId="{DD091D0A-5A25-4241-91F3-18D32B0BDD4F}" srcOrd="0" destOrd="1" presId="urn:microsoft.com/office/officeart/2018/5/layout/CenteredIconLabelDescriptionList"/>
    <dgm:cxn modelId="{9C9F8283-EF4B-46ED-B123-7152942A1C38}" type="presOf" srcId="{F74BC01B-5E1E-4ADD-9515-00356B79D176}" destId="{6418EBED-F111-425B-8EE2-06B8B2297A68}" srcOrd="0" destOrd="1" presId="urn:microsoft.com/office/officeart/2018/5/layout/CenteredIconLabelDescriptionList"/>
    <dgm:cxn modelId="{4D6131AC-1805-4438-A39D-4F587C933D11}" type="presOf" srcId="{E817CCF5-DA3F-4E5F-BE7C-D8111B2BFEBA}" destId="{071926C8-9E08-4BE0-A1E4-133B16FF713E}" srcOrd="0" destOrd="0" presId="urn:microsoft.com/office/officeart/2018/5/layout/CenteredIconLabelDescriptionList"/>
    <dgm:cxn modelId="{7A243DB8-C0B8-4718-B558-CE939B8FF03E}" srcId="{E754A2A0-41CE-428B-9DDC-DCD1FD12D16A}" destId="{C2F66EED-74C3-4F36-A1D4-8AFCBB009938}" srcOrd="0" destOrd="0" parTransId="{5CF5C62A-BD1A-4922-92B6-33ECA44C1F76}" sibTransId="{F9BAA161-AAEC-4A41-B4D9-A27EAD80526E}"/>
    <dgm:cxn modelId="{507A74C7-FEAF-4A4C-9250-0613CBC2F127}" srcId="{E817CCF5-DA3F-4E5F-BE7C-D8111B2BFEBA}" destId="{E754A2A0-41CE-428B-9DDC-DCD1FD12D16A}" srcOrd="0" destOrd="0" parTransId="{BE164097-A5AA-4EA1-9E64-D7FCD4DD2A4E}" sibTransId="{02D8D4EF-9694-45C7-AF26-E20371B3C352}"/>
    <dgm:cxn modelId="{B51342D1-507F-4538-B2E7-CC8612277523}" type="presOf" srcId="{1C1B28B7-2609-4BAA-AAAB-5801EDFD334C}" destId="{C4D97C04-1692-4931-9A64-809D862C1739}" srcOrd="0" destOrd="0" presId="urn:microsoft.com/office/officeart/2018/5/layout/CenteredIconLabelDescriptionList"/>
    <dgm:cxn modelId="{B2BEE9D2-644C-400C-8E33-2C4491C5B104}" srcId="{DCCE571A-4D30-4294-ABAF-6885F619D2D9}" destId="{B4C55E9F-B5C0-4AD1-919B-D2D83AC9CD40}" srcOrd="0" destOrd="0" parTransId="{D1B05DEA-DFE0-4560-B75F-1C2BCB67A7C6}" sibTransId="{A6301E27-5ACC-4907-A7C8-B41877235C87}"/>
    <dgm:cxn modelId="{8778ABD9-C262-4DF9-8C1E-BF1D063BB5C9}" srcId="{1C1B28B7-2609-4BAA-AAAB-5801EDFD334C}" destId="{F74BC01B-5E1E-4ADD-9515-00356B79D176}" srcOrd="1" destOrd="0" parTransId="{E80B95A6-581A-4BC4-B523-74C273FD8287}" sibTransId="{FD8ABA08-9D28-4DE1-846B-EF07372F5BF8}"/>
    <dgm:cxn modelId="{E70347E4-4461-4B80-8927-4CA0AEBFAAF8}" srcId="{E817CCF5-DA3F-4E5F-BE7C-D8111B2BFEBA}" destId="{DCCE571A-4D30-4294-ABAF-6885F619D2D9}" srcOrd="1" destOrd="0" parTransId="{3AD83C96-5A95-4337-BF2D-97454AF7F108}" sibTransId="{2C1DF6EC-6090-4926-A556-3D2417B7F2AA}"/>
    <dgm:cxn modelId="{55A931F7-B2A3-4173-A574-A80CB726BAE2}" type="presOf" srcId="{C2F66EED-74C3-4F36-A1D4-8AFCBB009938}" destId="{DD091D0A-5A25-4241-91F3-18D32B0BDD4F}" srcOrd="0" destOrd="0" presId="urn:microsoft.com/office/officeart/2018/5/layout/CenteredIconLabelDescriptionList"/>
    <dgm:cxn modelId="{87DD2528-CB43-4F2F-AD70-34B2C76F4974}" type="presParOf" srcId="{071926C8-9E08-4BE0-A1E4-133B16FF713E}" destId="{1DA6F9F3-4A7F-42F9-8B77-7BD552F03105}" srcOrd="0" destOrd="0" presId="urn:microsoft.com/office/officeart/2018/5/layout/CenteredIconLabelDescriptionList"/>
    <dgm:cxn modelId="{C7D85599-D34F-41B3-ACEB-0C058EB1F61E}" type="presParOf" srcId="{1DA6F9F3-4A7F-42F9-8B77-7BD552F03105}" destId="{AF72813A-2810-4A52-BE92-611D54918694}" srcOrd="0" destOrd="0" presId="urn:microsoft.com/office/officeart/2018/5/layout/CenteredIconLabelDescriptionList"/>
    <dgm:cxn modelId="{C48669E0-1E6E-4350-9DF8-08B6FB55FE83}" type="presParOf" srcId="{1DA6F9F3-4A7F-42F9-8B77-7BD552F03105}" destId="{0FF9AC2C-F836-43CA-8259-A20F609F4C83}" srcOrd="1" destOrd="0" presId="urn:microsoft.com/office/officeart/2018/5/layout/CenteredIconLabelDescriptionList"/>
    <dgm:cxn modelId="{99FB1C93-FBB0-428C-B3D1-D2EC3308D436}" type="presParOf" srcId="{1DA6F9F3-4A7F-42F9-8B77-7BD552F03105}" destId="{DF27DA54-DCB6-45F4-890E-F7DCC5A4BE12}" srcOrd="2" destOrd="0" presId="urn:microsoft.com/office/officeart/2018/5/layout/CenteredIconLabelDescriptionList"/>
    <dgm:cxn modelId="{D2C113FF-430C-42FA-B64E-13ACE978DEE7}" type="presParOf" srcId="{1DA6F9F3-4A7F-42F9-8B77-7BD552F03105}" destId="{E3A03C26-8C60-4D73-A4C2-0678A1DD3B31}" srcOrd="3" destOrd="0" presId="urn:microsoft.com/office/officeart/2018/5/layout/CenteredIconLabelDescriptionList"/>
    <dgm:cxn modelId="{C10D59DD-0D52-4682-AC9F-5873A75B6FEF}" type="presParOf" srcId="{1DA6F9F3-4A7F-42F9-8B77-7BD552F03105}" destId="{DD091D0A-5A25-4241-91F3-18D32B0BDD4F}" srcOrd="4" destOrd="0" presId="urn:microsoft.com/office/officeart/2018/5/layout/CenteredIconLabelDescriptionList"/>
    <dgm:cxn modelId="{0510082E-5DF2-42DD-AE6C-D1E60730D4E3}" type="presParOf" srcId="{071926C8-9E08-4BE0-A1E4-133B16FF713E}" destId="{2564C0D4-4875-421D-81DB-70BF6751BBA7}" srcOrd="1" destOrd="0" presId="urn:microsoft.com/office/officeart/2018/5/layout/CenteredIconLabelDescriptionList"/>
    <dgm:cxn modelId="{E144C32E-E72B-4991-B9EC-93820D68CFB5}" type="presParOf" srcId="{071926C8-9E08-4BE0-A1E4-133B16FF713E}" destId="{3076B9F9-EC92-4653-AC03-C71FD5E9A400}" srcOrd="2" destOrd="0" presId="urn:microsoft.com/office/officeart/2018/5/layout/CenteredIconLabelDescriptionList"/>
    <dgm:cxn modelId="{66AB50A5-3D6E-4CE8-9C00-3540BF3A682A}" type="presParOf" srcId="{3076B9F9-EC92-4653-AC03-C71FD5E9A400}" destId="{210823F6-AC1A-46E3-9D99-A319DF497539}" srcOrd="0" destOrd="0" presId="urn:microsoft.com/office/officeart/2018/5/layout/CenteredIconLabelDescriptionList"/>
    <dgm:cxn modelId="{BB0A9168-4CEF-4C37-AA4F-28A0F96C5AAE}" type="presParOf" srcId="{3076B9F9-EC92-4653-AC03-C71FD5E9A400}" destId="{2F262968-0DF4-4BB1-BD25-0ED2829FA45D}" srcOrd="1" destOrd="0" presId="urn:microsoft.com/office/officeart/2018/5/layout/CenteredIconLabelDescriptionList"/>
    <dgm:cxn modelId="{05D1054F-4CFA-4960-9C76-474461246A75}" type="presParOf" srcId="{3076B9F9-EC92-4653-AC03-C71FD5E9A400}" destId="{3C1752BD-6530-4141-80E9-9A0923780DCB}" srcOrd="2" destOrd="0" presId="urn:microsoft.com/office/officeart/2018/5/layout/CenteredIconLabelDescriptionList"/>
    <dgm:cxn modelId="{021DA957-19C0-48AF-82E6-5EF64E6E4350}" type="presParOf" srcId="{3076B9F9-EC92-4653-AC03-C71FD5E9A400}" destId="{C393D316-1AB7-4A24-B8A5-3485F2713F88}" srcOrd="3" destOrd="0" presId="urn:microsoft.com/office/officeart/2018/5/layout/CenteredIconLabelDescriptionList"/>
    <dgm:cxn modelId="{E4E1ED22-2207-49AD-89BF-A68B1DCF8B24}" type="presParOf" srcId="{3076B9F9-EC92-4653-AC03-C71FD5E9A400}" destId="{7CD40649-A74C-4AD8-B9D0-2573A1955C91}" srcOrd="4" destOrd="0" presId="urn:microsoft.com/office/officeart/2018/5/layout/CenteredIconLabelDescriptionList"/>
    <dgm:cxn modelId="{E12208AE-A278-4C0F-9A95-B2A9F1FA788C}" type="presParOf" srcId="{071926C8-9E08-4BE0-A1E4-133B16FF713E}" destId="{9A7327AD-D2A8-4CB1-B3E0-7543B1D84369}" srcOrd="3" destOrd="0" presId="urn:microsoft.com/office/officeart/2018/5/layout/CenteredIconLabelDescriptionList"/>
    <dgm:cxn modelId="{04AF0028-0607-4319-870D-38F76BAD13CF}" type="presParOf" srcId="{071926C8-9E08-4BE0-A1E4-133B16FF713E}" destId="{13BCBAD6-8F08-4029-90C7-8E8A0D0733DD}" srcOrd="4" destOrd="0" presId="urn:microsoft.com/office/officeart/2018/5/layout/CenteredIconLabelDescriptionList"/>
    <dgm:cxn modelId="{6A4CD51F-23AC-49BF-A6C9-263678EFDC1A}" type="presParOf" srcId="{13BCBAD6-8F08-4029-90C7-8E8A0D0733DD}" destId="{B0A3ABD2-C471-4A21-8AEF-3843C86919E1}" srcOrd="0" destOrd="0" presId="urn:microsoft.com/office/officeart/2018/5/layout/CenteredIconLabelDescriptionList"/>
    <dgm:cxn modelId="{09B630B3-6E33-4A75-A9D0-DB0F7EABE59A}" type="presParOf" srcId="{13BCBAD6-8F08-4029-90C7-8E8A0D0733DD}" destId="{C05B68FE-639F-4FA9-A205-D74CFD77C39F}" srcOrd="1" destOrd="0" presId="urn:microsoft.com/office/officeart/2018/5/layout/CenteredIconLabelDescriptionList"/>
    <dgm:cxn modelId="{54C79EE1-3818-4202-8586-5211607DA0B9}" type="presParOf" srcId="{13BCBAD6-8F08-4029-90C7-8E8A0D0733DD}" destId="{C4D97C04-1692-4931-9A64-809D862C1739}" srcOrd="2" destOrd="0" presId="urn:microsoft.com/office/officeart/2018/5/layout/CenteredIconLabelDescriptionList"/>
    <dgm:cxn modelId="{18E2766E-C663-4DEC-B900-6C8AE4D2800E}" type="presParOf" srcId="{13BCBAD6-8F08-4029-90C7-8E8A0D0733DD}" destId="{62A868A2-37A4-4832-B3F5-E1EA98BA3648}" srcOrd="3" destOrd="0" presId="urn:microsoft.com/office/officeart/2018/5/layout/CenteredIconLabelDescriptionList"/>
    <dgm:cxn modelId="{9E5F65AC-D550-43B1-ABB5-AF4466613C81}" type="presParOf" srcId="{13BCBAD6-8F08-4029-90C7-8E8A0D0733DD}" destId="{6418EBED-F111-425B-8EE2-06B8B2297A68}" srcOrd="4" destOrd="0" presId="urn:microsoft.com/office/officeart/2018/5/layout/CenteredIconLabelDescriptionList"/>
  </dgm:cxnLst>
  <dgm:bg>
    <a:solidFill>
      <a:schemeClr val="tx1"/>
    </a:solid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9F4B7E-1869-47BA-91E3-AC4759F5F47D}"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9F8E4073-1D40-46CA-99F9-91DB0638A1A9}">
      <dgm:prSet phldrT="[Tex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Órgão público</a:t>
          </a:r>
        </a:p>
      </dgm:t>
    </dgm:pt>
    <dgm:pt modelId="{C9EB0F3C-8843-40E7-B40F-1CAFC6091FC1}" type="parTrans" cxnId="{C24EB314-CF66-4F5E-A9DB-3D4C1238F1A8}">
      <dgm:prSet/>
      <dgm:spPr/>
      <dgm:t>
        <a:bodyPr/>
        <a:lstStyle/>
        <a:p>
          <a:endParaRPr lang="pt-BR"/>
        </a:p>
      </dgm:t>
    </dgm:pt>
    <dgm:pt modelId="{6AA27FCC-7AF3-4EFD-BAD5-CA5FA898361E}" type="sibTrans" cxnId="{C24EB314-CF66-4F5E-A9DB-3D4C1238F1A8}">
      <dgm:prSet/>
      <dgm:spPr/>
      <dgm:t>
        <a:bodyPr/>
        <a:lstStyle/>
        <a:p>
          <a:endParaRPr lang="pt-BR"/>
        </a:p>
      </dgm:t>
    </dgm:pt>
    <dgm:pt modelId="{6E61FF80-5C67-4B2B-9AC2-8E9F87C6E2FC}" type="asst">
      <dgm:prSet phldrT="[Tex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CNPJ</a:t>
          </a:r>
        </a:p>
        <a:p>
          <a:r>
            <a:rPr lang="pt-BR" dirty="0"/>
            <a:t>8 posições </a:t>
          </a:r>
        </a:p>
      </dgm:t>
    </dgm:pt>
    <dgm:pt modelId="{E00444FA-3453-4573-8D7F-E161B0F85EDD}" type="parTrans" cxnId="{8B818250-E951-42B7-A3C8-78F2EF5AF4DC}">
      <dgm:prSet/>
      <dgm:spPr/>
      <dgm:t>
        <a:bodyPr/>
        <a:lstStyle/>
        <a:p>
          <a:endParaRPr lang="pt-BR"/>
        </a:p>
      </dgm:t>
    </dgm:pt>
    <dgm:pt modelId="{6B6FB8E1-A0CD-412C-9170-D1FBB156914E}" type="sibTrans" cxnId="{8B818250-E951-42B7-A3C8-78F2EF5AF4DC}">
      <dgm:prSet/>
      <dgm:spPr/>
      <dgm:t>
        <a:bodyPr/>
        <a:lstStyle/>
        <a:p>
          <a:endParaRPr lang="pt-BR"/>
        </a:p>
      </dgm:t>
    </dgm:pt>
    <dgm:pt modelId="{BFF9924D-E074-49E0-8F85-8CC155AA9452}">
      <dgm:prSet phldrT="[Tex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Classificação tributária</a:t>
          </a:r>
        </a:p>
        <a:p>
          <a:r>
            <a:rPr lang="pt-BR" dirty="0"/>
            <a:t>(85)</a:t>
          </a:r>
        </a:p>
      </dgm:t>
    </dgm:pt>
    <dgm:pt modelId="{FC205002-B8C3-4B1B-B03D-1ABD820CCADE}" type="parTrans" cxnId="{AEEE4423-4A4E-4088-83A8-424B5940CCC2}">
      <dgm:prSet/>
      <dgm:spPr/>
      <dgm:t>
        <a:bodyPr/>
        <a:lstStyle/>
        <a:p>
          <a:endParaRPr lang="pt-BR"/>
        </a:p>
      </dgm:t>
    </dgm:pt>
    <dgm:pt modelId="{21F24505-688C-4A05-A34D-5021788D8B8C}" type="sibTrans" cxnId="{AEEE4423-4A4E-4088-83A8-424B5940CCC2}">
      <dgm:prSet/>
      <dgm:spPr/>
      <dgm:t>
        <a:bodyPr/>
        <a:lstStyle/>
        <a:p>
          <a:endParaRPr lang="pt-BR"/>
        </a:p>
      </dgm:t>
    </dgm:pt>
    <dgm:pt modelId="{D25ABCC8-6F5F-46AE-ADC3-F60DD68E58FE}">
      <dgm:prSet phldrT="[Tex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Inf complementares</a:t>
          </a:r>
        </a:p>
      </dgm:t>
    </dgm:pt>
    <dgm:pt modelId="{C658BC08-86E8-4C77-823F-EDCE58C84593}" type="parTrans" cxnId="{292C45EF-9FE4-46D2-B9E9-091F576B91AA}">
      <dgm:prSet/>
      <dgm:spPr/>
      <dgm:t>
        <a:bodyPr/>
        <a:lstStyle/>
        <a:p>
          <a:endParaRPr lang="pt-BR"/>
        </a:p>
      </dgm:t>
    </dgm:pt>
    <dgm:pt modelId="{72F63165-D6F5-49D8-9550-7D2EC681E697}" type="sibTrans" cxnId="{292C45EF-9FE4-46D2-B9E9-091F576B91AA}">
      <dgm:prSet/>
      <dgm:spPr/>
      <dgm:t>
        <a:bodyPr/>
        <a:lstStyle/>
        <a:p>
          <a:endParaRPr lang="pt-BR"/>
        </a:p>
      </dgm:t>
    </dgm:pt>
    <dgm:pt modelId="{89ED876A-A887-41A9-84F5-638BF6A2E962}">
      <dgm:prSet phldrT="[Tex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Alteração/exclusão</a:t>
          </a:r>
        </a:p>
      </dgm:t>
    </dgm:pt>
    <dgm:pt modelId="{5ED1B976-B8D0-496F-8B2F-AC776C29FAE3}" type="parTrans" cxnId="{31AE5EA2-EA7F-4533-AB92-E272A9F7C488}">
      <dgm:prSet/>
      <dgm:spPr/>
      <dgm:t>
        <a:bodyPr/>
        <a:lstStyle/>
        <a:p>
          <a:endParaRPr lang="pt-BR"/>
        </a:p>
      </dgm:t>
    </dgm:pt>
    <dgm:pt modelId="{4CF2FD92-A8CE-45FC-B5AF-C4CC8D13EE77}" type="sibTrans" cxnId="{31AE5EA2-EA7F-4533-AB92-E272A9F7C488}">
      <dgm:prSet/>
      <dgm:spPr/>
      <dgm:t>
        <a:bodyPr/>
        <a:lstStyle/>
        <a:p>
          <a:endParaRPr lang="pt-BR"/>
        </a:p>
      </dgm:t>
    </dgm:pt>
    <dgm:pt modelId="{B74445BC-119E-4FE4-AF21-300C9355B39B}" type="asst">
      <dgm:prSet/>
      <dgm:spPr>
        <a:solidFill>
          <a:schemeClr val="accent5">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pt-BR" dirty="0"/>
            <a:t>CNPJ ERF</a:t>
          </a:r>
        </a:p>
      </dgm:t>
    </dgm:pt>
    <dgm:pt modelId="{F4CA6AF0-DB68-4236-8807-60E70CF82EF7}" type="parTrans" cxnId="{C5473B62-05E1-40D4-9DC5-7A7152106588}">
      <dgm:prSet/>
      <dgm:spPr/>
      <dgm:t>
        <a:bodyPr/>
        <a:lstStyle/>
        <a:p>
          <a:endParaRPr lang="pt-BR"/>
        </a:p>
      </dgm:t>
    </dgm:pt>
    <dgm:pt modelId="{0DAE54C1-10A2-43D7-BB24-8A830D8BC6B8}" type="sibTrans" cxnId="{C5473B62-05E1-40D4-9DC5-7A7152106588}">
      <dgm:prSet/>
      <dgm:spPr/>
      <dgm:t>
        <a:bodyPr/>
        <a:lstStyle/>
        <a:p>
          <a:endParaRPr lang="pt-BR"/>
        </a:p>
      </dgm:t>
    </dgm:pt>
    <dgm:pt modelId="{CFBAF32D-2E5B-450A-93CB-D9EE5D6F702B}" type="pres">
      <dgm:prSet presAssocID="{E29F4B7E-1869-47BA-91E3-AC4759F5F47D}" presName="hierChild1" presStyleCnt="0">
        <dgm:presLayoutVars>
          <dgm:orgChart val="1"/>
          <dgm:chPref val="1"/>
          <dgm:dir/>
          <dgm:animOne val="branch"/>
          <dgm:animLvl val="lvl"/>
          <dgm:resizeHandles/>
        </dgm:presLayoutVars>
      </dgm:prSet>
      <dgm:spPr/>
    </dgm:pt>
    <dgm:pt modelId="{EBF484A8-FB79-4DF0-9A30-F008DD5E9336}" type="pres">
      <dgm:prSet presAssocID="{9F8E4073-1D40-46CA-99F9-91DB0638A1A9}" presName="hierRoot1" presStyleCnt="0">
        <dgm:presLayoutVars>
          <dgm:hierBranch val="init"/>
        </dgm:presLayoutVars>
      </dgm:prSet>
      <dgm:spPr/>
    </dgm:pt>
    <dgm:pt modelId="{14F5BDB9-062B-4164-8732-4BB99A974BA4}" type="pres">
      <dgm:prSet presAssocID="{9F8E4073-1D40-46CA-99F9-91DB0638A1A9}" presName="rootComposite1" presStyleCnt="0"/>
      <dgm:spPr/>
    </dgm:pt>
    <dgm:pt modelId="{DB9BA00E-82DF-4711-834C-28BDB00D04A5}" type="pres">
      <dgm:prSet presAssocID="{9F8E4073-1D40-46CA-99F9-91DB0638A1A9}" presName="rootText1" presStyleLbl="node0" presStyleIdx="0" presStyleCnt="1">
        <dgm:presLayoutVars>
          <dgm:chPref val="3"/>
        </dgm:presLayoutVars>
      </dgm:prSet>
      <dgm:spPr/>
    </dgm:pt>
    <dgm:pt modelId="{6CFFAE3F-505E-41FA-BD27-00B4B0C7C4AD}" type="pres">
      <dgm:prSet presAssocID="{9F8E4073-1D40-46CA-99F9-91DB0638A1A9}" presName="rootConnector1" presStyleLbl="node1" presStyleIdx="0" presStyleCnt="0"/>
      <dgm:spPr/>
    </dgm:pt>
    <dgm:pt modelId="{6A34326D-E5B8-411B-93A2-F7F656361FEC}" type="pres">
      <dgm:prSet presAssocID="{9F8E4073-1D40-46CA-99F9-91DB0638A1A9}" presName="hierChild2" presStyleCnt="0"/>
      <dgm:spPr/>
    </dgm:pt>
    <dgm:pt modelId="{7F80EE8F-7C0C-4684-B7F6-D185EB8BFAF8}" type="pres">
      <dgm:prSet presAssocID="{FC205002-B8C3-4B1B-B03D-1ABD820CCADE}" presName="Name37" presStyleLbl="parChTrans1D2" presStyleIdx="0" presStyleCnt="5"/>
      <dgm:spPr/>
    </dgm:pt>
    <dgm:pt modelId="{A10F30B0-EC07-4BDA-BCFF-7C7C53C802BD}" type="pres">
      <dgm:prSet presAssocID="{BFF9924D-E074-49E0-8F85-8CC155AA9452}" presName="hierRoot2" presStyleCnt="0">
        <dgm:presLayoutVars>
          <dgm:hierBranch val="init"/>
        </dgm:presLayoutVars>
      </dgm:prSet>
      <dgm:spPr/>
    </dgm:pt>
    <dgm:pt modelId="{52A9767B-0A0D-4BC7-9841-C59D1B124F5F}" type="pres">
      <dgm:prSet presAssocID="{BFF9924D-E074-49E0-8F85-8CC155AA9452}" presName="rootComposite" presStyleCnt="0"/>
      <dgm:spPr/>
    </dgm:pt>
    <dgm:pt modelId="{7E5EC07D-F97F-4C99-B629-7F121A2627B5}" type="pres">
      <dgm:prSet presAssocID="{BFF9924D-E074-49E0-8F85-8CC155AA9452}" presName="rootText" presStyleLbl="node2" presStyleIdx="0" presStyleCnt="3">
        <dgm:presLayoutVars>
          <dgm:chPref val="3"/>
        </dgm:presLayoutVars>
      </dgm:prSet>
      <dgm:spPr/>
    </dgm:pt>
    <dgm:pt modelId="{E4A2FA7B-0531-4D09-830A-331424178871}" type="pres">
      <dgm:prSet presAssocID="{BFF9924D-E074-49E0-8F85-8CC155AA9452}" presName="rootConnector" presStyleLbl="node2" presStyleIdx="0" presStyleCnt="3"/>
      <dgm:spPr/>
    </dgm:pt>
    <dgm:pt modelId="{93C34997-409B-4279-8494-23969EF64A2B}" type="pres">
      <dgm:prSet presAssocID="{BFF9924D-E074-49E0-8F85-8CC155AA9452}" presName="hierChild4" presStyleCnt="0"/>
      <dgm:spPr/>
    </dgm:pt>
    <dgm:pt modelId="{1432A0DD-710F-4416-92B1-E10C020956FF}" type="pres">
      <dgm:prSet presAssocID="{BFF9924D-E074-49E0-8F85-8CC155AA9452}" presName="hierChild5" presStyleCnt="0"/>
      <dgm:spPr/>
    </dgm:pt>
    <dgm:pt modelId="{0C638C8B-2438-4B92-B17E-DAA1BE9E343D}" type="pres">
      <dgm:prSet presAssocID="{C658BC08-86E8-4C77-823F-EDCE58C84593}" presName="Name37" presStyleLbl="parChTrans1D2" presStyleIdx="1" presStyleCnt="5"/>
      <dgm:spPr/>
    </dgm:pt>
    <dgm:pt modelId="{274ED480-A9BA-49C3-B063-1B8649F13757}" type="pres">
      <dgm:prSet presAssocID="{D25ABCC8-6F5F-46AE-ADC3-F60DD68E58FE}" presName="hierRoot2" presStyleCnt="0">
        <dgm:presLayoutVars>
          <dgm:hierBranch val="init"/>
        </dgm:presLayoutVars>
      </dgm:prSet>
      <dgm:spPr/>
    </dgm:pt>
    <dgm:pt modelId="{91723074-5184-48F6-9A28-71051904E7F8}" type="pres">
      <dgm:prSet presAssocID="{D25ABCC8-6F5F-46AE-ADC3-F60DD68E58FE}" presName="rootComposite" presStyleCnt="0"/>
      <dgm:spPr/>
    </dgm:pt>
    <dgm:pt modelId="{7C3EB613-5D76-41BD-B19B-6676075EA5AA}" type="pres">
      <dgm:prSet presAssocID="{D25ABCC8-6F5F-46AE-ADC3-F60DD68E58FE}" presName="rootText" presStyleLbl="node2" presStyleIdx="1" presStyleCnt="3">
        <dgm:presLayoutVars>
          <dgm:chPref val="3"/>
        </dgm:presLayoutVars>
      </dgm:prSet>
      <dgm:spPr/>
    </dgm:pt>
    <dgm:pt modelId="{39AB9249-E148-40FF-94E9-9817C376E510}" type="pres">
      <dgm:prSet presAssocID="{D25ABCC8-6F5F-46AE-ADC3-F60DD68E58FE}" presName="rootConnector" presStyleLbl="node2" presStyleIdx="1" presStyleCnt="3"/>
      <dgm:spPr/>
    </dgm:pt>
    <dgm:pt modelId="{DD7E80DD-5EE7-417D-B71D-88D3C938E13D}" type="pres">
      <dgm:prSet presAssocID="{D25ABCC8-6F5F-46AE-ADC3-F60DD68E58FE}" presName="hierChild4" presStyleCnt="0"/>
      <dgm:spPr/>
    </dgm:pt>
    <dgm:pt modelId="{FD40A4FA-8159-4BB2-8A90-B3ACD2F4178F}" type="pres">
      <dgm:prSet presAssocID="{D25ABCC8-6F5F-46AE-ADC3-F60DD68E58FE}" presName="hierChild5" presStyleCnt="0"/>
      <dgm:spPr/>
    </dgm:pt>
    <dgm:pt modelId="{0718B9FF-3258-4524-B23D-22D161775857}" type="pres">
      <dgm:prSet presAssocID="{5ED1B976-B8D0-496F-8B2F-AC776C29FAE3}" presName="Name37" presStyleLbl="parChTrans1D2" presStyleIdx="2" presStyleCnt="5"/>
      <dgm:spPr/>
    </dgm:pt>
    <dgm:pt modelId="{A39B7C9F-C527-477E-8159-86A613BF0975}" type="pres">
      <dgm:prSet presAssocID="{89ED876A-A887-41A9-84F5-638BF6A2E962}" presName="hierRoot2" presStyleCnt="0">
        <dgm:presLayoutVars>
          <dgm:hierBranch val="init"/>
        </dgm:presLayoutVars>
      </dgm:prSet>
      <dgm:spPr/>
    </dgm:pt>
    <dgm:pt modelId="{21EE9237-35F5-47C2-A741-BEE5698C4126}" type="pres">
      <dgm:prSet presAssocID="{89ED876A-A887-41A9-84F5-638BF6A2E962}" presName="rootComposite" presStyleCnt="0"/>
      <dgm:spPr/>
    </dgm:pt>
    <dgm:pt modelId="{CFC5E4C2-A99D-4CB9-963C-AF4F5E128882}" type="pres">
      <dgm:prSet presAssocID="{89ED876A-A887-41A9-84F5-638BF6A2E962}" presName="rootText" presStyleLbl="node2" presStyleIdx="2" presStyleCnt="3">
        <dgm:presLayoutVars>
          <dgm:chPref val="3"/>
        </dgm:presLayoutVars>
      </dgm:prSet>
      <dgm:spPr/>
    </dgm:pt>
    <dgm:pt modelId="{B7BBB574-4D35-445C-8EC4-7EF336F1D5FD}" type="pres">
      <dgm:prSet presAssocID="{89ED876A-A887-41A9-84F5-638BF6A2E962}" presName="rootConnector" presStyleLbl="node2" presStyleIdx="2" presStyleCnt="3"/>
      <dgm:spPr/>
    </dgm:pt>
    <dgm:pt modelId="{11571C2C-AEBC-4186-B251-9DDBF0CBB565}" type="pres">
      <dgm:prSet presAssocID="{89ED876A-A887-41A9-84F5-638BF6A2E962}" presName="hierChild4" presStyleCnt="0"/>
      <dgm:spPr/>
    </dgm:pt>
    <dgm:pt modelId="{9FB041F5-6E58-418D-BEF2-9D3E676667C8}" type="pres">
      <dgm:prSet presAssocID="{89ED876A-A887-41A9-84F5-638BF6A2E962}" presName="hierChild5" presStyleCnt="0"/>
      <dgm:spPr/>
    </dgm:pt>
    <dgm:pt modelId="{7D598A2E-16D4-419E-B553-6ADCF3BB2ECD}" type="pres">
      <dgm:prSet presAssocID="{9F8E4073-1D40-46CA-99F9-91DB0638A1A9}" presName="hierChild3" presStyleCnt="0"/>
      <dgm:spPr/>
    </dgm:pt>
    <dgm:pt modelId="{6E8B7B94-6E70-4B8F-A223-B9C0B8334B21}" type="pres">
      <dgm:prSet presAssocID="{E00444FA-3453-4573-8D7F-E161B0F85EDD}" presName="Name111" presStyleLbl="parChTrans1D2" presStyleIdx="3" presStyleCnt="5"/>
      <dgm:spPr/>
    </dgm:pt>
    <dgm:pt modelId="{5A2B795B-FF29-449E-B244-86EF007A7703}" type="pres">
      <dgm:prSet presAssocID="{6E61FF80-5C67-4B2B-9AC2-8E9F87C6E2FC}" presName="hierRoot3" presStyleCnt="0">
        <dgm:presLayoutVars>
          <dgm:hierBranch val="init"/>
        </dgm:presLayoutVars>
      </dgm:prSet>
      <dgm:spPr/>
    </dgm:pt>
    <dgm:pt modelId="{37F85135-6ED0-486B-92DB-9744E31D98FF}" type="pres">
      <dgm:prSet presAssocID="{6E61FF80-5C67-4B2B-9AC2-8E9F87C6E2FC}" presName="rootComposite3" presStyleCnt="0"/>
      <dgm:spPr/>
    </dgm:pt>
    <dgm:pt modelId="{3CB2020E-3906-4EFE-85B3-EF3D91EEBD49}" type="pres">
      <dgm:prSet presAssocID="{6E61FF80-5C67-4B2B-9AC2-8E9F87C6E2FC}" presName="rootText3" presStyleLbl="asst1" presStyleIdx="0" presStyleCnt="2">
        <dgm:presLayoutVars>
          <dgm:chPref val="3"/>
        </dgm:presLayoutVars>
      </dgm:prSet>
      <dgm:spPr/>
    </dgm:pt>
    <dgm:pt modelId="{7F9E53FE-0F5F-49DA-BD60-F16BC44E3592}" type="pres">
      <dgm:prSet presAssocID="{6E61FF80-5C67-4B2B-9AC2-8E9F87C6E2FC}" presName="rootConnector3" presStyleLbl="asst1" presStyleIdx="0" presStyleCnt="2"/>
      <dgm:spPr/>
    </dgm:pt>
    <dgm:pt modelId="{95891AE1-B8FC-43AD-BF8F-B8DCC7AC85C6}" type="pres">
      <dgm:prSet presAssocID="{6E61FF80-5C67-4B2B-9AC2-8E9F87C6E2FC}" presName="hierChild6" presStyleCnt="0"/>
      <dgm:spPr/>
    </dgm:pt>
    <dgm:pt modelId="{913A7C27-7865-41B1-86D3-DDCF028973AD}" type="pres">
      <dgm:prSet presAssocID="{6E61FF80-5C67-4B2B-9AC2-8E9F87C6E2FC}" presName="hierChild7" presStyleCnt="0"/>
      <dgm:spPr/>
    </dgm:pt>
    <dgm:pt modelId="{8C48F6D3-CE42-4E24-8AF8-DEC82253EB9C}" type="pres">
      <dgm:prSet presAssocID="{F4CA6AF0-DB68-4236-8807-60E70CF82EF7}" presName="Name111" presStyleLbl="parChTrans1D2" presStyleIdx="4" presStyleCnt="5"/>
      <dgm:spPr/>
    </dgm:pt>
    <dgm:pt modelId="{4913A1DA-5A6C-40FE-B6C1-E1F5283FB84E}" type="pres">
      <dgm:prSet presAssocID="{B74445BC-119E-4FE4-AF21-300C9355B39B}" presName="hierRoot3" presStyleCnt="0">
        <dgm:presLayoutVars>
          <dgm:hierBranch val="init"/>
        </dgm:presLayoutVars>
      </dgm:prSet>
      <dgm:spPr/>
    </dgm:pt>
    <dgm:pt modelId="{A10BD15C-393E-4D06-86AE-296B63F6ED19}" type="pres">
      <dgm:prSet presAssocID="{B74445BC-119E-4FE4-AF21-300C9355B39B}" presName="rootComposite3" presStyleCnt="0"/>
      <dgm:spPr/>
    </dgm:pt>
    <dgm:pt modelId="{9FB3AF97-5B0C-46FB-A61F-ABE44048EA73}" type="pres">
      <dgm:prSet presAssocID="{B74445BC-119E-4FE4-AF21-300C9355B39B}" presName="rootText3" presStyleLbl="asst1" presStyleIdx="1" presStyleCnt="2">
        <dgm:presLayoutVars>
          <dgm:chPref val="3"/>
        </dgm:presLayoutVars>
      </dgm:prSet>
      <dgm:spPr/>
    </dgm:pt>
    <dgm:pt modelId="{5734C4FB-3FC8-4FA5-9B1F-393167126335}" type="pres">
      <dgm:prSet presAssocID="{B74445BC-119E-4FE4-AF21-300C9355B39B}" presName="rootConnector3" presStyleLbl="asst1" presStyleIdx="1" presStyleCnt="2"/>
      <dgm:spPr/>
    </dgm:pt>
    <dgm:pt modelId="{A397A151-57AF-4D83-BBBC-EAC94129A471}" type="pres">
      <dgm:prSet presAssocID="{B74445BC-119E-4FE4-AF21-300C9355B39B}" presName="hierChild6" presStyleCnt="0"/>
      <dgm:spPr/>
    </dgm:pt>
    <dgm:pt modelId="{3DA274C5-2A7B-432C-B88B-959EBCC27404}" type="pres">
      <dgm:prSet presAssocID="{B74445BC-119E-4FE4-AF21-300C9355B39B}" presName="hierChild7" presStyleCnt="0"/>
      <dgm:spPr/>
    </dgm:pt>
  </dgm:ptLst>
  <dgm:cxnLst>
    <dgm:cxn modelId="{2204E90A-9AB5-42EB-AE9F-AD520D91B2FF}" type="presOf" srcId="{9F8E4073-1D40-46CA-99F9-91DB0638A1A9}" destId="{DB9BA00E-82DF-4711-834C-28BDB00D04A5}" srcOrd="0" destOrd="0" presId="urn:microsoft.com/office/officeart/2005/8/layout/orgChart1"/>
    <dgm:cxn modelId="{D3F13813-16D9-481C-BC77-C4799742B59B}" type="presOf" srcId="{E29F4B7E-1869-47BA-91E3-AC4759F5F47D}" destId="{CFBAF32D-2E5B-450A-93CB-D9EE5D6F702B}" srcOrd="0" destOrd="0" presId="urn:microsoft.com/office/officeart/2005/8/layout/orgChart1"/>
    <dgm:cxn modelId="{C24EB314-CF66-4F5E-A9DB-3D4C1238F1A8}" srcId="{E29F4B7E-1869-47BA-91E3-AC4759F5F47D}" destId="{9F8E4073-1D40-46CA-99F9-91DB0638A1A9}" srcOrd="0" destOrd="0" parTransId="{C9EB0F3C-8843-40E7-B40F-1CAFC6091FC1}" sibTransId="{6AA27FCC-7AF3-4EFD-BAD5-CA5FA898361E}"/>
    <dgm:cxn modelId="{AEEE4423-4A4E-4088-83A8-424B5940CCC2}" srcId="{9F8E4073-1D40-46CA-99F9-91DB0638A1A9}" destId="{BFF9924D-E074-49E0-8F85-8CC155AA9452}" srcOrd="2" destOrd="0" parTransId="{FC205002-B8C3-4B1B-B03D-1ABD820CCADE}" sibTransId="{21F24505-688C-4A05-A34D-5021788D8B8C}"/>
    <dgm:cxn modelId="{6577F231-4AB5-49C5-8F48-12F969269D59}" type="presOf" srcId="{F4CA6AF0-DB68-4236-8807-60E70CF82EF7}" destId="{8C48F6D3-CE42-4E24-8AF8-DEC82253EB9C}" srcOrd="0" destOrd="0" presId="urn:microsoft.com/office/officeart/2005/8/layout/orgChart1"/>
    <dgm:cxn modelId="{85994A5B-A777-4C59-ADDD-FEC1202AE223}" type="presOf" srcId="{9F8E4073-1D40-46CA-99F9-91DB0638A1A9}" destId="{6CFFAE3F-505E-41FA-BD27-00B4B0C7C4AD}" srcOrd="1" destOrd="0" presId="urn:microsoft.com/office/officeart/2005/8/layout/orgChart1"/>
    <dgm:cxn modelId="{8C1DD25C-E046-44C9-BC67-9A87EA415EF0}" type="presOf" srcId="{BFF9924D-E074-49E0-8F85-8CC155AA9452}" destId="{7E5EC07D-F97F-4C99-B629-7F121A2627B5}" srcOrd="0" destOrd="0" presId="urn:microsoft.com/office/officeart/2005/8/layout/orgChart1"/>
    <dgm:cxn modelId="{C5473B62-05E1-40D4-9DC5-7A7152106588}" srcId="{9F8E4073-1D40-46CA-99F9-91DB0638A1A9}" destId="{B74445BC-119E-4FE4-AF21-300C9355B39B}" srcOrd="1" destOrd="0" parTransId="{F4CA6AF0-DB68-4236-8807-60E70CF82EF7}" sibTransId="{0DAE54C1-10A2-43D7-BB24-8A830D8BC6B8}"/>
    <dgm:cxn modelId="{1F415D68-8811-4DC5-88A0-F13D7CBA118B}" type="presOf" srcId="{D25ABCC8-6F5F-46AE-ADC3-F60DD68E58FE}" destId="{7C3EB613-5D76-41BD-B19B-6676075EA5AA}" srcOrd="0" destOrd="0" presId="urn:microsoft.com/office/officeart/2005/8/layout/orgChart1"/>
    <dgm:cxn modelId="{08EEAB69-2E28-47C5-A8DD-6A8A398545BD}" type="presOf" srcId="{89ED876A-A887-41A9-84F5-638BF6A2E962}" destId="{B7BBB574-4D35-445C-8EC4-7EF336F1D5FD}" srcOrd="1" destOrd="0" presId="urn:microsoft.com/office/officeart/2005/8/layout/orgChart1"/>
    <dgm:cxn modelId="{8B818250-E951-42B7-A3C8-78F2EF5AF4DC}" srcId="{9F8E4073-1D40-46CA-99F9-91DB0638A1A9}" destId="{6E61FF80-5C67-4B2B-9AC2-8E9F87C6E2FC}" srcOrd="0" destOrd="0" parTransId="{E00444FA-3453-4573-8D7F-E161B0F85EDD}" sibTransId="{6B6FB8E1-A0CD-412C-9170-D1FBB156914E}"/>
    <dgm:cxn modelId="{77311D76-8F22-4300-86C2-6A475BF04BB1}" type="presOf" srcId="{89ED876A-A887-41A9-84F5-638BF6A2E962}" destId="{CFC5E4C2-A99D-4CB9-963C-AF4F5E128882}" srcOrd="0" destOrd="0" presId="urn:microsoft.com/office/officeart/2005/8/layout/orgChart1"/>
    <dgm:cxn modelId="{A017CF92-59A0-4373-8937-399416FC90E3}" type="presOf" srcId="{D25ABCC8-6F5F-46AE-ADC3-F60DD68E58FE}" destId="{39AB9249-E148-40FF-94E9-9817C376E510}" srcOrd="1" destOrd="0" presId="urn:microsoft.com/office/officeart/2005/8/layout/orgChart1"/>
    <dgm:cxn modelId="{31AE5EA2-EA7F-4533-AB92-E272A9F7C488}" srcId="{9F8E4073-1D40-46CA-99F9-91DB0638A1A9}" destId="{89ED876A-A887-41A9-84F5-638BF6A2E962}" srcOrd="4" destOrd="0" parTransId="{5ED1B976-B8D0-496F-8B2F-AC776C29FAE3}" sibTransId="{4CF2FD92-A8CE-45FC-B5AF-C4CC8D13EE77}"/>
    <dgm:cxn modelId="{08BD8AA7-38FE-4F79-988E-E2A02414870C}" type="presOf" srcId="{B74445BC-119E-4FE4-AF21-300C9355B39B}" destId="{9FB3AF97-5B0C-46FB-A61F-ABE44048EA73}" srcOrd="0" destOrd="0" presId="urn:microsoft.com/office/officeart/2005/8/layout/orgChart1"/>
    <dgm:cxn modelId="{DA7BC8B5-9CBD-4F69-BF7D-E2A95E8CC2CE}" type="presOf" srcId="{FC205002-B8C3-4B1B-B03D-1ABD820CCADE}" destId="{7F80EE8F-7C0C-4684-B7F6-D185EB8BFAF8}" srcOrd="0" destOrd="0" presId="urn:microsoft.com/office/officeart/2005/8/layout/orgChart1"/>
    <dgm:cxn modelId="{5BB8AFBA-6457-4717-80B6-029D6F086F3A}" type="presOf" srcId="{5ED1B976-B8D0-496F-8B2F-AC776C29FAE3}" destId="{0718B9FF-3258-4524-B23D-22D161775857}" srcOrd="0" destOrd="0" presId="urn:microsoft.com/office/officeart/2005/8/layout/orgChart1"/>
    <dgm:cxn modelId="{30B746BF-0634-4D23-B223-F9812E4B6DC8}" type="presOf" srcId="{E00444FA-3453-4573-8D7F-E161B0F85EDD}" destId="{6E8B7B94-6E70-4B8F-A223-B9C0B8334B21}" srcOrd="0" destOrd="0" presId="urn:microsoft.com/office/officeart/2005/8/layout/orgChart1"/>
    <dgm:cxn modelId="{3568A2C3-63B9-404C-9129-77F9DB35C05C}" type="presOf" srcId="{BFF9924D-E074-49E0-8F85-8CC155AA9452}" destId="{E4A2FA7B-0531-4D09-830A-331424178871}" srcOrd="1" destOrd="0" presId="urn:microsoft.com/office/officeart/2005/8/layout/orgChart1"/>
    <dgm:cxn modelId="{3A42BFCA-E604-4ACA-B8CF-7CB47E433388}" type="presOf" srcId="{6E61FF80-5C67-4B2B-9AC2-8E9F87C6E2FC}" destId="{7F9E53FE-0F5F-49DA-BD60-F16BC44E3592}" srcOrd="1" destOrd="0" presId="urn:microsoft.com/office/officeart/2005/8/layout/orgChart1"/>
    <dgm:cxn modelId="{F13219EE-7AE8-4BD3-A749-703BDC34A92F}" type="presOf" srcId="{C658BC08-86E8-4C77-823F-EDCE58C84593}" destId="{0C638C8B-2438-4B92-B17E-DAA1BE9E343D}" srcOrd="0" destOrd="0" presId="urn:microsoft.com/office/officeart/2005/8/layout/orgChart1"/>
    <dgm:cxn modelId="{26A841EE-DF72-4FE1-9046-FB173CAB6466}" type="presOf" srcId="{6E61FF80-5C67-4B2B-9AC2-8E9F87C6E2FC}" destId="{3CB2020E-3906-4EFE-85B3-EF3D91EEBD49}" srcOrd="0" destOrd="0" presId="urn:microsoft.com/office/officeart/2005/8/layout/orgChart1"/>
    <dgm:cxn modelId="{292C45EF-9FE4-46D2-B9E9-091F576B91AA}" srcId="{9F8E4073-1D40-46CA-99F9-91DB0638A1A9}" destId="{D25ABCC8-6F5F-46AE-ADC3-F60DD68E58FE}" srcOrd="3" destOrd="0" parTransId="{C658BC08-86E8-4C77-823F-EDCE58C84593}" sibTransId="{72F63165-D6F5-49D8-9550-7D2EC681E697}"/>
    <dgm:cxn modelId="{B8EB48EF-DCC3-4D08-9933-8B4C94CD1D4D}" type="presOf" srcId="{B74445BC-119E-4FE4-AF21-300C9355B39B}" destId="{5734C4FB-3FC8-4FA5-9B1F-393167126335}" srcOrd="1" destOrd="0" presId="urn:microsoft.com/office/officeart/2005/8/layout/orgChart1"/>
    <dgm:cxn modelId="{090E9D1C-89B1-4C50-AC2C-4854889C4870}" type="presParOf" srcId="{CFBAF32D-2E5B-450A-93CB-D9EE5D6F702B}" destId="{EBF484A8-FB79-4DF0-9A30-F008DD5E9336}" srcOrd="0" destOrd="0" presId="urn:microsoft.com/office/officeart/2005/8/layout/orgChart1"/>
    <dgm:cxn modelId="{AAB8D8C0-3D89-4DF1-AF71-4377ED941C60}" type="presParOf" srcId="{EBF484A8-FB79-4DF0-9A30-F008DD5E9336}" destId="{14F5BDB9-062B-4164-8732-4BB99A974BA4}" srcOrd="0" destOrd="0" presId="urn:microsoft.com/office/officeart/2005/8/layout/orgChart1"/>
    <dgm:cxn modelId="{3AE6A9D6-A153-42B5-B891-6D6DA6C40093}" type="presParOf" srcId="{14F5BDB9-062B-4164-8732-4BB99A974BA4}" destId="{DB9BA00E-82DF-4711-834C-28BDB00D04A5}" srcOrd="0" destOrd="0" presId="urn:microsoft.com/office/officeart/2005/8/layout/orgChart1"/>
    <dgm:cxn modelId="{4EC3C558-D777-4C23-BD6B-604B7087F46A}" type="presParOf" srcId="{14F5BDB9-062B-4164-8732-4BB99A974BA4}" destId="{6CFFAE3F-505E-41FA-BD27-00B4B0C7C4AD}" srcOrd="1" destOrd="0" presId="urn:microsoft.com/office/officeart/2005/8/layout/orgChart1"/>
    <dgm:cxn modelId="{23BD4BBD-5030-4E84-9445-EB5C1E92DFDB}" type="presParOf" srcId="{EBF484A8-FB79-4DF0-9A30-F008DD5E9336}" destId="{6A34326D-E5B8-411B-93A2-F7F656361FEC}" srcOrd="1" destOrd="0" presId="urn:microsoft.com/office/officeart/2005/8/layout/orgChart1"/>
    <dgm:cxn modelId="{003664F5-0B17-49DD-B475-144C83B10E25}" type="presParOf" srcId="{6A34326D-E5B8-411B-93A2-F7F656361FEC}" destId="{7F80EE8F-7C0C-4684-B7F6-D185EB8BFAF8}" srcOrd="0" destOrd="0" presId="urn:microsoft.com/office/officeart/2005/8/layout/orgChart1"/>
    <dgm:cxn modelId="{29AB31DF-AB43-417A-BAA0-DFB3D032133E}" type="presParOf" srcId="{6A34326D-E5B8-411B-93A2-F7F656361FEC}" destId="{A10F30B0-EC07-4BDA-BCFF-7C7C53C802BD}" srcOrd="1" destOrd="0" presId="urn:microsoft.com/office/officeart/2005/8/layout/orgChart1"/>
    <dgm:cxn modelId="{D474FA48-99FC-4AEE-963D-C5681B56E4C0}" type="presParOf" srcId="{A10F30B0-EC07-4BDA-BCFF-7C7C53C802BD}" destId="{52A9767B-0A0D-4BC7-9841-C59D1B124F5F}" srcOrd="0" destOrd="0" presId="urn:microsoft.com/office/officeart/2005/8/layout/orgChart1"/>
    <dgm:cxn modelId="{14FA74CE-5F79-42C5-B29A-1272C25FC781}" type="presParOf" srcId="{52A9767B-0A0D-4BC7-9841-C59D1B124F5F}" destId="{7E5EC07D-F97F-4C99-B629-7F121A2627B5}" srcOrd="0" destOrd="0" presId="urn:microsoft.com/office/officeart/2005/8/layout/orgChart1"/>
    <dgm:cxn modelId="{60F83D7D-47A9-4444-8F13-6634C6788FD7}" type="presParOf" srcId="{52A9767B-0A0D-4BC7-9841-C59D1B124F5F}" destId="{E4A2FA7B-0531-4D09-830A-331424178871}" srcOrd="1" destOrd="0" presId="urn:microsoft.com/office/officeart/2005/8/layout/orgChart1"/>
    <dgm:cxn modelId="{243A3D80-F68D-434A-8E7B-64010B6060C9}" type="presParOf" srcId="{A10F30B0-EC07-4BDA-BCFF-7C7C53C802BD}" destId="{93C34997-409B-4279-8494-23969EF64A2B}" srcOrd="1" destOrd="0" presId="urn:microsoft.com/office/officeart/2005/8/layout/orgChart1"/>
    <dgm:cxn modelId="{6B44BD17-66B9-4C57-8DA7-E9A001A49122}" type="presParOf" srcId="{A10F30B0-EC07-4BDA-BCFF-7C7C53C802BD}" destId="{1432A0DD-710F-4416-92B1-E10C020956FF}" srcOrd="2" destOrd="0" presId="urn:microsoft.com/office/officeart/2005/8/layout/orgChart1"/>
    <dgm:cxn modelId="{5384BE5D-D832-442A-A911-CB44AF7CA920}" type="presParOf" srcId="{6A34326D-E5B8-411B-93A2-F7F656361FEC}" destId="{0C638C8B-2438-4B92-B17E-DAA1BE9E343D}" srcOrd="2" destOrd="0" presId="urn:microsoft.com/office/officeart/2005/8/layout/orgChart1"/>
    <dgm:cxn modelId="{8C81FA93-84E7-4ADE-B747-DBB68F3CF5FE}" type="presParOf" srcId="{6A34326D-E5B8-411B-93A2-F7F656361FEC}" destId="{274ED480-A9BA-49C3-B063-1B8649F13757}" srcOrd="3" destOrd="0" presId="urn:microsoft.com/office/officeart/2005/8/layout/orgChart1"/>
    <dgm:cxn modelId="{5E3E225F-A6D0-4A10-8CB0-3334CD338FE7}" type="presParOf" srcId="{274ED480-A9BA-49C3-B063-1B8649F13757}" destId="{91723074-5184-48F6-9A28-71051904E7F8}" srcOrd="0" destOrd="0" presId="urn:microsoft.com/office/officeart/2005/8/layout/orgChart1"/>
    <dgm:cxn modelId="{459DD425-4BAE-4EFF-896A-95A41D82D282}" type="presParOf" srcId="{91723074-5184-48F6-9A28-71051904E7F8}" destId="{7C3EB613-5D76-41BD-B19B-6676075EA5AA}" srcOrd="0" destOrd="0" presId="urn:microsoft.com/office/officeart/2005/8/layout/orgChart1"/>
    <dgm:cxn modelId="{0772FB3C-E11B-44C5-93D7-6E1D508E9841}" type="presParOf" srcId="{91723074-5184-48F6-9A28-71051904E7F8}" destId="{39AB9249-E148-40FF-94E9-9817C376E510}" srcOrd="1" destOrd="0" presId="urn:microsoft.com/office/officeart/2005/8/layout/orgChart1"/>
    <dgm:cxn modelId="{634C68C5-B264-4297-BE11-68B6B8EE4790}" type="presParOf" srcId="{274ED480-A9BA-49C3-B063-1B8649F13757}" destId="{DD7E80DD-5EE7-417D-B71D-88D3C938E13D}" srcOrd="1" destOrd="0" presId="urn:microsoft.com/office/officeart/2005/8/layout/orgChart1"/>
    <dgm:cxn modelId="{7EE20E9D-1D65-41DE-A792-B97967F9CEE9}" type="presParOf" srcId="{274ED480-A9BA-49C3-B063-1B8649F13757}" destId="{FD40A4FA-8159-4BB2-8A90-B3ACD2F4178F}" srcOrd="2" destOrd="0" presId="urn:microsoft.com/office/officeart/2005/8/layout/orgChart1"/>
    <dgm:cxn modelId="{74096DD9-F681-4B2A-AA4F-D4656929C77A}" type="presParOf" srcId="{6A34326D-E5B8-411B-93A2-F7F656361FEC}" destId="{0718B9FF-3258-4524-B23D-22D161775857}" srcOrd="4" destOrd="0" presId="urn:microsoft.com/office/officeart/2005/8/layout/orgChart1"/>
    <dgm:cxn modelId="{A97A5D9C-789A-4609-B076-02294BD0E665}" type="presParOf" srcId="{6A34326D-E5B8-411B-93A2-F7F656361FEC}" destId="{A39B7C9F-C527-477E-8159-86A613BF0975}" srcOrd="5" destOrd="0" presId="urn:microsoft.com/office/officeart/2005/8/layout/orgChart1"/>
    <dgm:cxn modelId="{56B84261-0489-479A-B402-889233C257B7}" type="presParOf" srcId="{A39B7C9F-C527-477E-8159-86A613BF0975}" destId="{21EE9237-35F5-47C2-A741-BEE5698C4126}" srcOrd="0" destOrd="0" presId="urn:microsoft.com/office/officeart/2005/8/layout/orgChart1"/>
    <dgm:cxn modelId="{3071F71E-6411-462F-8508-367DD042B441}" type="presParOf" srcId="{21EE9237-35F5-47C2-A741-BEE5698C4126}" destId="{CFC5E4C2-A99D-4CB9-963C-AF4F5E128882}" srcOrd="0" destOrd="0" presId="urn:microsoft.com/office/officeart/2005/8/layout/orgChart1"/>
    <dgm:cxn modelId="{0B06CF81-89A5-4C3B-AB09-76A047A17200}" type="presParOf" srcId="{21EE9237-35F5-47C2-A741-BEE5698C4126}" destId="{B7BBB574-4D35-445C-8EC4-7EF336F1D5FD}" srcOrd="1" destOrd="0" presId="urn:microsoft.com/office/officeart/2005/8/layout/orgChart1"/>
    <dgm:cxn modelId="{3003AC1F-2945-4BE5-BE02-437E32AFD5EA}" type="presParOf" srcId="{A39B7C9F-C527-477E-8159-86A613BF0975}" destId="{11571C2C-AEBC-4186-B251-9DDBF0CBB565}" srcOrd="1" destOrd="0" presId="urn:microsoft.com/office/officeart/2005/8/layout/orgChart1"/>
    <dgm:cxn modelId="{F0A95122-84FE-408A-94B3-513875DB8826}" type="presParOf" srcId="{A39B7C9F-C527-477E-8159-86A613BF0975}" destId="{9FB041F5-6E58-418D-BEF2-9D3E676667C8}" srcOrd="2" destOrd="0" presId="urn:microsoft.com/office/officeart/2005/8/layout/orgChart1"/>
    <dgm:cxn modelId="{3054B4C5-8CF6-4EE8-BE0A-350195EA2070}" type="presParOf" srcId="{EBF484A8-FB79-4DF0-9A30-F008DD5E9336}" destId="{7D598A2E-16D4-419E-B553-6ADCF3BB2ECD}" srcOrd="2" destOrd="0" presId="urn:microsoft.com/office/officeart/2005/8/layout/orgChart1"/>
    <dgm:cxn modelId="{B4B5EB05-1B8F-4233-8BE7-8E79C1C6DB3B}" type="presParOf" srcId="{7D598A2E-16D4-419E-B553-6ADCF3BB2ECD}" destId="{6E8B7B94-6E70-4B8F-A223-B9C0B8334B21}" srcOrd="0" destOrd="0" presId="urn:microsoft.com/office/officeart/2005/8/layout/orgChart1"/>
    <dgm:cxn modelId="{526C0BEF-0A13-49C2-8D80-448F571728B6}" type="presParOf" srcId="{7D598A2E-16D4-419E-B553-6ADCF3BB2ECD}" destId="{5A2B795B-FF29-449E-B244-86EF007A7703}" srcOrd="1" destOrd="0" presId="urn:microsoft.com/office/officeart/2005/8/layout/orgChart1"/>
    <dgm:cxn modelId="{A59C5DC1-2952-4CC2-B4F2-D2565F1E660D}" type="presParOf" srcId="{5A2B795B-FF29-449E-B244-86EF007A7703}" destId="{37F85135-6ED0-486B-92DB-9744E31D98FF}" srcOrd="0" destOrd="0" presId="urn:microsoft.com/office/officeart/2005/8/layout/orgChart1"/>
    <dgm:cxn modelId="{06B915CA-5F87-4AFA-8A43-B07A3505B45C}" type="presParOf" srcId="{37F85135-6ED0-486B-92DB-9744E31D98FF}" destId="{3CB2020E-3906-4EFE-85B3-EF3D91EEBD49}" srcOrd="0" destOrd="0" presId="urn:microsoft.com/office/officeart/2005/8/layout/orgChart1"/>
    <dgm:cxn modelId="{6E9A635A-14B3-48CA-85BD-5392FFA74EEB}" type="presParOf" srcId="{37F85135-6ED0-486B-92DB-9744E31D98FF}" destId="{7F9E53FE-0F5F-49DA-BD60-F16BC44E3592}" srcOrd="1" destOrd="0" presId="urn:microsoft.com/office/officeart/2005/8/layout/orgChart1"/>
    <dgm:cxn modelId="{BDBB77E3-0A35-4739-A778-4578F853A929}" type="presParOf" srcId="{5A2B795B-FF29-449E-B244-86EF007A7703}" destId="{95891AE1-B8FC-43AD-BF8F-B8DCC7AC85C6}" srcOrd="1" destOrd="0" presId="urn:microsoft.com/office/officeart/2005/8/layout/orgChart1"/>
    <dgm:cxn modelId="{2862D32A-7F3D-4C7F-A2DC-30D360C7F907}" type="presParOf" srcId="{5A2B795B-FF29-449E-B244-86EF007A7703}" destId="{913A7C27-7865-41B1-86D3-DDCF028973AD}" srcOrd="2" destOrd="0" presId="urn:microsoft.com/office/officeart/2005/8/layout/orgChart1"/>
    <dgm:cxn modelId="{97896343-7C79-4DE4-886A-AA04D56CB406}" type="presParOf" srcId="{7D598A2E-16D4-419E-B553-6ADCF3BB2ECD}" destId="{8C48F6D3-CE42-4E24-8AF8-DEC82253EB9C}" srcOrd="2" destOrd="0" presId="urn:microsoft.com/office/officeart/2005/8/layout/orgChart1"/>
    <dgm:cxn modelId="{9403CAAF-96C0-43AC-AAB6-A4728E683E95}" type="presParOf" srcId="{7D598A2E-16D4-419E-B553-6ADCF3BB2ECD}" destId="{4913A1DA-5A6C-40FE-B6C1-E1F5283FB84E}" srcOrd="3" destOrd="0" presId="urn:microsoft.com/office/officeart/2005/8/layout/orgChart1"/>
    <dgm:cxn modelId="{E4A51516-AC84-413B-909E-C827876060AC}" type="presParOf" srcId="{4913A1DA-5A6C-40FE-B6C1-E1F5283FB84E}" destId="{A10BD15C-393E-4D06-86AE-296B63F6ED19}" srcOrd="0" destOrd="0" presId="urn:microsoft.com/office/officeart/2005/8/layout/orgChart1"/>
    <dgm:cxn modelId="{3FAA94E7-DB2E-4CE8-8166-6F56657ECF7C}" type="presParOf" srcId="{A10BD15C-393E-4D06-86AE-296B63F6ED19}" destId="{9FB3AF97-5B0C-46FB-A61F-ABE44048EA73}" srcOrd="0" destOrd="0" presId="urn:microsoft.com/office/officeart/2005/8/layout/orgChart1"/>
    <dgm:cxn modelId="{913E0AD3-D133-4D87-BB4C-4CC523D4587D}" type="presParOf" srcId="{A10BD15C-393E-4D06-86AE-296B63F6ED19}" destId="{5734C4FB-3FC8-4FA5-9B1F-393167126335}" srcOrd="1" destOrd="0" presId="urn:microsoft.com/office/officeart/2005/8/layout/orgChart1"/>
    <dgm:cxn modelId="{B64D03B0-4F00-41B5-86D1-E86AE424BE62}" type="presParOf" srcId="{4913A1DA-5A6C-40FE-B6C1-E1F5283FB84E}" destId="{A397A151-57AF-4D83-BBBC-EAC94129A471}" srcOrd="1" destOrd="0" presId="urn:microsoft.com/office/officeart/2005/8/layout/orgChart1"/>
    <dgm:cxn modelId="{B400AB3B-C05B-4C17-A20F-3F84121B344A}" type="presParOf" srcId="{4913A1DA-5A6C-40FE-B6C1-E1F5283FB84E}" destId="{3DA274C5-2A7B-432C-B88B-959EBCC27404}"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375B7A4-E041-43AE-97F5-EE3B5E3708A8}"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t-BR"/>
        </a:p>
      </dgm:t>
    </dgm:pt>
    <dgm:pt modelId="{75D20C28-F782-4687-8275-4DD743CB40C8}">
      <dgm:prSet phldrT="[Tex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3600" dirty="0">
              <a:latin typeface="+mj-lt"/>
            </a:rPr>
            <a:t>Órgão público</a:t>
          </a:r>
        </a:p>
      </dgm:t>
    </dgm:pt>
    <dgm:pt modelId="{8EED02F2-D8B7-4712-98BA-8C67B31ECEAF}" type="parTrans" cxnId="{A3FDF697-024F-4207-AC49-93EDE29A641E}">
      <dgm:prSet/>
      <dgm:spPr/>
      <dgm:t>
        <a:bodyPr/>
        <a:lstStyle/>
        <a:p>
          <a:endParaRPr lang="pt-BR"/>
        </a:p>
      </dgm:t>
    </dgm:pt>
    <dgm:pt modelId="{33C62747-0FA8-4743-B5EE-8D3B89297967}" type="sibTrans" cxnId="{A3FDF697-024F-4207-AC49-93EDE29A641E}">
      <dgm:prSet/>
      <dgm:spPr/>
      <dgm:t>
        <a:bodyPr/>
        <a:lstStyle/>
        <a:p>
          <a:endParaRPr lang="pt-BR"/>
        </a:p>
      </dgm:t>
    </dgm:pt>
    <dgm:pt modelId="{21817D8F-D809-451F-8E78-B91998D13A9A}" type="asst">
      <dgm:prSet phldrT="[Tex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800" dirty="0">
              <a:latin typeface="+mj-lt"/>
            </a:rPr>
            <a:t>CNPJ</a:t>
          </a:r>
        </a:p>
        <a:p>
          <a:r>
            <a:rPr lang="pt-BR" sz="2800" dirty="0">
              <a:latin typeface="+mj-lt"/>
            </a:rPr>
            <a:t>estabelecimento</a:t>
          </a:r>
        </a:p>
      </dgm:t>
    </dgm:pt>
    <dgm:pt modelId="{6225AA15-80FD-4497-AFF8-031A056989DE}" type="parTrans" cxnId="{FC10613F-645F-44C8-9D66-BCFB4555E265}">
      <dgm:prSet/>
      <dgm:spPr/>
      <dgm:t>
        <a:bodyPr/>
        <a:lstStyle/>
        <a:p>
          <a:endParaRPr lang="pt-BR"/>
        </a:p>
      </dgm:t>
    </dgm:pt>
    <dgm:pt modelId="{CFEB778E-6D9A-4987-BEC9-E7F58321BC38}" type="sibTrans" cxnId="{FC10613F-645F-44C8-9D66-BCFB4555E265}">
      <dgm:prSet/>
      <dgm:spPr/>
      <dgm:t>
        <a:bodyPr/>
        <a:lstStyle/>
        <a:p>
          <a:endParaRPr lang="pt-BR"/>
        </a:p>
      </dgm:t>
    </dgm:pt>
    <dgm:pt modelId="{813927F8-FA2D-45A3-B36A-B7124998CCEC}">
      <dgm:prSet phldrT="[Tex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800" dirty="0">
              <a:latin typeface="+mj-lt"/>
            </a:rPr>
            <a:t>RAT/FAP</a:t>
          </a:r>
        </a:p>
      </dgm:t>
    </dgm:pt>
    <dgm:pt modelId="{5649716F-F9B1-4838-9651-6A46D9FFC02B}" type="parTrans" cxnId="{8D4E535D-9C32-4B21-8416-DED2B5A619CF}">
      <dgm:prSet/>
      <dgm:spPr/>
      <dgm:t>
        <a:bodyPr/>
        <a:lstStyle/>
        <a:p>
          <a:endParaRPr lang="pt-BR"/>
        </a:p>
      </dgm:t>
    </dgm:pt>
    <dgm:pt modelId="{2C244E66-3ED8-46FA-9463-4A87E8498CAE}" type="sibTrans" cxnId="{8D4E535D-9C32-4B21-8416-DED2B5A619CF}">
      <dgm:prSet/>
      <dgm:spPr/>
      <dgm:t>
        <a:bodyPr/>
        <a:lstStyle/>
        <a:p>
          <a:endParaRPr lang="pt-BR"/>
        </a:p>
      </dgm:t>
    </dgm:pt>
    <dgm:pt modelId="{E248CD90-D89D-4A7F-8C6D-106E9F44B828}">
      <dgm:prSet phldrT="[Tex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800" dirty="0">
              <a:latin typeface="+mj-lt"/>
            </a:rPr>
            <a:t>DIVERSOS</a:t>
          </a:r>
        </a:p>
      </dgm:t>
    </dgm:pt>
    <dgm:pt modelId="{FE368C7D-BE90-4CB3-8424-6F9A2AB01BB8}" type="parTrans" cxnId="{083F76C6-E5F3-42E0-8F39-8D72B563F77A}">
      <dgm:prSet/>
      <dgm:spPr/>
      <dgm:t>
        <a:bodyPr/>
        <a:lstStyle/>
        <a:p>
          <a:endParaRPr lang="pt-BR"/>
        </a:p>
      </dgm:t>
    </dgm:pt>
    <dgm:pt modelId="{06D8F8EB-DED5-429F-A590-A9C66732F763}" type="sibTrans" cxnId="{083F76C6-E5F3-42E0-8F39-8D72B563F77A}">
      <dgm:prSet/>
      <dgm:spPr/>
      <dgm:t>
        <a:bodyPr/>
        <a:lstStyle/>
        <a:p>
          <a:endParaRPr lang="pt-BR"/>
        </a:p>
      </dgm:t>
    </dgm:pt>
    <dgm:pt modelId="{81A72B67-FBAB-4344-9448-42FC7B4F587E}">
      <dgm:prSet phldrT="[Tex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800" dirty="0">
              <a:latin typeface="+mj-lt"/>
            </a:rPr>
            <a:t>ALTERAÇÃO</a:t>
          </a:r>
        </a:p>
        <a:p>
          <a:r>
            <a:rPr lang="pt-BR" sz="2800" dirty="0">
              <a:latin typeface="+mj-lt"/>
            </a:rPr>
            <a:t>EXCLUSÃO</a:t>
          </a:r>
        </a:p>
      </dgm:t>
    </dgm:pt>
    <dgm:pt modelId="{4CF4894F-DBBD-46EB-AC6A-50641C9ECF81}" type="parTrans" cxnId="{B0A968A1-85CC-4527-AA50-E3044EE7A55F}">
      <dgm:prSet/>
      <dgm:spPr/>
      <dgm:t>
        <a:bodyPr/>
        <a:lstStyle/>
        <a:p>
          <a:endParaRPr lang="pt-BR"/>
        </a:p>
      </dgm:t>
    </dgm:pt>
    <dgm:pt modelId="{60C43962-AB86-47D7-BFBF-75D44B3028DF}" type="sibTrans" cxnId="{B0A968A1-85CC-4527-AA50-E3044EE7A55F}">
      <dgm:prSet/>
      <dgm:spPr/>
      <dgm:t>
        <a:bodyPr/>
        <a:lstStyle/>
        <a:p>
          <a:endParaRPr lang="pt-BR"/>
        </a:p>
      </dgm:t>
    </dgm:pt>
    <dgm:pt modelId="{45317B30-47EE-4955-AA80-B3045C189A12}" type="asst">
      <dgm:prSet custT="1"/>
      <dgm:spPr>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pt-BR" sz="2800" dirty="0">
              <a:latin typeface="+mj-lt"/>
            </a:rPr>
            <a:t>CNAE</a:t>
          </a:r>
        </a:p>
      </dgm:t>
    </dgm:pt>
    <dgm:pt modelId="{F84993E7-39BB-4B32-944D-C433A252ED0B}" type="parTrans" cxnId="{64610CB6-7F93-4D74-93E7-78649485DB89}">
      <dgm:prSet/>
      <dgm:spPr/>
      <dgm:t>
        <a:bodyPr/>
        <a:lstStyle/>
        <a:p>
          <a:endParaRPr lang="pt-BR"/>
        </a:p>
      </dgm:t>
    </dgm:pt>
    <dgm:pt modelId="{6E96B746-6960-4035-9CAA-F8B924926A1B}" type="sibTrans" cxnId="{64610CB6-7F93-4D74-93E7-78649485DB89}">
      <dgm:prSet/>
      <dgm:spPr/>
      <dgm:t>
        <a:bodyPr/>
        <a:lstStyle/>
        <a:p>
          <a:endParaRPr lang="pt-BR"/>
        </a:p>
      </dgm:t>
    </dgm:pt>
    <dgm:pt modelId="{B61ECC3A-1F41-4D82-A75E-EFFFF95D172E}" type="pres">
      <dgm:prSet presAssocID="{A375B7A4-E041-43AE-97F5-EE3B5E3708A8}" presName="hierChild1" presStyleCnt="0">
        <dgm:presLayoutVars>
          <dgm:orgChart val="1"/>
          <dgm:chPref val="1"/>
          <dgm:dir/>
          <dgm:animOne val="branch"/>
          <dgm:animLvl val="lvl"/>
          <dgm:resizeHandles/>
        </dgm:presLayoutVars>
      </dgm:prSet>
      <dgm:spPr/>
    </dgm:pt>
    <dgm:pt modelId="{BFC8A5AA-B538-4B7B-90CD-D8EB84FB1C4F}" type="pres">
      <dgm:prSet presAssocID="{75D20C28-F782-4687-8275-4DD743CB40C8}" presName="hierRoot1" presStyleCnt="0">
        <dgm:presLayoutVars>
          <dgm:hierBranch val="init"/>
        </dgm:presLayoutVars>
      </dgm:prSet>
      <dgm:spPr/>
    </dgm:pt>
    <dgm:pt modelId="{5625D3AE-4AD2-4164-AACA-5D55AD271AA3}" type="pres">
      <dgm:prSet presAssocID="{75D20C28-F782-4687-8275-4DD743CB40C8}" presName="rootComposite1" presStyleCnt="0"/>
      <dgm:spPr/>
    </dgm:pt>
    <dgm:pt modelId="{459BCCAD-6CCF-4261-BF70-54C2501576B4}" type="pres">
      <dgm:prSet presAssocID="{75D20C28-F782-4687-8275-4DD743CB40C8}" presName="rootText1" presStyleLbl="node0" presStyleIdx="0" presStyleCnt="1">
        <dgm:presLayoutVars>
          <dgm:chPref val="3"/>
        </dgm:presLayoutVars>
      </dgm:prSet>
      <dgm:spPr/>
    </dgm:pt>
    <dgm:pt modelId="{96DF69A4-E703-4770-BDF7-872BC29FF1B1}" type="pres">
      <dgm:prSet presAssocID="{75D20C28-F782-4687-8275-4DD743CB40C8}" presName="rootConnector1" presStyleLbl="node1" presStyleIdx="0" presStyleCnt="0"/>
      <dgm:spPr/>
    </dgm:pt>
    <dgm:pt modelId="{B3B03B50-FE55-4363-862B-368453B85138}" type="pres">
      <dgm:prSet presAssocID="{75D20C28-F782-4687-8275-4DD743CB40C8}" presName="hierChild2" presStyleCnt="0"/>
      <dgm:spPr/>
    </dgm:pt>
    <dgm:pt modelId="{94818D0E-43E6-4CA0-8ADE-04B32E2A3364}" type="pres">
      <dgm:prSet presAssocID="{5649716F-F9B1-4838-9651-6A46D9FFC02B}" presName="Name37" presStyleLbl="parChTrans1D2" presStyleIdx="0" presStyleCnt="5"/>
      <dgm:spPr/>
    </dgm:pt>
    <dgm:pt modelId="{ECCB3842-DD82-49DC-9872-0FE96F489C3D}" type="pres">
      <dgm:prSet presAssocID="{813927F8-FA2D-45A3-B36A-B7124998CCEC}" presName="hierRoot2" presStyleCnt="0">
        <dgm:presLayoutVars>
          <dgm:hierBranch val="init"/>
        </dgm:presLayoutVars>
      </dgm:prSet>
      <dgm:spPr/>
    </dgm:pt>
    <dgm:pt modelId="{F1A31E2A-650F-435F-8302-32DCA7C6619F}" type="pres">
      <dgm:prSet presAssocID="{813927F8-FA2D-45A3-B36A-B7124998CCEC}" presName="rootComposite" presStyleCnt="0"/>
      <dgm:spPr/>
    </dgm:pt>
    <dgm:pt modelId="{0F2A8D51-958E-40EB-BCE5-94F4F51AA3B4}" type="pres">
      <dgm:prSet presAssocID="{813927F8-FA2D-45A3-B36A-B7124998CCEC}" presName="rootText" presStyleLbl="node2" presStyleIdx="0" presStyleCnt="3">
        <dgm:presLayoutVars>
          <dgm:chPref val="3"/>
        </dgm:presLayoutVars>
      </dgm:prSet>
      <dgm:spPr/>
    </dgm:pt>
    <dgm:pt modelId="{EABDCF63-5899-4C8C-ABDF-0441DADE77E5}" type="pres">
      <dgm:prSet presAssocID="{813927F8-FA2D-45A3-B36A-B7124998CCEC}" presName="rootConnector" presStyleLbl="node2" presStyleIdx="0" presStyleCnt="3"/>
      <dgm:spPr/>
    </dgm:pt>
    <dgm:pt modelId="{FBE9219E-C35D-47AA-876D-0C3B9D0CB2A8}" type="pres">
      <dgm:prSet presAssocID="{813927F8-FA2D-45A3-B36A-B7124998CCEC}" presName="hierChild4" presStyleCnt="0"/>
      <dgm:spPr/>
    </dgm:pt>
    <dgm:pt modelId="{4E6A7B52-1961-405F-B942-A4F880627FD5}" type="pres">
      <dgm:prSet presAssocID="{813927F8-FA2D-45A3-B36A-B7124998CCEC}" presName="hierChild5" presStyleCnt="0"/>
      <dgm:spPr/>
    </dgm:pt>
    <dgm:pt modelId="{6253AA86-8C22-4922-A065-F043EC40B270}" type="pres">
      <dgm:prSet presAssocID="{FE368C7D-BE90-4CB3-8424-6F9A2AB01BB8}" presName="Name37" presStyleLbl="parChTrans1D2" presStyleIdx="1" presStyleCnt="5"/>
      <dgm:spPr/>
    </dgm:pt>
    <dgm:pt modelId="{F2CC96AA-0098-4161-BCF9-DE2E7BDCB2F6}" type="pres">
      <dgm:prSet presAssocID="{E248CD90-D89D-4A7F-8C6D-106E9F44B828}" presName="hierRoot2" presStyleCnt="0">
        <dgm:presLayoutVars>
          <dgm:hierBranch val="init"/>
        </dgm:presLayoutVars>
      </dgm:prSet>
      <dgm:spPr/>
    </dgm:pt>
    <dgm:pt modelId="{451C6821-CA71-4A34-BAC0-C53FD3B63D8E}" type="pres">
      <dgm:prSet presAssocID="{E248CD90-D89D-4A7F-8C6D-106E9F44B828}" presName="rootComposite" presStyleCnt="0"/>
      <dgm:spPr/>
    </dgm:pt>
    <dgm:pt modelId="{CAF79226-3D71-461C-A108-6AC274E41E1B}" type="pres">
      <dgm:prSet presAssocID="{E248CD90-D89D-4A7F-8C6D-106E9F44B828}" presName="rootText" presStyleLbl="node2" presStyleIdx="1" presStyleCnt="3">
        <dgm:presLayoutVars>
          <dgm:chPref val="3"/>
        </dgm:presLayoutVars>
      </dgm:prSet>
      <dgm:spPr/>
    </dgm:pt>
    <dgm:pt modelId="{2029E4B6-5AAE-4848-91E8-2301E038303C}" type="pres">
      <dgm:prSet presAssocID="{E248CD90-D89D-4A7F-8C6D-106E9F44B828}" presName="rootConnector" presStyleLbl="node2" presStyleIdx="1" presStyleCnt="3"/>
      <dgm:spPr/>
    </dgm:pt>
    <dgm:pt modelId="{A898C710-D7F9-40FD-B26C-793EE1B73370}" type="pres">
      <dgm:prSet presAssocID="{E248CD90-D89D-4A7F-8C6D-106E9F44B828}" presName="hierChild4" presStyleCnt="0"/>
      <dgm:spPr/>
    </dgm:pt>
    <dgm:pt modelId="{635A4FCE-57A4-410A-A864-AC2E63C1496E}" type="pres">
      <dgm:prSet presAssocID="{E248CD90-D89D-4A7F-8C6D-106E9F44B828}" presName="hierChild5" presStyleCnt="0"/>
      <dgm:spPr/>
    </dgm:pt>
    <dgm:pt modelId="{1E085E7C-9F74-4E85-A61E-E1A3CD6162DE}" type="pres">
      <dgm:prSet presAssocID="{4CF4894F-DBBD-46EB-AC6A-50641C9ECF81}" presName="Name37" presStyleLbl="parChTrans1D2" presStyleIdx="2" presStyleCnt="5"/>
      <dgm:spPr/>
    </dgm:pt>
    <dgm:pt modelId="{4AAF4CFA-4D56-4A1D-A983-729AB2B8FE9B}" type="pres">
      <dgm:prSet presAssocID="{81A72B67-FBAB-4344-9448-42FC7B4F587E}" presName="hierRoot2" presStyleCnt="0">
        <dgm:presLayoutVars>
          <dgm:hierBranch val="init"/>
        </dgm:presLayoutVars>
      </dgm:prSet>
      <dgm:spPr/>
    </dgm:pt>
    <dgm:pt modelId="{A613E572-857B-4377-ABE1-7F3FF3810F8C}" type="pres">
      <dgm:prSet presAssocID="{81A72B67-FBAB-4344-9448-42FC7B4F587E}" presName="rootComposite" presStyleCnt="0"/>
      <dgm:spPr/>
    </dgm:pt>
    <dgm:pt modelId="{C87B0106-4A4A-4828-ABA7-2D2427EA3AD3}" type="pres">
      <dgm:prSet presAssocID="{81A72B67-FBAB-4344-9448-42FC7B4F587E}" presName="rootText" presStyleLbl="node2" presStyleIdx="2" presStyleCnt="3">
        <dgm:presLayoutVars>
          <dgm:chPref val="3"/>
        </dgm:presLayoutVars>
      </dgm:prSet>
      <dgm:spPr/>
    </dgm:pt>
    <dgm:pt modelId="{C18860D0-A6C1-4F7E-A87F-AB9C0C6EAEC6}" type="pres">
      <dgm:prSet presAssocID="{81A72B67-FBAB-4344-9448-42FC7B4F587E}" presName="rootConnector" presStyleLbl="node2" presStyleIdx="2" presStyleCnt="3"/>
      <dgm:spPr/>
    </dgm:pt>
    <dgm:pt modelId="{872203FA-DAF6-4608-9CF6-B6B971EE3F4B}" type="pres">
      <dgm:prSet presAssocID="{81A72B67-FBAB-4344-9448-42FC7B4F587E}" presName="hierChild4" presStyleCnt="0"/>
      <dgm:spPr/>
    </dgm:pt>
    <dgm:pt modelId="{EC6B42A8-288C-455F-A16F-46F233FDADEA}" type="pres">
      <dgm:prSet presAssocID="{81A72B67-FBAB-4344-9448-42FC7B4F587E}" presName="hierChild5" presStyleCnt="0"/>
      <dgm:spPr/>
    </dgm:pt>
    <dgm:pt modelId="{BD472F09-8A11-4BA0-87E7-DF52CAB07727}" type="pres">
      <dgm:prSet presAssocID="{75D20C28-F782-4687-8275-4DD743CB40C8}" presName="hierChild3" presStyleCnt="0"/>
      <dgm:spPr/>
    </dgm:pt>
    <dgm:pt modelId="{97641B79-00FE-4562-AE87-3AE1FDB82181}" type="pres">
      <dgm:prSet presAssocID="{6225AA15-80FD-4497-AFF8-031A056989DE}" presName="Name111" presStyleLbl="parChTrans1D2" presStyleIdx="3" presStyleCnt="5"/>
      <dgm:spPr/>
    </dgm:pt>
    <dgm:pt modelId="{D1EC16B5-9B73-43D9-9F37-CCAA93ECBEBC}" type="pres">
      <dgm:prSet presAssocID="{21817D8F-D809-451F-8E78-B91998D13A9A}" presName="hierRoot3" presStyleCnt="0">
        <dgm:presLayoutVars>
          <dgm:hierBranch val="init"/>
        </dgm:presLayoutVars>
      </dgm:prSet>
      <dgm:spPr/>
    </dgm:pt>
    <dgm:pt modelId="{B1CD733F-D209-4683-8162-462F9C130E3D}" type="pres">
      <dgm:prSet presAssocID="{21817D8F-D809-451F-8E78-B91998D13A9A}" presName="rootComposite3" presStyleCnt="0"/>
      <dgm:spPr/>
    </dgm:pt>
    <dgm:pt modelId="{9555E05F-F008-47FA-8643-BB60C36D34AD}" type="pres">
      <dgm:prSet presAssocID="{21817D8F-D809-451F-8E78-B91998D13A9A}" presName="rootText3" presStyleLbl="asst1" presStyleIdx="0" presStyleCnt="2">
        <dgm:presLayoutVars>
          <dgm:chPref val="3"/>
        </dgm:presLayoutVars>
      </dgm:prSet>
      <dgm:spPr/>
    </dgm:pt>
    <dgm:pt modelId="{065A1975-36BC-43E7-8619-D3BEDC2863B0}" type="pres">
      <dgm:prSet presAssocID="{21817D8F-D809-451F-8E78-B91998D13A9A}" presName="rootConnector3" presStyleLbl="asst1" presStyleIdx="0" presStyleCnt="2"/>
      <dgm:spPr/>
    </dgm:pt>
    <dgm:pt modelId="{688701A7-1528-45C7-8116-C1EBAF7E1326}" type="pres">
      <dgm:prSet presAssocID="{21817D8F-D809-451F-8E78-B91998D13A9A}" presName="hierChild6" presStyleCnt="0"/>
      <dgm:spPr/>
    </dgm:pt>
    <dgm:pt modelId="{98D31510-C992-4F43-A0B0-04A3D257B799}" type="pres">
      <dgm:prSet presAssocID="{21817D8F-D809-451F-8E78-B91998D13A9A}" presName="hierChild7" presStyleCnt="0"/>
      <dgm:spPr/>
    </dgm:pt>
    <dgm:pt modelId="{8FDA1FD9-345E-4389-A0DB-9B686981210C}" type="pres">
      <dgm:prSet presAssocID="{F84993E7-39BB-4B32-944D-C433A252ED0B}" presName="Name111" presStyleLbl="parChTrans1D2" presStyleIdx="4" presStyleCnt="5"/>
      <dgm:spPr/>
    </dgm:pt>
    <dgm:pt modelId="{B6ECB68C-BB55-42BF-A1C0-9C24A188E491}" type="pres">
      <dgm:prSet presAssocID="{45317B30-47EE-4955-AA80-B3045C189A12}" presName="hierRoot3" presStyleCnt="0">
        <dgm:presLayoutVars>
          <dgm:hierBranch val="init"/>
        </dgm:presLayoutVars>
      </dgm:prSet>
      <dgm:spPr/>
    </dgm:pt>
    <dgm:pt modelId="{46EA4938-CCAB-4737-8A7E-0698E3A05460}" type="pres">
      <dgm:prSet presAssocID="{45317B30-47EE-4955-AA80-B3045C189A12}" presName="rootComposite3" presStyleCnt="0"/>
      <dgm:spPr/>
    </dgm:pt>
    <dgm:pt modelId="{9F80381D-AD46-4291-8A0C-8ADF84C3B7BD}" type="pres">
      <dgm:prSet presAssocID="{45317B30-47EE-4955-AA80-B3045C189A12}" presName="rootText3" presStyleLbl="asst1" presStyleIdx="1" presStyleCnt="2">
        <dgm:presLayoutVars>
          <dgm:chPref val="3"/>
        </dgm:presLayoutVars>
      </dgm:prSet>
      <dgm:spPr/>
    </dgm:pt>
    <dgm:pt modelId="{B510653A-D2C8-4F23-8B87-E61E2E99E6B0}" type="pres">
      <dgm:prSet presAssocID="{45317B30-47EE-4955-AA80-B3045C189A12}" presName="rootConnector3" presStyleLbl="asst1" presStyleIdx="1" presStyleCnt="2"/>
      <dgm:spPr/>
    </dgm:pt>
    <dgm:pt modelId="{2925D504-BCF5-452F-A32B-A3F200D0CB6C}" type="pres">
      <dgm:prSet presAssocID="{45317B30-47EE-4955-AA80-B3045C189A12}" presName="hierChild6" presStyleCnt="0"/>
      <dgm:spPr/>
    </dgm:pt>
    <dgm:pt modelId="{71537AFE-FB09-4682-863C-C3A6FDE1C461}" type="pres">
      <dgm:prSet presAssocID="{45317B30-47EE-4955-AA80-B3045C189A12}" presName="hierChild7" presStyleCnt="0"/>
      <dgm:spPr/>
    </dgm:pt>
  </dgm:ptLst>
  <dgm:cxnLst>
    <dgm:cxn modelId="{D6D9E90D-B174-43C8-94F5-3645C0E4F42A}" type="presOf" srcId="{FE368C7D-BE90-4CB3-8424-6F9A2AB01BB8}" destId="{6253AA86-8C22-4922-A065-F043EC40B270}" srcOrd="0" destOrd="0" presId="urn:microsoft.com/office/officeart/2005/8/layout/orgChart1"/>
    <dgm:cxn modelId="{0B195C0E-E5CD-4BDC-B72B-C04AA4E65E67}" type="presOf" srcId="{6225AA15-80FD-4497-AFF8-031A056989DE}" destId="{97641B79-00FE-4562-AE87-3AE1FDB82181}" srcOrd="0" destOrd="0" presId="urn:microsoft.com/office/officeart/2005/8/layout/orgChart1"/>
    <dgm:cxn modelId="{ED1AB11F-2C61-4537-9BAF-E768AFEA3A74}" type="presOf" srcId="{813927F8-FA2D-45A3-B36A-B7124998CCEC}" destId="{0F2A8D51-958E-40EB-BCE5-94F4F51AA3B4}" srcOrd="0" destOrd="0" presId="urn:microsoft.com/office/officeart/2005/8/layout/orgChart1"/>
    <dgm:cxn modelId="{9B297936-3EF8-400A-B1AF-5BC9BDE1B2EF}" type="presOf" srcId="{45317B30-47EE-4955-AA80-B3045C189A12}" destId="{B510653A-D2C8-4F23-8B87-E61E2E99E6B0}" srcOrd="1" destOrd="0" presId="urn:microsoft.com/office/officeart/2005/8/layout/orgChart1"/>
    <dgm:cxn modelId="{A28F603B-1957-4F3F-9525-042EE3D90746}" type="presOf" srcId="{4CF4894F-DBBD-46EB-AC6A-50641C9ECF81}" destId="{1E085E7C-9F74-4E85-A61E-E1A3CD6162DE}" srcOrd="0" destOrd="0" presId="urn:microsoft.com/office/officeart/2005/8/layout/orgChart1"/>
    <dgm:cxn modelId="{AA02193F-E742-4BC8-97BB-546E01866B52}" type="presOf" srcId="{813927F8-FA2D-45A3-B36A-B7124998CCEC}" destId="{EABDCF63-5899-4C8C-ABDF-0441DADE77E5}" srcOrd="1" destOrd="0" presId="urn:microsoft.com/office/officeart/2005/8/layout/orgChart1"/>
    <dgm:cxn modelId="{FC10613F-645F-44C8-9D66-BCFB4555E265}" srcId="{75D20C28-F782-4687-8275-4DD743CB40C8}" destId="{21817D8F-D809-451F-8E78-B91998D13A9A}" srcOrd="0" destOrd="0" parTransId="{6225AA15-80FD-4497-AFF8-031A056989DE}" sibTransId="{CFEB778E-6D9A-4987-BEC9-E7F58321BC38}"/>
    <dgm:cxn modelId="{8D4E535D-9C32-4B21-8416-DED2B5A619CF}" srcId="{75D20C28-F782-4687-8275-4DD743CB40C8}" destId="{813927F8-FA2D-45A3-B36A-B7124998CCEC}" srcOrd="2" destOrd="0" parTransId="{5649716F-F9B1-4838-9651-6A46D9FFC02B}" sibTransId="{2C244E66-3ED8-46FA-9463-4A87E8498CAE}"/>
    <dgm:cxn modelId="{92641E63-1F5B-4DF3-8236-543C0F765628}" type="presOf" srcId="{E248CD90-D89D-4A7F-8C6D-106E9F44B828}" destId="{CAF79226-3D71-461C-A108-6AC274E41E1B}" srcOrd="0" destOrd="0" presId="urn:microsoft.com/office/officeart/2005/8/layout/orgChart1"/>
    <dgm:cxn modelId="{5E1FEC71-97C1-43B0-BD03-E0311C63AFE4}" type="presOf" srcId="{81A72B67-FBAB-4344-9448-42FC7B4F587E}" destId="{C87B0106-4A4A-4828-ABA7-2D2427EA3AD3}" srcOrd="0" destOrd="0" presId="urn:microsoft.com/office/officeart/2005/8/layout/orgChart1"/>
    <dgm:cxn modelId="{EF87CA72-AC47-42CE-B81D-B93C475AE465}" type="presOf" srcId="{81A72B67-FBAB-4344-9448-42FC7B4F587E}" destId="{C18860D0-A6C1-4F7E-A87F-AB9C0C6EAEC6}" srcOrd="1" destOrd="0" presId="urn:microsoft.com/office/officeart/2005/8/layout/orgChart1"/>
    <dgm:cxn modelId="{144B6B53-2EB5-4577-A5B7-14BCC13BF7F2}" type="presOf" srcId="{A375B7A4-E041-43AE-97F5-EE3B5E3708A8}" destId="{B61ECC3A-1F41-4D82-A75E-EFFFF95D172E}" srcOrd="0" destOrd="0" presId="urn:microsoft.com/office/officeart/2005/8/layout/orgChart1"/>
    <dgm:cxn modelId="{F73D4C81-51C7-412A-890E-BD27DDF7AD14}" type="presOf" srcId="{75D20C28-F782-4687-8275-4DD743CB40C8}" destId="{459BCCAD-6CCF-4261-BF70-54C2501576B4}" srcOrd="0" destOrd="0" presId="urn:microsoft.com/office/officeart/2005/8/layout/orgChart1"/>
    <dgm:cxn modelId="{B6ECAE8D-8657-47F0-BE92-4DE5D2352812}" type="presOf" srcId="{5649716F-F9B1-4838-9651-6A46D9FFC02B}" destId="{94818D0E-43E6-4CA0-8ADE-04B32E2A3364}" srcOrd="0" destOrd="0" presId="urn:microsoft.com/office/officeart/2005/8/layout/orgChart1"/>
    <dgm:cxn modelId="{F6958F90-3ACD-484F-A1D2-4534FCB1FDC2}" type="presOf" srcId="{21817D8F-D809-451F-8E78-B91998D13A9A}" destId="{065A1975-36BC-43E7-8619-D3BEDC2863B0}" srcOrd="1" destOrd="0" presId="urn:microsoft.com/office/officeart/2005/8/layout/orgChart1"/>
    <dgm:cxn modelId="{A3FDF697-024F-4207-AC49-93EDE29A641E}" srcId="{A375B7A4-E041-43AE-97F5-EE3B5E3708A8}" destId="{75D20C28-F782-4687-8275-4DD743CB40C8}" srcOrd="0" destOrd="0" parTransId="{8EED02F2-D8B7-4712-98BA-8C67B31ECEAF}" sibTransId="{33C62747-0FA8-4743-B5EE-8D3B89297967}"/>
    <dgm:cxn modelId="{B0A968A1-85CC-4527-AA50-E3044EE7A55F}" srcId="{75D20C28-F782-4687-8275-4DD743CB40C8}" destId="{81A72B67-FBAB-4344-9448-42FC7B4F587E}" srcOrd="4" destOrd="0" parTransId="{4CF4894F-DBBD-46EB-AC6A-50641C9ECF81}" sibTransId="{60C43962-AB86-47D7-BFBF-75D44B3028DF}"/>
    <dgm:cxn modelId="{40DD0DB3-7698-430A-9C0D-00D92EDD86F1}" type="presOf" srcId="{75D20C28-F782-4687-8275-4DD743CB40C8}" destId="{96DF69A4-E703-4770-BDF7-872BC29FF1B1}" srcOrd="1" destOrd="0" presId="urn:microsoft.com/office/officeart/2005/8/layout/orgChart1"/>
    <dgm:cxn modelId="{64610CB6-7F93-4D74-93E7-78649485DB89}" srcId="{75D20C28-F782-4687-8275-4DD743CB40C8}" destId="{45317B30-47EE-4955-AA80-B3045C189A12}" srcOrd="1" destOrd="0" parTransId="{F84993E7-39BB-4B32-944D-C433A252ED0B}" sibTransId="{6E96B746-6960-4035-9CAA-F8B924926A1B}"/>
    <dgm:cxn modelId="{506300C4-79A6-4AE1-8DFE-F3FBA7E32875}" type="presOf" srcId="{E248CD90-D89D-4A7F-8C6D-106E9F44B828}" destId="{2029E4B6-5AAE-4848-91E8-2301E038303C}" srcOrd="1" destOrd="0" presId="urn:microsoft.com/office/officeart/2005/8/layout/orgChart1"/>
    <dgm:cxn modelId="{083F76C6-E5F3-42E0-8F39-8D72B563F77A}" srcId="{75D20C28-F782-4687-8275-4DD743CB40C8}" destId="{E248CD90-D89D-4A7F-8C6D-106E9F44B828}" srcOrd="3" destOrd="0" parTransId="{FE368C7D-BE90-4CB3-8424-6F9A2AB01BB8}" sibTransId="{06D8F8EB-DED5-429F-A590-A9C66732F763}"/>
    <dgm:cxn modelId="{18F348F4-3EE0-4903-AE91-40133832E292}" type="presOf" srcId="{21817D8F-D809-451F-8E78-B91998D13A9A}" destId="{9555E05F-F008-47FA-8643-BB60C36D34AD}" srcOrd="0" destOrd="0" presId="urn:microsoft.com/office/officeart/2005/8/layout/orgChart1"/>
    <dgm:cxn modelId="{61CC37F8-B0F2-4056-89C6-6398D669977F}" type="presOf" srcId="{45317B30-47EE-4955-AA80-B3045C189A12}" destId="{9F80381D-AD46-4291-8A0C-8ADF84C3B7BD}" srcOrd="0" destOrd="0" presId="urn:microsoft.com/office/officeart/2005/8/layout/orgChart1"/>
    <dgm:cxn modelId="{C92095FB-D0E9-4C91-A4B5-2D08ED473F32}" type="presOf" srcId="{F84993E7-39BB-4B32-944D-C433A252ED0B}" destId="{8FDA1FD9-345E-4389-A0DB-9B686981210C}" srcOrd="0" destOrd="0" presId="urn:microsoft.com/office/officeart/2005/8/layout/orgChart1"/>
    <dgm:cxn modelId="{1900474E-921D-48E3-A6C2-00B98092AC2C}" type="presParOf" srcId="{B61ECC3A-1F41-4D82-A75E-EFFFF95D172E}" destId="{BFC8A5AA-B538-4B7B-90CD-D8EB84FB1C4F}" srcOrd="0" destOrd="0" presId="urn:microsoft.com/office/officeart/2005/8/layout/orgChart1"/>
    <dgm:cxn modelId="{C31D792A-806E-4CC8-B3AF-3F48DAE3D58E}" type="presParOf" srcId="{BFC8A5AA-B538-4B7B-90CD-D8EB84FB1C4F}" destId="{5625D3AE-4AD2-4164-AACA-5D55AD271AA3}" srcOrd="0" destOrd="0" presId="urn:microsoft.com/office/officeart/2005/8/layout/orgChart1"/>
    <dgm:cxn modelId="{298C74BF-3F39-4A10-9A66-86C9DD109B6B}" type="presParOf" srcId="{5625D3AE-4AD2-4164-AACA-5D55AD271AA3}" destId="{459BCCAD-6CCF-4261-BF70-54C2501576B4}" srcOrd="0" destOrd="0" presId="urn:microsoft.com/office/officeart/2005/8/layout/orgChart1"/>
    <dgm:cxn modelId="{03BCC057-C9E9-4CB5-B1B4-F8BED7D7FBBC}" type="presParOf" srcId="{5625D3AE-4AD2-4164-AACA-5D55AD271AA3}" destId="{96DF69A4-E703-4770-BDF7-872BC29FF1B1}" srcOrd="1" destOrd="0" presId="urn:microsoft.com/office/officeart/2005/8/layout/orgChart1"/>
    <dgm:cxn modelId="{5BEEBFE6-83CC-41EF-A9BB-9583D146950A}" type="presParOf" srcId="{BFC8A5AA-B538-4B7B-90CD-D8EB84FB1C4F}" destId="{B3B03B50-FE55-4363-862B-368453B85138}" srcOrd="1" destOrd="0" presId="urn:microsoft.com/office/officeart/2005/8/layout/orgChart1"/>
    <dgm:cxn modelId="{169E913E-FAD9-4B53-877F-CF08752A57CE}" type="presParOf" srcId="{B3B03B50-FE55-4363-862B-368453B85138}" destId="{94818D0E-43E6-4CA0-8ADE-04B32E2A3364}" srcOrd="0" destOrd="0" presId="urn:microsoft.com/office/officeart/2005/8/layout/orgChart1"/>
    <dgm:cxn modelId="{958CD2B8-D30C-4F9A-A118-355F31BA4D28}" type="presParOf" srcId="{B3B03B50-FE55-4363-862B-368453B85138}" destId="{ECCB3842-DD82-49DC-9872-0FE96F489C3D}" srcOrd="1" destOrd="0" presId="urn:microsoft.com/office/officeart/2005/8/layout/orgChart1"/>
    <dgm:cxn modelId="{64F5A156-FEFA-4080-9115-6C8405929A4C}" type="presParOf" srcId="{ECCB3842-DD82-49DC-9872-0FE96F489C3D}" destId="{F1A31E2A-650F-435F-8302-32DCA7C6619F}" srcOrd="0" destOrd="0" presId="urn:microsoft.com/office/officeart/2005/8/layout/orgChart1"/>
    <dgm:cxn modelId="{5750BC9C-6CD4-48CA-AF5C-E75DF1613FA6}" type="presParOf" srcId="{F1A31E2A-650F-435F-8302-32DCA7C6619F}" destId="{0F2A8D51-958E-40EB-BCE5-94F4F51AA3B4}" srcOrd="0" destOrd="0" presId="urn:microsoft.com/office/officeart/2005/8/layout/orgChart1"/>
    <dgm:cxn modelId="{9BD98941-359B-4A1A-B4B7-34EFB076F7CB}" type="presParOf" srcId="{F1A31E2A-650F-435F-8302-32DCA7C6619F}" destId="{EABDCF63-5899-4C8C-ABDF-0441DADE77E5}" srcOrd="1" destOrd="0" presId="urn:microsoft.com/office/officeart/2005/8/layout/orgChart1"/>
    <dgm:cxn modelId="{1B31A9E4-4CF2-4220-8FF2-0A4D76E9B8F8}" type="presParOf" srcId="{ECCB3842-DD82-49DC-9872-0FE96F489C3D}" destId="{FBE9219E-C35D-47AA-876D-0C3B9D0CB2A8}" srcOrd="1" destOrd="0" presId="urn:microsoft.com/office/officeart/2005/8/layout/orgChart1"/>
    <dgm:cxn modelId="{B0D5DC55-8044-4D31-B459-FE7DA52B88D6}" type="presParOf" srcId="{ECCB3842-DD82-49DC-9872-0FE96F489C3D}" destId="{4E6A7B52-1961-405F-B942-A4F880627FD5}" srcOrd="2" destOrd="0" presId="urn:microsoft.com/office/officeart/2005/8/layout/orgChart1"/>
    <dgm:cxn modelId="{5B8D7E5A-1AB0-4A3A-ABB0-341FF4F721A6}" type="presParOf" srcId="{B3B03B50-FE55-4363-862B-368453B85138}" destId="{6253AA86-8C22-4922-A065-F043EC40B270}" srcOrd="2" destOrd="0" presId="urn:microsoft.com/office/officeart/2005/8/layout/orgChart1"/>
    <dgm:cxn modelId="{1D5C2D9A-AEDE-40EC-8EBD-12C909636A7D}" type="presParOf" srcId="{B3B03B50-FE55-4363-862B-368453B85138}" destId="{F2CC96AA-0098-4161-BCF9-DE2E7BDCB2F6}" srcOrd="3" destOrd="0" presId="urn:microsoft.com/office/officeart/2005/8/layout/orgChart1"/>
    <dgm:cxn modelId="{E2982EE3-6098-406E-B5CF-076835A3FE38}" type="presParOf" srcId="{F2CC96AA-0098-4161-BCF9-DE2E7BDCB2F6}" destId="{451C6821-CA71-4A34-BAC0-C53FD3B63D8E}" srcOrd="0" destOrd="0" presId="urn:microsoft.com/office/officeart/2005/8/layout/orgChart1"/>
    <dgm:cxn modelId="{E0F5C267-2EC9-4A9B-A144-C3EA926A4F8A}" type="presParOf" srcId="{451C6821-CA71-4A34-BAC0-C53FD3B63D8E}" destId="{CAF79226-3D71-461C-A108-6AC274E41E1B}" srcOrd="0" destOrd="0" presId="urn:microsoft.com/office/officeart/2005/8/layout/orgChart1"/>
    <dgm:cxn modelId="{E52B8F90-3C78-44B5-92C5-08AA9D0969EB}" type="presParOf" srcId="{451C6821-CA71-4A34-BAC0-C53FD3B63D8E}" destId="{2029E4B6-5AAE-4848-91E8-2301E038303C}" srcOrd="1" destOrd="0" presId="urn:microsoft.com/office/officeart/2005/8/layout/orgChart1"/>
    <dgm:cxn modelId="{FF43DDDF-0411-4163-B57E-3052386943DB}" type="presParOf" srcId="{F2CC96AA-0098-4161-BCF9-DE2E7BDCB2F6}" destId="{A898C710-D7F9-40FD-B26C-793EE1B73370}" srcOrd="1" destOrd="0" presId="urn:microsoft.com/office/officeart/2005/8/layout/orgChart1"/>
    <dgm:cxn modelId="{7412BA6E-4F57-4EFA-9798-CB0567EEEA60}" type="presParOf" srcId="{F2CC96AA-0098-4161-BCF9-DE2E7BDCB2F6}" destId="{635A4FCE-57A4-410A-A864-AC2E63C1496E}" srcOrd="2" destOrd="0" presId="urn:microsoft.com/office/officeart/2005/8/layout/orgChart1"/>
    <dgm:cxn modelId="{5351ED67-403B-4FE7-B010-877D05F824EF}" type="presParOf" srcId="{B3B03B50-FE55-4363-862B-368453B85138}" destId="{1E085E7C-9F74-4E85-A61E-E1A3CD6162DE}" srcOrd="4" destOrd="0" presId="urn:microsoft.com/office/officeart/2005/8/layout/orgChart1"/>
    <dgm:cxn modelId="{56595869-D337-42C6-9093-D42E812768A2}" type="presParOf" srcId="{B3B03B50-FE55-4363-862B-368453B85138}" destId="{4AAF4CFA-4D56-4A1D-A983-729AB2B8FE9B}" srcOrd="5" destOrd="0" presId="urn:microsoft.com/office/officeart/2005/8/layout/orgChart1"/>
    <dgm:cxn modelId="{2C97FC5B-77AB-4822-ACDA-D22C35C7DC06}" type="presParOf" srcId="{4AAF4CFA-4D56-4A1D-A983-729AB2B8FE9B}" destId="{A613E572-857B-4377-ABE1-7F3FF3810F8C}" srcOrd="0" destOrd="0" presId="urn:microsoft.com/office/officeart/2005/8/layout/orgChart1"/>
    <dgm:cxn modelId="{80103B37-8760-4FF8-B997-015E9F2F0732}" type="presParOf" srcId="{A613E572-857B-4377-ABE1-7F3FF3810F8C}" destId="{C87B0106-4A4A-4828-ABA7-2D2427EA3AD3}" srcOrd="0" destOrd="0" presId="urn:microsoft.com/office/officeart/2005/8/layout/orgChart1"/>
    <dgm:cxn modelId="{4A8C432D-7D81-4583-B3A7-714B1421B7B7}" type="presParOf" srcId="{A613E572-857B-4377-ABE1-7F3FF3810F8C}" destId="{C18860D0-A6C1-4F7E-A87F-AB9C0C6EAEC6}" srcOrd="1" destOrd="0" presId="urn:microsoft.com/office/officeart/2005/8/layout/orgChart1"/>
    <dgm:cxn modelId="{10257F3A-D72B-4FDF-A0D3-3322559045A3}" type="presParOf" srcId="{4AAF4CFA-4D56-4A1D-A983-729AB2B8FE9B}" destId="{872203FA-DAF6-4608-9CF6-B6B971EE3F4B}" srcOrd="1" destOrd="0" presId="urn:microsoft.com/office/officeart/2005/8/layout/orgChart1"/>
    <dgm:cxn modelId="{270D8260-5B1F-435C-A5A3-C83356088211}" type="presParOf" srcId="{4AAF4CFA-4D56-4A1D-A983-729AB2B8FE9B}" destId="{EC6B42A8-288C-455F-A16F-46F233FDADEA}" srcOrd="2" destOrd="0" presId="urn:microsoft.com/office/officeart/2005/8/layout/orgChart1"/>
    <dgm:cxn modelId="{A0BC07E9-7C1A-4069-902A-21D9664E9CFF}" type="presParOf" srcId="{BFC8A5AA-B538-4B7B-90CD-D8EB84FB1C4F}" destId="{BD472F09-8A11-4BA0-87E7-DF52CAB07727}" srcOrd="2" destOrd="0" presId="urn:microsoft.com/office/officeart/2005/8/layout/orgChart1"/>
    <dgm:cxn modelId="{38E2B871-EB70-4C46-BDB6-E657847A6406}" type="presParOf" srcId="{BD472F09-8A11-4BA0-87E7-DF52CAB07727}" destId="{97641B79-00FE-4562-AE87-3AE1FDB82181}" srcOrd="0" destOrd="0" presId="urn:microsoft.com/office/officeart/2005/8/layout/orgChart1"/>
    <dgm:cxn modelId="{B3C01C5E-E4DA-42E3-8C54-398DEEBBE239}" type="presParOf" srcId="{BD472F09-8A11-4BA0-87E7-DF52CAB07727}" destId="{D1EC16B5-9B73-43D9-9F37-CCAA93ECBEBC}" srcOrd="1" destOrd="0" presId="urn:microsoft.com/office/officeart/2005/8/layout/orgChart1"/>
    <dgm:cxn modelId="{FDB38971-D784-46A5-BC83-03FD16395F14}" type="presParOf" srcId="{D1EC16B5-9B73-43D9-9F37-CCAA93ECBEBC}" destId="{B1CD733F-D209-4683-8162-462F9C130E3D}" srcOrd="0" destOrd="0" presId="urn:microsoft.com/office/officeart/2005/8/layout/orgChart1"/>
    <dgm:cxn modelId="{55DB8AE2-2BF1-46C2-91C1-FE48E7DFAF85}" type="presParOf" srcId="{B1CD733F-D209-4683-8162-462F9C130E3D}" destId="{9555E05F-F008-47FA-8643-BB60C36D34AD}" srcOrd="0" destOrd="0" presId="urn:microsoft.com/office/officeart/2005/8/layout/orgChart1"/>
    <dgm:cxn modelId="{C1D3B494-8EE3-4F05-8349-C42AC386DCE8}" type="presParOf" srcId="{B1CD733F-D209-4683-8162-462F9C130E3D}" destId="{065A1975-36BC-43E7-8619-D3BEDC2863B0}" srcOrd="1" destOrd="0" presId="urn:microsoft.com/office/officeart/2005/8/layout/orgChart1"/>
    <dgm:cxn modelId="{F966AEC7-B8E3-4CE1-9532-2C85E2A0542F}" type="presParOf" srcId="{D1EC16B5-9B73-43D9-9F37-CCAA93ECBEBC}" destId="{688701A7-1528-45C7-8116-C1EBAF7E1326}" srcOrd="1" destOrd="0" presId="urn:microsoft.com/office/officeart/2005/8/layout/orgChart1"/>
    <dgm:cxn modelId="{8C2B9F0D-60CD-4E93-B0A4-3C6A154BF47B}" type="presParOf" srcId="{D1EC16B5-9B73-43D9-9F37-CCAA93ECBEBC}" destId="{98D31510-C992-4F43-A0B0-04A3D257B799}" srcOrd="2" destOrd="0" presId="urn:microsoft.com/office/officeart/2005/8/layout/orgChart1"/>
    <dgm:cxn modelId="{DD874F0D-126C-4F3B-BF7B-F30285360350}" type="presParOf" srcId="{BD472F09-8A11-4BA0-87E7-DF52CAB07727}" destId="{8FDA1FD9-345E-4389-A0DB-9B686981210C}" srcOrd="2" destOrd="0" presId="urn:microsoft.com/office/officeart/2005/8/layout/orgChart1"/>
    <dgm:cxn modelId="{AC59D4B7-97B5-4A43-A9CA-6C58C5A34C4C}" type="presParOf" srcId="{BD472F09-8A11-4BA0-87E7-DF52CAB07727}" destId="{B6ECB68C-BB55-42BF-A1C0-9C24A188E491}" srcOrd="3" destOrd="0" presId="urn:microsoft.com/office/officeart/2005/8/layout/orgChart1"/>
    <dgm:cxn modelId="{022E9865-3320-43FA-B729-E65464CBFED9}" type="presParOf" srcId="{B6ECB68C-BB55-42BF-A1C0-9C24A188E491}" destId="{46EA4938-CCAB-4737-8A7E-0698E3A05460}" srcOrd="0" destOrd="0" presId="urn:microsoft.com/office/officeart/2005/8/layout/orgChart1"/>
    <dgm:cxn modelId="{EF1A134D-A5CF-4242-9036-129F17F8FB6A}" type="presParOf" srcId="{46EA4938-CCAB-4737-8A7E-0698E3A05460}" destId="{9F80381D-AD46-4291-8A0C-8ADF84C3B7BD}" srcOrd="0" destOrd="0" presId="urn:microsoft.com/office/officeart/2005/8/layout/orgChart1"/>
    <dgm:cxn modelId="{5398DE61-D884-46DC-876A-5A8870DEE15A}" type="presParOf" srcId="{46EA4938-CCAB-4737-8A7E-0698E3A05460}" destId="{B510653A-D2C8-4F23-8B87-E61E2E99E6B0}" srcOrd="1" destOrd="0" presId="urn:microsoft.com/office/officeart/2005/8/layout/orgChart1"/>
    <dgm:cxn modelId="{0E35C347-7207-4E17-92DB-021966F71A02}" type="presParOf" srcId="{B6ECB68C-BB55-42BF-A1C0-9C24A188E491}" destId="{2925D504-BCF5-452F-A32B-A3F200D0CB6C}" srcOrd="1" destOrd="0" presId="urn:microsoft.com/office/officeart/2005/8/layout/orgChart1"/>
    <dgm:cxn modelId="{8FED66AE-AEDD-4E22-88C6-4E124A867C6F}" type="presParOf" srcId="{B6ECB68C-BB55-42BF-A1C0-9C24A188E491}" destId="{71537AFE-FB09-4682-863C-C3A6FDE1C46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EB91A50-C686-4934-BF7B-05A6134A6AB8}" type="doc">
      <dgm:prSet loTypeId="urn:microsoft.com/office/officeart/2005/8/layout/equation2" loCatId="relationship" qsTypeId="urn:microsoft.com/office/officeart/2005/8/quickstyle/simple1" qsCatId="simple" csTypeId="urn:microsoft.com/office/officeart/2005/8/colors/accent2_2" csCatId="accent2" phldr="1"/>
      <dgm:spPr/>
      <dgm:t>
        <a:bodyPr/>
        <a:lstStyle/>
        <a:p>
          <a:endParaRPr lang="en-US"/>
        </a:p>
      </dgm:t>
    </dgm:pt>
    <dgm:pt modelId="{0C130901-E9D4-4EAF-B424-4F88CE27500B}">
      <dgm:prSet phldrT="[Text]"/>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ASO</a:t>
          </a:r>
        </a:p>
        <a:p>
          <a:r>
            <a:rPr lang="en-US" dirty="0"/>
            <a:t>S 2220</a:t>
          </a:r>
        </a:p>
      </dgm:t>
    </dgm:pt>
    <dgm:pt modelId="{593FFE93-A6C0-4E50-9AE4-94E9836CCF10}" type="parTrans" cxnId="{83E578BD-C52D-4669-9624-AAD6B200213D}">
      <dgm:prSet/>
      <dgm:spPr/>
      <dgm:t>
        <a:bodyPr/>
        <a:lstStyle/>
        <a:p>
          <a:endParaRPr lang="en-US"/>
        </a:p>
      </dgm:t>
    </dgm:pt>
    <dgm:pt modelId="{1B4F2771-3339-49BF-913A-037BBE81F3E9}" type="sibTrans" cxnId="{83E578BD-C52D-4669-9624-AAD6B200213D}">
      <dgm:prSet/>
      <dgm:spPr>
        <a:solidFill>
          <a:schemeClr val="bg1">
            <a:lumMod val="50000"/>
          </a:schemeClr>
        </a:solidFill>
      </dgm:spPr>
      <dgm:t>
        <a:bodyPr/>
        <a:lstStyle/>
        <a:p>
          <a:endParaRPr lang="en-US" dirty="0"/>
        </a:p>
      </dgm:t>
    </dgm:pt>
    <dgm:pt modelId="{1E4A4BA3-DA3A-4B8A-9915-6411C96BC20F}">
      <dgm:prSet phldrT="[Text]"/>
      <dgm:spPr>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dirty="0"/>
            <a:t>PPP</a:t>
          </a:r>
        </a:p>
        <a:p>
          <a:r>
            <a:rPr lang="en-US" dirty="0"/>
            <a:t>S 2240 </a:t>
          </a:r>
        </a:p>
      </dgm:t>
    </dgm:pt>
    <dgm:pt modelId="{1B746E25-5CCE-4074-A4CF-0F2F9BF704A8}" type="parTrans" cxnId="{CABD8092-2CAF-49E0-B89F-52170B045D76}">
      <dgm:prSet/>
      <dgm:spPr/>
      <dgm:t>
        <a:bodyPr/>
        <a:lstStyle/>
        <a:p>
          <a:endParaRPr lang="en-US"/>
        </a:p>
      </dgm:t>
    </dgm:pt>
    <dgm:pt modelId="{959D1F61-9C7C-49C0-A6E2-88726C7C8326}" type="sibTrans" cxnId="{CABD8092-2CAF-49E0-B89F-52170B045D76}">
      <dgm:prSet/>
      <dgm:spPr>
        <a:solidFill>
          <a:schemeClr val="bg1">
            <a:lumMod val="50000"/>
          </a:schemeClr>
        </a:solidFill>
      </dgm:spPr>
      <dgm:t>
        <a:bodyPr/>
        <a:lstStyle/>
        <a:p>
          <a:endParaRPr lang="en-US" dirty="0"/>
        </a:p>
      </dgm:t>
    </dgm:pt>
    <dgm:pt modelId="{043B841A-F98C-4C81-AB84-52109901E342}">
      <dgm:prSet phldrT="[Text]" custT="1"/>
      <dgm:spPr>
        <a:solidFill>
          <a:schemeClr val="tx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4500" b="1" dirty="0">
              <a:solidFill>
                <a:schemeClr val="tx1"/>
              </a:solidFill>
              <a:latin typeface="+mj-lt"/>
            </a:rPr>
            <a:t>SST</a:t>
          </a:r>
        </a:p>
        <a:p>
          <a:r>
            <a:rPr lang="en-US" sz="2800" b="1" dirty="0">
              <a:solidFill>
                <a:schemeClr val="tx1"/>
              </a:solidFill>
              <a:latin typeface="+mj-lt"/>
            </a:rPr>
            <a:t>CLT + RGPS </a:t>
          </a:r>
        </a:p>
      </dgm:t>
    </dgm:pt>
    <dgm:pt modelId="{884CBC1F-71DD-48DD-9AF2-52AF262DEBBD}" type="parTrans" cxnId="{405D2B96-501D-415F-B240-24D9D7CFE4D3}">
      <dgm:prSet/>
      <dgm:spPr/>
      <dgm:t>
        <a:bodyPr/>
        <a:lstStyle/>
        <a:p>
          <a:endParaRPr lang="en-US"/>
        </a:p>
      </dgm:t>
    </dgm:pt>
    <dgm:pt modelId="{CAFE7C63-AB58-4477-983E-8167878024D9}" type="sibTrans" cxnId="{405D2B96-501D-415F-B240-24D9D7CFE4D3}">
      <dgm:prSet/>
      <dgm:spPr/>
      <dgm:t>
        <a:bodyPr/>
        <a:lstStyle/>
        <a:p>
          <a:endParaRPr lang="en-US"/>
        </a:p>
      </dgm:t>
    </dgm:pt>
    <dgm:pt modelId="{9EC527F8-4161-456E-86C7-AA5BFFEBA1C6}" type="pres">
      <dgm:prSet presAssocID="{FEB91A50-C686-4934-BF7B-05A6134A6AB8}" presName="Name0" presStyleCnt="0">
        <dgm:presLayoutVars>
          <dgm:dir/>
          <dgm:resizeHandles val="exact"/>
        </dgm:presLayoutVars>
      </dgm:prSet>
      <dgm:spPr/>
    </dgm:pt>
    <dgm:pt modelId="{43502CC5-FA6C-4F66-A54C-418102C1E630}" type="pres">
      <dgm:prSet presAssocID="{FEB91A50-C686-4934-BF7B-05A6134A6AB8}" presName="vNodes" presStyleCnt="0"/>
      <dgm:spPr/>
    </dgm:pt>
    <dgm:pt modelId="{5743523D-51FC-4E4A-BF1A-730447D17D30}" type="pres">
      <dgm:prSet presAssocID="{0C130901-E9D4-4EAF-B424-4F88CE27500B}" presName="node" presStyleLbl="node1" presStyleIdx="0" presStyleCnt="3">
        <dgm:presLayoutVars>
          <dgm:bulletEnabled val="1"/>
        </dgm:presLayoutVars>
      </dgm:prSet>
      <dgm:spPr/>
    </dgm:pt>
    <dgm:pt modelId="{8746E041-9BA1-4E80-B9D5-1D7952F321F7}" type="pres">
      <dgm:prSet presAssocID="{1B4F2771-3339-49BF-913A-037BBE81F3E9}" presName="spacerT" presStyleCnt="0"/>
      <dgm:spPr/>
    </dgm:pt>
    <dgm:pt modelId="{2852B2BE-061D-4E40-86F2-BF6EE12E3005}" type="pres">
      <dgm:prSet presAssocID="{1B4F2771-3339-49BF-913A-037BBE81F3E9}" presName="sibTrans" presStyleLbl="sibTrans2D1" presStyleIdx="0" presStyleCnt="2"/>
      <dgm:spPr/>
    </dgm:pt>
    <dgm:pt modelId="{84D6970E-5E6F-42F8-92C2-B677C1F09367}" type="pres">
      <dgm:prSet presAssocID="{1B4F2771-3339-49BF-913A-037BBE81F3E9}" presName="spacerB" presStyleCnt="0"/>
      <dgm:spPr/>
    </dgm:pt>
    <dgm:pt modelId="{C52BB6A7-A0E0-46F4-9F5E-CF156B7FA23C}" type="pres">
      <dgm:prSet presAssocID="{1E4A4BA3-DA3A-4B8A-9915-6411C96BC20F}" presName="node" presStyleLbl="node1" presStyleIdx="1" presStyleCnt="3">
        <dgm:presLayoutVars>
          <dgm:bulletEnabled val="1"/>
        </dgm:presLayoutVars>
      </dgm:prSet>
      <dgm:spPr/>
    </dgm:pt>
    <dgm:pt modelId="{B545F65E-4B92-4D2E-B962-D0BF3A40A348}" type="pres">
      <dgm:prSet presAssocID="{FEB91A50-C686-4934-BF7B-05A6134A6AB8}" presName="sibTransLast" presStyleLbl="sibTrans2D1" presStyleIdx="1" presStyleCnt="2"/>
      <dgm:spPr/>
    </dgm:pt>
    <dgm:pt modelId="{749D4490-DAE5-42FB-A1B0-0F02BAAA75CE}" type="pres">
      <dgm:prSet presAssocID="{FEB91A50-C686-4934-BF7B-05A6134A6AB8}" presName="connectorText" presStyleLbl="sibTrans2D1" presStyleIdx="1" presStyleCnt="2"/>
      <dgm:spPr/>
    </dgm:pt>
    <dgm:pt modelId="{2897698D-4C7E-4F62-B7C4-CA9151910B48}" type="pres">
      <dgm:prSet presAssocID="{FEB91A50-C686-4934-BF7B-05A6134A6AB8}" presName="lastNode" presStyleLbl="node1" presStyleIdx="2" presStyleCnt="3">
        <dgm:presLayoutVars>
          <dgm:bulletEnabled val="1"/>
        </dgm:presLayoutVars>
      </dgm:prSet>
      <dgm:spPr/>
    </dgm:pt>
  </dgm:ptLst>
  <dgm:cxnLst>
    <dgm:cxn modelId="{864D472D-B4E9-4947-A9C8-3DCADA1422C2}" type="presOf" srcId="{0C130901-E9D4-4EAF-B424-4F88CE27500B}" destId="{5743523D-51FC-4E4A-BF1A-730447D17D30}" srcOrd="0" destOrd="0" presId="urn:microsoft.com/office/officeart/2005/8/layout/equation2"/>
    <dgm:cxn modelId="{00D33939-C5B9-4143-9DA9-4F56D1DF67BB}" type="presOf" srcId="{959D1F61-9C7C-49C0-A6E2-88726C7C8326}" destId="{749D4490-DAE5-42FB-A1B0-0F02BAAA75CE}" srcOrd="1" destOrd="0" presId="urn:microsoft.com/office/officeart/2005/8/layout/equation2"/>
    <dgm:cxn modelId="{9344885D-A5D4-4A86-A2A8-D6F55416CFDC}" type="presOf" srcId="{1B4F2771-3339-49BF-913A-037BBE81F3E9}" destId="{2852B2BE-061D-4E40-86F2-BF6EE12E3005}" srcOrd="0" destOrd="0" presId="urn:microsoft.com/office/officeart/2005/8/layout/equation2"/>
    <dgm:cxn modelId="{CC5B2C6C-F557-4192-9DEE-146E9312D250}" type="presOf" srcId="{043B841A-F98C-4C81-AB84-52109901E342}" destId="{2897698D-4C7E-4F62-B7C4-CA9151910B48}" srcOrd="0" destOrd="0" presId="urn:microsoft.com/office/officeart/2005/8/layout/equation2"/>
    <dgm:cxn modelId="{64B8744C-271D-4C37-92D1-45A29F138752}" type="presOf" srcId="{FEB91A50-C686-4934-BF7B-05A6134A6AB8}" destId="{9EC527F8-4161-456E-86C7-AA5BFFEBA1C6}" srcOrd="0" destOrd="0" presId="urn:microsoft.com/office/officeart/2005/8/layout/equation2"/>
    <dgm:cxn modelId="{B1658353-4082-4E10-BD54-62AFE6E0A577}" type="presOf" srcId="{959D1F61-9C7C-49C0-A6E2-88726C7C8326}" destId="{B545F65E-4B92-4D2E-B962-D0BF3A40A348}" srcOrd="0" destOrd="0" presId="urn:microsoft.com/office/officeart/2005/8/layout/equation2"/>
    <dgm:cxn modelId="{B6D8AF90-959F-4F9B-B382-C8268CC18C65}" type="presOf" srcId="{1E4A4BA3-DA3A-4B8A-9915-6411C96BC20F}" destId="{C52BB6A7-A0E0-46F4-9F5E-CF156B7FA23C}" srcOrd="0" destOrd="0" presId="urn:microsoft.com/office/officeart/2005/8/layout/equation2"/>
    <dgm:cxn modelId="{CABD8092-2CAF-49E0-B89F-52170B045D76}" srcId="{FEB91A50-C686-4934-BF7B-05A6134A6AB8}" destId="{1E4A4BA3-DA3A-4B8A-9915-6411C96BC20F}" srcOrd="1" destOrd="0" parTransId="{1B746E25-5CCE-4074-A4CF-0F2F9BF704A8}" sibTransId="{959D1F61-9C7C-49C0-A6E2-88726C7C8326}"/>
    <dgm:cxn modelId="{405D2B96-501D-415F-B240-24D9D7CFE4D3}" srcId="{FEB91A50-C686-4934-BF7B-05A6134A6AB8}" destId="{043B841A-F98C-4C81-AB84-52109901E342}" srcOrd="2" destOrd="0" parTransId="{884CBC1F-71DD-48DD-9AF2-52AF262DEBBD}" sibTransId="{CAFE7C63-AB58-4477-983E-8167878024D9}"/>
    <dgm:cxn modelId="{83E578BD-C52D-4669-9624-AAD6B200213D}" srcId="{FEB91A50-C686-4934-BF7B-05A6134A6AB8}" destId="{0C130901-E9D4-4EAF-B424-4F88CE27500B}" srcOrd="0" destOrd="0" parTransId="{593FFE93-A6C0-4E50-9AE4-94E9836CCF10}" sibTransId="{1B4F2771-3339-49BF-913A-037BBE81F3E9}"/>
    <dgm:cxn modelId="{6C70498E-CA16-4078-9625-75A9688D4885}" type="presParOf" srcId="{9EC527F8-4161-456E-86C7-AA5BFFEBA1C6}" destId="{43502CC5-FA6C-4F66-A54C-418102C1E630}" srcOrd="0" destOrd="0" presId="urn:microsoft.com/office/officeart/2005/8/layout/equation2"/>
    <dgm:cxn modelId="{8A7FCDF8-A298-42D8-B2F9-13915BF9315D}" type="presParOf" srcId="{43502CC5-FA6C-4F66-A54C-418102C1E630}" destId="{5743523D-51FC-4E4A-BF1A-730447D17D30}" srcOrd="0" destOrd="0" presId="urn:microsoft.com/office/officeart/2005/8/layout/equation2"/>
    <dgm:cxn modelId="{5B2CE6B3-A194-4378-BDC6-FB6AD6D39C50}" type="presParOf" srcId="{43502CC5-FA6C-4F66-A54C-418102C1E630}" destId="{8746E041-9BA1-4E80-B9D5-1D7952F321F7}" srcOrd="1" destOrd="0" presId="urn:microsoft.com/office/officeart/2005/8/layout/equation2"/>
    <dgm:cxn modelId="{FF2C60D6-F42A-472B-B45D-24833F056FC6}" type="presParOf" srcId="{43502CC5-FA6C-4F66-A54C-418102C1E630}" destId="{2852B2BE-061D-4E40-86F2-BF6EE12E3005}" srcOrd="2" destOrd="0" presId="urn:microsoft.com/office/officeart/2005/8/layout/equation2"/>
    <dgm:cxn modelId="{0BE181F0-4930-4F93-8AF0-6B55406A3BC3}" type="presParOf" srcId="{43502CC5-FA6C-4F66-A54C-418102C1E630}" destId="{84D6970E-5E6F-42F8-92C2-B677C1F09367}" srcOrd="3" destOrd="0" presId="urn:microsoft.com/office/officeart/2005/8/layout/equation2"/>
    <dgm:cxn modelId="{C9502610-25D3-487E-8529-68D37CB89104}" type="presParOf" srcId="{43502CC5-FA6C-4F66-A54C-418102C1E630}" destId="{C52BB6A7-A0E0-46F4-9F5E-CF156B7FA23C}" srcOrd="4" destOrd="0" presId="urn:microsoft.com/office/officeart/2005/8/layout/equation2"/>
    <dgm:cxn modelId="{1087ECEA-027E-4C49-ABD6-99FA5DA89268}" type="presParOf" srcId="{9EC527F8-4161-456E-86C7-AA5BFFEBA1C6}" destId="{B545F65E-4B92-4D2E-B962-D0BF3A40A348}" srcOrd="1" destOrd="0" presId="urn:microsoft.com/office/officeart/2005/8/layout/equation2"/>
    <dgm:cxn modelId="{73A55E68-4C87-44BC-B6C0-18D312C67BDD}" type="presParOf" srcId="{B545F65E-4B92-4D2E-B962-D0BF3A40A348}" destId="{749D4490-DAE5-42FB-A1B0-0F02BAAA75CE}" srcOrd="0" destOrd="0" presId="urn:microsoft.com/office/officeart/2005/8/layout/equation2"/>
    <dgm:cxn modelId="{5CE0BC84-1349-41EC-A90C-BA0CC8F48768}" type="presParOf" srcId="{9EC527F8-4161-456E-86C7-AA5BFFEBA1C6}" destId="{2897698D-4C7E-4F62-B7C4-CA9151910B48}"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8190E61-D090-4CC0-9AAD-AADF18F437A5}" type="doc">
      <dgm:prSet loTypeId="urn:microsoft.com/office/officeart/2009/3/layout/HorizontalOrganizationChart" loCatId="hierarchy" qsTypeId="urn:microsoft.com/office/officeart/2005/8/quickstyle/3d2" qsCatId="3D" csTypeId="urn:microsoft.com/office/officeart/2005/8/colors/accent0_3" csCatId="mainScheme" phldr="1"/>
      <dgm:spPr/>
      <dgm:t>
        <a:bodyPr/>
        <a:lstStyle/>
        <a:p>
          <a:endParaRPr lang="en-US"/>
        </a:p>
      </dgm:t>
    </dgm:pt>
    <dgm:pt modelId="{7F4F1414-8143-4966-B815-F370BBD6B032}">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Times New Roman" panose="02020603050405020304" pitchFamily="18" charset="0"/>
              <a:cs typeface="Times New Roman" panose="02020603050405020304" pitchFamily="18" charset="0"/>
            </a:rPr>
            <a:t>S-1210 </a:t>
          </a:r>
          <a:r>
            <a:rPr lang="en-US" sz="2000" b="0" dirty="0" err="1">
              <a:latin typeface="Times New Roman" panose="02020603050405020304" pitchFamily="18" charset="0"/>
              <a:cs typeface="Times New Roman" panose="02020603050405020304" pitchFamily="18" charset="0"/>
            </a:rPr>
            <a:t>dirf</a:t>
          </a:r>
          <a:endParaRPr lang="en-US" sz="2000" b="0" dirty="0">
            <a:latin typeface="Times New Roman" panose="02020603050405020304" pitchFamily="18" charset="0"/>
            <a:cs typeface="Times New Roman" panose="02020603050405020304" pitchFamily="18" charset="0"/>
          </a:endParaRPr>
        </a:p>
      </dgm:t>
    </dgm:pt>
    <dgm:pt modelId="{5E958ECF-AEDF-423F-9630-FF32BDA1448B}" type="parTrans" cxnId="{729E7DD3-93F2-4820-B493-CBE0938C5B46}">
      <dgm:prSet/>
      <dgm:spPr/>
      <dgm:t>
        <a:bodyPr/>
        <a:lstStyle/>
        <a:p>
          <a:endParaRPr lang="en-US"/>
        </a:p>
      </dgm:t>
    </dgm:pt>
    <dgm:pt modelId="{47CADD3B-84D7-4389-A2F7-5B550060E89F}" type="sibTrans" cxnId="{729E7DD3-93F2-4820-B493-CBE0938C5B46}">
      <dgm:prSet/>
      <dgm:spPr/>
      <dgm:t>
        <a:bodyPr/>
        <a:lstStyle/>
        <a:p>
          <a:endParaRPr lang="en-US"/>
        </a:p>
      </dgm:t>
    </dgm:pt>
    <dgm:pt modelId="{F265D585-AC0C-4067-8B53-7CD66497D98C}" type="asst">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Times New Roman" panose="02020603050405020304" pitchFamily="18" charset="0"/>
              <a:cs typeface="Times New Roman" panose="02020603050405020304" pitchFamily="18" charset="0"/>
            </a:rPr>
            <a:t>S-1299 </a:t>
          </a:r>
          <a:r>
            <a:rPr lang="en-US" sz="2000" b="0" dirty="0" err="1">
              <a:latin typeface="Times New Roman" panose="02020603050405020304" pitchFamily="18" charset="0"/>
              <a:cs typeface="Times New Roman" panose="02020603050405020304" pitchFamily="18" charset="0"/>
            </a:rPr>
            <a:t>fechamento</a:t>
          </a:r>
          <a:endParaRPr lang="en-US" sz="2000" b="0" dirty="0">
            <a:latin typeface="Times New Roman" panose="02020603050405020304" pitchFamily="18" charset="0"/>
            <a:cs typeface="Times New Roman" panose="02020603050405020304" pitchFamily="18" charset="0"/>
          </a:endParaRPr>
        </a:p>
      </dgm:t>
    </dgm:pt>
    <dgm:pt modelId="{44EDB3E1-068E-4F8A-96FA-1974C58CAF1A}" type="parTrans" cxnId="{159990AF-10FE-4340-906E-6D0FFF2E7557}">
      <dgm:prSet/>
      <dgm:spPr/>
      <dgm:t>
        <a:bodyPr/>
        <a:lstStyle/>
        <a:p>
          <a:endParaRPr lang="en-US"/>
        </a:p>
      </dgm:t>
    </dgm:pt>
    <dgm:pt modelId="{4FEEB7DD-679B-4C27-89D0-F9C43B2850FF}" type="sibTrans" cxnId="{159990AF-10FE-4340-906E-6D0FFF2E7557}">
      <dgm:prSet/>
      <dgm:spPr/>
      <dgm:t>
        <a:bodyPr/>
        <a:lstStyle/>
        <a:p>
          <a:endParaRPr lang="en-US"/>
        </a:p>
      </dgm:t>
    </dgm:pt>
    <dgm:pt modelId="{3D40C832-2043-42FC-82D6-645A48C8955B}">
      <dgm:prSet phldrT="[Tex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Cambria" panose="02040503050406030204" pitchFamily="18" charset="0"/>
            </a:rPr>
            <a:t>S-1280 inf </a:t>
          </a:r>
          <a:r>
            <a:rPr lang="en-US" sz="2000" b="0" dirty="0" err="1">
              <a:latin typeface="Cambria" panose="02040503050406030204" pitchFamily="18" charset="0"/>
            </a:rPr>
            <a:t>complementar</a:t>
          </a:r>
          <a:endParaRPr lang="en-US" sz="2000" b="0" dirty="0">
            <a:latin typeface="Cambria" panose="02040503050406030204" pitchFamily="18" charset="0"/>
          </a:endParaRPr>
        </a:p>
      </dgm:t>
    </dgm:pt>
    <dgm:pt modelId="{ECFAC17B-A469-4921-93C9-6A9DF5D5AD84}" type="parTrans" cxnId="{78EF342D-C2BF-4489-AE93-6F5C5D005C62}">
      <dgm:prSet/>
      <dgm:spPr/>
      <dgm:t>
        <a:bodyPr/>
        <a:lstStyle/>
        <a:p>
          <a:endParaRPr lang="en-US"/>
        </a:p>
      </dgm:t>
    </dgm:pt>
    <dgm:pt modelId="{4026439C-7D8C-4EB5-845C-5929D760BF28}" type="sibTrans" cxnId="{78EF342D-C2BF-4489-AE93-6F5C5D005C62}">
      <dgm:prSet/>
      <dgm:spPr/>
      <dgm:t>
        <a:bodyPr/>
        <a:lstStyle/>
        <a:p>
          <a:endParaRPr lang="en-US"/>
        </a:p>
      </dgm:t>
    </dgm:pt>
    <dgm:pt modelId="{6C85E4E0-E5FA-4443-933B-3EAB0BCE38AB}">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Times New Roman" panose="02020603050405020304" pitchFamily="18" charset="0"/>
              <a:cs typeface="Times New Roman" panose="02020603050405020304" pitchFamily="18" charset="0"/>
            </a:rPr>
            <a:t>S-1270 </a:t>
          </a:r>
          <a:r>
            <a:rPr lang="en-US" sz="2000" b="0" dirty="0" err="1">
              <a:latin typeface="Times New Roman" panose="02020603050405020304" pitchFamily="18" charset="0"/>
              <a:cs typeface="Times New Roman" panose="02020603050405020304" pitchFamily="18" charset="0"/>
            </a:rPr>
            <a:t>avulso</a:t>
          </a:r>
          <a:r>
            <a:rPr lang="en-US" sz="2000" b="0" dirty="0">
              <a:latin typeface="Times New Roman" panose="02020603050405020304" pitchFamily="18" charset="0"/>
              <a:cs typeface="Times New Roman" panose="02020603050405020304" pitchFamily="18" charset="0"/>
            </a:rPr>
            <a:t> </a:t>
          </a:r>
          <a:r>
            <a:rPr lang="en-US" sz="2000" b="0" dirty="0" err="1">
              <a:latin typeface="Times New Roman" panose="02020603050405020304" pitchFamily="18" charset="0"/>
              <a:cs typeface="Times New Roman" panose="02020603050405020304" pitchFamily="18" charset="0"/>
            </a:rPr>
            <a:t>nã</a:t>
          </a:r>
          <a:r>
            <a:rPr lang="en-US" sz="2000" b="0" dirty="0" err="1">
              <a:latin typeface="Cambria" panose="02040503050406030204" pitchFamily="18" charset="0"/>
            </a:rPr>
            <a:t>o</a:t>
          </a:r>
          <a:r>
            <a:rPr lang="en-US" sz="2000" b="0" dirty="0">
              <a:latin typeface="Cambria" panose="02040503050406030204" pitchFamily="18" charset="0"/>
            </a:rPr>
            <a:t> port</a:t>
          </a:r>
        </a:p>
      </dgm:t>
    </dgm:pt>
    <dgm:pt modelId="{23183179-DA71-479E-B690-A5043063AAE9}" type="parTrans" cxnId="{435A61E1-E2D8-40DA-B027-3F1A77466E31}">
      <dgm:prSet/>
      <dgm:spPr/>
      <dgm:t>
        <a:bodyPr/>
        <a:lstStyle/>
        <a:p>
          <a:endParaRPr lang="en-US"/>
        </a:p>
      </dgm:t>
    </dgm:pt>
    <dgm:pt modelId="{17598003-7A32-4F19-8563-9C2E6DA1A825}" type="sibTrans" cxnId="{435A61E1-E2D8-40DA-B027-3F1A77466E31}">
      <dgm:prSet/>
      <dgm:spPr/>
      <dgm:t>
        <a:bodyPr/>
        <a:lstStyle/>
        <a:p>
          <a:endParaRPr lang="en-US"/>
        </a:p>
      </dgm:t>
    </dgm:pt>
    <dgm:pt modelId="{97A32521-3C10-4DA2-A783-474FF144B54E}">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Times New Roman" panose="02020603050405020304" pitchFamily="18" charset="0"/>
              <a:cs typeface="Times New Roman" panose="02020603050405020304" pitchFamily="18" charset="0"/>
            </a:rPr>
            <a:t>S-1260 Prod Rural </a:t>
          </a:r>
          <a:r>
            <a:rPr lang="en-US" sz="2000" b="0" dirty="0" err="1">
              <a:latin typeface="Times New Roman" panose="02020603050405020304" pitchFamily="18" charset="0"/>
              <a:cs typeface="Times New Roman" panose="02020603050405020304" pitchFamily="18" charset="0"/>
            </a:rPr>
            <a:t>venda</a:t>
          </a:r>
          <a:r>
            <a:rPr lang="en-US" sz="2000" b="0" dirty="0">
              <a:latin typeface="Times New Roman" panose="02020603050405020304" pitchFamily="18" charset="0"/>
              <a:cs typeface="Times New Roman" panose="02020603050405020304" pitchFamily="18" charset="0"/>
            </a:rPr>
            <a:t> PF	</a:t>
          </a:r>
        </a:p>
      </dgm:t>
    </dgm:pt>
    <dgm:pt modelId="{BD486551-81D8-49E4-9485-723C97C93DB4}" type="parTrans" cxnId="{86C700C2-03E3-402B-B688-BD223BF3A24D}">
      <dgm:prSet/>
      <dgm:spPr/>
      <dgm:t>
        <a:bodyPr/>
        <a:lstStyle/>
        <a:p>
          <a:endParaRPr lang="en-US"/>
        </a:p>
      </dgm:t>
    </dgm:pt>
    <dgm:pt modelId="{DED9C89C-6BB0-47AC-9B6E-026D64F26F6E}" type="sibTrans" cxnId="{86C700C2-03E3-402B-B688-BD223BF3A24D}">
      <dgm:prSet/>
      <dgm:spPr/>
      <dgm:t>
        <a:bodyPr/>
        <a:lstStyle/>
        <a:p>
          <a:endParaRPr lang="en-US"/>
        </a:p>
      </dgm:t>
    </dgm:pt>
    <dgm:pt modelId="{69D20FDA-828D-45C9-AEEF-5DD80F70F265}" type="asst">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Times New Roman" panose="02020603050405020304" pitchFamily="18" charset="0"/>
              <a:cs typeface="Times New Roman" panose="02020603050405020304" pitchFamily="18" charset="0"/>
            </a:rPr>
            <a:t>S-1298 </a:t>
          </a:r>
          <a:r>
            <a:rPr lang="en-US" sz="2000" b="0" dirty="0" err="1">
              <a:latin typeface="Times New Roman" panose="02020603050405020304" pitchFamily="18" charset="0"/>
              <a:cs typeface="Times New Roman" panose="02020603050405020304" pitchFamily="18" charset="0"/>
            </a:rPr>
            <a:t>reabertura</a:t>
          </a:r>
          <a:endParaRPr lang="en-US" sz="2000" b="0" dirty="0">
            <a:latin typeface="Times New Roman" panose="02020603050405020304" pitchFamily="18" charset="0"/>
            <a:cs typeface="Times New Roman" panose="02020603050405020304" pitchFamily="18" charset="0"/>
          </a:endParaRPr>
        </a:p>
      </dgm:t>
    </dgm:pt>
    <dgm:pt modelId="{B6DFC219-77EC-4107-B626-EBDAFF29A955}" type="parTrans" cxnId="{ECDD22AE-2875-41B4-B077-425DB780E13A}">
      <dgm:prSet/>
      <dgm:spPr/>
      <dgm:t>
        <a:bodyPr/>
        <a:lstStyle/>
        <a:p>
          <a:endParaRPr lang="en-US"/>
        </a:p>
      </dgm:t>
    </dgm:pt>
    <dgm:pt modelId="{3BA67190-F6FA-4A39-9B88-F28898585DD5}" type="sibTrans" cxnId="{ECDD22AE-2875-41B4-B077-425DB780E13A}">
      <dgm:prSet/>
      <dgm:spPr/>
      <dgm:t>
        <a:bodyPr/>
        <a:lstStyle/>
        <a:p>
          <a:endParaRPr lang="en-US"/>
        </a:p>
      </dgm:t>
    </dgm:pt>
    <dgm:pt modelId="{F263F82C-4996-459A-B082-26371AE0A0E6}">
      <dgm:prSet custT="1"/>
      <dgm:spPr>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b="0" dirty="0">
              <a:latin typeface="Times New Roman" panose="02020603050405020304" pitchFamily="18" charset="0"/>
              <a:cs typeface="Times New Roman" panose="02020603050405020304" pitchFamily="18" charset="0"/>
            </a:rPr>
            <a:t>S-1200 </a:t>
          </a:r>
          <a:r>
            <a:rPr lang="en-US" sz="2000" b="0" dirty="0" err="1">
              <a:latin typeface="Times New Roman" panose="02020603050405020304" pitchFamily="18" charset="0"/>
              <a:cs typeface="Times New Roman" panose="02020603050405020304" pitchFamily="18" charset="0"/>
            </a:rPr>
            <a:t>folha</a:t>
          </a:r>
          <a:endParaRPr lang="en-US" sz="2000" b="0" dirty="0">
            <a:latin typeface="Times New Roman" panose="02020603050405020304" pitchFamily="18" charset="0"/>
            <a:cs typeface="Times New Roman" panose="02020603050405020304" pitchFamily="18" charset="0"/>
          </a:endParaRPr>
        </a:p>
      </dgm:t>
    </dgm:pt>
    <dgm:pt modelId="{CE3CFFC8-D1CF-4D6E-862A-E149366D10FC}" type="parTrans" cxnId="{D8FF47D9-ACF1-4208-8B78-33B8D4F613D6}">
      <dgm:prSet/>
      <dgm:spPr/>
      <dgm:t>
        <a:bodyPr/>
        <a:lstStyle/>
        <a:p>
          <a:endParaRPr lang="en-US"/>
        </a:p>
      </dgm:t>
    </dgm:pt>
    <dgm:pt modelId="{A430B979-9E0F-4BC6-9282-5F2D7885D7F9}" type="sibTrans" cxnId="{D8FF47D9-ACF1-4208-8B78-33B8D4F613D6}">
      <dgm:prSet/>
      <dgm:spPr/>
      <dgm:t>
        <a:bodyPr/>
        <a:lstStyle/>
        <a:p>
          <a:endParaRPr lang="en-US"/>
        </a:p>
      </dgm:t>
    </dgm:pt>
    <dgm:pt modelId="{89EDFB92-8FCD-41D8-8DA5-FD2D79F277CD}">
      <dgm:prSet custT="1"/>
      <dgm:spPr>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dirty="0">
              <a:solidFill>
                <a:schemeClr val="bg1"/>
              </a:solidFill>
              <a:latin typeface="Times New Roman" panose="02020603050405020304" pitchFamily="18" charset="0"/>
              <a:cs typeface="Times New Roman" panose="02020603050405020304" pitchFamily="18" charset="0"/>
            </a:rPr>
            <a:t>S-1207 Ben RPP</a:t>
          </a:r>
        </a:p>
      </dgm:t>
    </dgm:pt>
    <dgm:pt modelId="{12944DAF-F6F6-43DC-B569-7A6D45DA29FF}" type="parTrans" cxnId="{413B5DF3-1CEB-4E61-AD5D-217C4B92F24B}">
      <dgm:prSet/>
      <dgm:spPr/>
      <dgm:t>
        <a:bodyPr/>
        <a:lstStyle/>
        <a:p>
          <a:endParaRPr lang="en-US"/>
        </a:p>
      </dgm:t>
    </dgm:pt>
    <dgm:pt modelId="{D15EBB22-1E6A-4DAD-8C7E-503B58732E7D}" type="sibTrans" cxnId="{413B5DF3-1CEB-4E61-AD5D-217C4B92F24B}">
      <dgm:prSet/>
      <dgm:spPr/>
      <dgm:t>
        <a:bodyPr/>
        <a:lstStyle/>
        <a:p>
          <a:endParaRPr lang="en-US"/>
        </a:p>
      </dgm:t>
    </dgm:pt>
    <dgm:pt modelId="{4DF9090A-434C-42C0-AD13-55C3E78B6D41}">
      <dgm:prSet custT="1"/>
      <dgm:spPr>
        <a:solidFill>
          <a:schemeClr val="accent1">
            <a:lumMod val="50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000" dirty="0">
              <a:solidFill>
                <a:schemeClr val="bg1"/>
              </a:solidFill>
              <a:latin typeface="Times New Roman" panose="02020603050405020304" pitchFamily="18" charset="0"/>
              <a:cs typeface="Times New Roman" panose="02020603050405020304" pitchFamily="18" charset="0"/>
            </a:rPr>
            <a:t>S-1202 </a:t>
          </a:r>
          <a:r>
            <a:rPr lang="en-US" sz="2000" dirty="0" err="1">
              <a:solidFill>
                <a:schemeClr val="bg1"/>
              </a:solidFill>
              <a:latin typeface="Times New Roman" panose="02020603050405020304" pitchFamily="18" charset="0"/>
              <a:cs typeface="Times New Roman" panose="02020603050405020304" pitchFamily="18" charset="0"/>
            </a:rPr>
            <a:t>folha</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Pública</a:t>
          </a:r>
          <a:r>
            <a:rPr lang="en-US" sz="2000" dirty="0">
              <a:solidFill>
                <a:schemeClr val="bg1"/>
              </a:solidFill>
              <a:latin typeface="Times New Roman" panose="02020603050405020304" pitchFamily="18" charset="0"/>
              <a:cs typeface="Times New Roman" panose="02020603050405020304" pitchFamily="18" charset="0"/>
            </a:rPr>
            <a:t> RPP</a:t>
          </a:r>
        </a:p>
      </dgm:t>
    </dgm:pt>
    <dgm:pt modelId="{E9312F4F-120E-45B1-B8AC-643227ECCBDB}" type="parTrans" cxnId="{1CF4B598-74EF-4BAB-A7C1-482036F53B43}">
      <dgm:prSet/>
      <dgm:spPr/>
      <dgm:t>
        <a:bodyPr/>
        <a:lstStyle/>
        <a:p>
          <a:endParaRPr lang="en-US"/>
        </a:p>
      </dgm:t>
    </dgm:pt>
    <dgm:pt modelId="{13837C36-2E87-4621-8E28-15EDD4E76CA9}" type="sibTrans" cxnId="{1CF4B598-74EF-4BAB-A7C1-482036F53B43}">
      <dgm:prSet/>
      <dgm:spPr/>
      <dgm:t>
        <a:bodyPr/>
        <a:lstStyle/>
        <a:p>
          <a:endParaRPr lang="en-US"/>
        </a:p>
      </dgm:t>
    </dgm:pt>
    <dgm:pt modelId="{6B0FDFA6-E3D9-4F2E-A542-0A4B7A52F316}" type="pres">
      <dgm:prSet presAssocID="{E8190E61-D090-4CC0-9AAD-AADF18F437A5}" presName="hierChild1" presStyleCnt="0">
        <dgm:presLayoutVars>
          <dgm:orgChart val="1"/>
          <dgm:chPref val="1"/>
          <dgm:dir/>
          <dgm:animOne val="branch"/>
          <dgm:animLvl val="lvl"/>
          <dgm:resizeHandles/>
        </dgm:presLayoutVars>
      </dgm:prSet>
      <dgm:spPr/>
    </dgm:pt>
    <dgm:pt modelId="{D4392D57-2A7C-4721-9980-4ECAEC10D15D}" type="pres">
      <dgm:prSet presAssocID="{F263F82C-4996-459A-B082-26371AE0A0E6}" presName="hierRoot1" presStyleCnt="0">
        <dgm:presLayoutVars>
          <dgm:hierBranch val="init"/>
        </dgm:presLayoutVars>
      </dgm:prSet>
      <dgm:spPr/>
    </dgm:pt>
    <dgm:pt modelId="{78036388-65B5-40B0-A1CC-091F3C0BDA17}" type="pres">
      <dgm:prSet presAssocID="{F263F82C-4996-459A-B082-26371AE0A0E6}" presName="rootComposite1" presStyleCnt="0"/>
      <dgm:spPr/>
    </dgm:pt>
    <dgm:pt modelId="{637E9BDE-E478-40CF-B767-38E59CA19B38}" type="pres">
      <dgm:prSet presAssocID="{F263F82C-4996-459A-B082-26371AE0A0E6}" presName="rootText1" presStyleLbl="node0" presStyleIdx="0" presStyleCnt="1">
        <dgm:presLayoutVars>
          <dgm:chPref val="3"/>
        </dgm:presLayoutVars>
      </dgm:prSet>
      <dgm:spPr/>
    </dgm:pt>
    <dgm:pt modelId="{FD819357-3536-429D-B96E-1F7BAD583A27}" type="pres">
      <dgm:prSet presAssocID="{F263F82C-4996-459A-B082-26371AE0A0E6}" presName="rootConnector1" presStyleLbl="node1" presStyleIdx="0" presStyleCnt="0"/>
      <dgm:spPr/>
    </dgm:pt>
    <dgm:pt modelId="{94ABF106-32F5-4A89-8C25-EE9A9D7CE8F2}" type="pres">
      <dgm:prSet presAssocID="{F263F82C-4996-459A-B082-26371AE0A0E6}" presName="hierChild2" presStyleCnt="0"/>
      <dgm:spPr/>
    </dgm:pt>
    <dgm:pt modelId="{0433241A-8F85-4CB5-8BF6-F2AC401902D3}" type="pres">
      <dgm:prSet presAssocID="{E9312F4F-120E-45B1-B8AC-643227ECCBDB}" presName="Name64" presStyleLbl="parChTrans1D2" presStyleIdx="0" presStyleCnt="2"/>
      <dgm:spPr/>
    </dgm:pt>
    <dgm:pt modelId="{49D431C8-7D31-49D6-8FBB-9B023AE32358}" type="pres">
      <dgm:prSet presAssocID="{4DF9090A-434C-42C0-AD13-55C3E78B6D41}" presName="hierRoot2" presStyleCnt="0">
        <dgm:presLayoutVars>
          <dgm:hierBranch val="init"/>
        </dgm:presLayoutVars>
      </dgm:prSet>
      <dgm:spPr/>
    </dgm:pt>
    <dgm:pt modelId="{9F1D0CAD-72AB-4880-864B-3C51FAFE7F7B}" type="pres">
      <dgm:prSet presAssocID="{4DF9090A-434C-42C0-AD13-55C3E78B6D41}" presName="rootComposite" presStyleCnt="0"/>
      <dgm:spPr/>
    </dgm:pt>
    <dgm:pt modelId="{BA8DF2FF-C700-426B-AE34-A1F6249C2FF6}" type="pres">
      <dgm:prSet presAssocID="{4DF9090A-434C-42C0-AD13-55C3E78B6D41}" presName="rootText" presStyleLbl="node2" presStyleIdx="0" presStyleCnt="2">
        <dgm:presLayoutVars>
          <dgm:chPref val="3"/>
        </dgm:presLayoutVars>
      </dgm:prSet>
      <dgm:spPr/>
    </dgm:pt>
    <dgm:pt modelId="{C2FDFFA2-0561-4DE0-AFA9-9079033AE897}" type="pres">
      <dgm:prSet presAssocID="{4DF9090A-434C-42C0-AD13-55C3E78B6D41}" presName="rootConnector" presStyleLbl="node2" presStyleIdx="0" presStyleCnt="2"/>
      <dgm:spPr/>
    </dgm:pt>
    <dgm:pt modelId="{519BA228-2545-4E2D-AF1E-A1CEB2EE9425}" type="pres">
      <dgm:prSet presAssocID="{4DF9090A-434C-42C0-AD13-55C3E78B6D41}" presName="hierChild4" presStyleCnt="0"/>
      <dgm:spPr/>
    </dgm:pt>
    <dgm:pt modelId="{89709778-DCF8-4325-93DA-E05C26C2B2D0}" type="pres">
      <dgm:prSet presAssocID="{12944DAF-F6F6-43DC-B569-7A6D45DA29FF}" presName="Name64" presStyleLbl="parChTrans1D3" presStyleIdx="0" presStyleCnt="6"/>
      <dgm:spPr/>
    </dgm:pt>
    <dgm:pt modelId="{F524FA0E-F42A-436E-AAA5-11CD30E60CD8}" type="pres">
      <dgm:prSet presAssocID="{89EDFB92-8FCD-41D8-8DA5-FD2D79F277CD}" presName="hierRoot2" presStyleCnt="0">
        <dgm:presLayoutVars>
          <dgm:hierBranch val="init"/>
        </dgm:presLayoutVars>
      </dgm:prSet>
      <dgm:spPr/>
    </dgm:pt>
    <dgm:pt modelId="{D57FF987-3E22-45C2-8D12-D8208CAAA090}" type="pres">
      <dgm:prSet presAssocID="{89EDFB92-8FCD-41D8-8DA5-FD2D79F277CD}" presName="rootComposite" presStyleCnt="0"/>
      <dgm:spPr/>
    </dgm:pt>
    <dgm:pt modelId="{42B57E8B-15A2-4424-9C73-0E4C9C8341C0}" type="pres">
      <dgm:prSet presAssocID="{89EDFB92-8FCD-41D8-8DA5-FD2D79F277CD}" presName="rootText" presStyleLbl="node3" presStyleIdx="0" presStyleCnt="4">
        <dgm:presLayoutVars>
          <dgm:chPref val="3"/>
        </dgm:presLayoutVars>
      </dgm:prSet>
      <dgm:spPr/>
    </dgm:pt>
    <dgm:pt modelId="{0607A72E-0779-44D7-8782-4F2C7F4FF656}" type="pres">
      <dgm:prSet presAssocID="{89EDFB92-8FCD-41D8-8DA5-FD2D79F277CD}" presName="rootConnector" presStyleLbl="node3" presStyleIdx="0" presStyleCnt="4"/>
      <dgm:spPr/>
    </dgm:pt>
    <dgm:pt modelId="{426F468A-573B-4E46-899D-886D7DBC1E18}" type="pres">
      <dgm:prSet presAssocID="{89EDFB92-8FCD-41D8-8DA5-FD2D79F277CD}" presName="hierChild4" presStyleCnt="0"/>
      <dgm:spPr/>
    </dgm:pt>
    <dgm:pt modelId="{11957F1B-5F0A-42B5-A14D-7A508336AE7D}" type="pres">
      <dgm:prSet presAssocID="{89EDFB92-8FCD-41D8-8DA5-FD2D79F277CD}" presName="hierChild5" presStyleCnt="0"/>
      <dgm:spPr/>
    </dgm:pt>
    <dgm:pt modelId="{3CC226BB-1B76-4FD9-9DCD-ACAF84CA0320}" type="pres">
      <dgm:prSet presAssocID="{4DF9090A-434C-42C0-AD13-55C3E78B6D41}" presName="hierChild5" presStyleCnt="0"/>
      <dgm:spPr/>
    </dgm:pt>
    <dgm:pt modelId="{56676AB4-BCA9-4465-802A-ACCE60EC71D2}" type="pres">
      <dgm:prSet presAssocID="{5E958ECF-AEDF-423F-9630-FF32BDA1448B}" presName="Name64" presStyleLbl="parChTrans1D2" presStyleIdx="1" presStyleCnt="2"/>
      <dgm:spPr/>
    </dgm:pt>
    <dgm:pt modelId="{B09F5158-EAFF-426E-9FA9-DAA7D258EE95}" type="pres">
      <dgm:prSet presAssocID="{7F4F1414-8143-4966-B815-F370BBD6B032}" presName="hierRoot2" presStyleCnt="0">
        <dgm:presLayoutVars>
          <dgm:hierBranch val="init"/>
        </dgm:presLayoutVars>
      </dgm:prSet>
      <dgm:spPr/>
    </dgm:pt>
    <dgm:pt modelId="{78449BD7-92F9-4C35-B0AA-FB34819100AB}" type="pres">
      <dgm:prSet presAssocID="{7F4F1414-8143-4966-B815-F370BBD6B032}" presName="rootComposite" presStyleCnt="0"/>
      <dgm:spPr/>
    </dgm:pt>
    <dgm:pt modelId="{3434D8CC-4E89-4CC9-BDA7-40AD687D64F7}" type="pres">
      <dgm:prSet presAssocID="{7F4F1414-8143-4966-B815-F370BBD6B032}" presName="rootText" presStyleLbl="node2" presStyleIdx="1" presStyleCnt="2">
        <dgm:presLayoutVars>
          <dgm:chPref val="3"/>
        </dgm:presLayoutVars>
      </dgm:prSet>
      <dgm:spPr/>
    </dgm:pt>
    <dgm:pt modelId="{0680E889-C4DD-42BC-AD61-E5ECCF706B03}" type="pres">
      <dgm:prSet presAssocID="{7F4F1414-8143-4966-B815-F370BBD6B032}" presName="rootConnector" presStyleLbl="node2" presStyleIdx="1" presStyleCnt="2"/>
      <dgm:spPr/>
    </dgm:pt>
    <dgm:pt modelId="{FA882447-7385-459D-B37B-39F8F731B70C}" type="pres">
      <dgm:prSet presAssocID="{7F4F1414-8143-4966-B815-F370BBD6B032}" presName="hierChild4" presStyleCnt="0"/>
      <dgm:spPr/>
    </dgm:pt>
    <dgm:pt modelId="{033A2551-83C3-4836-940E-DB6D38E4A2E9}" type="pres">
      <dgm:prSet presAssocID="{BD486551-81D8-49E4-9485-723C97C93DB4}" presName="Name64" presStyleLbl="parChTrans1D3" presStyleIdx="1" presStyleCnt="6"/>
      <dgm:spPr/>
    </dgm:pt>
    <dgm:pt modelId="{9CE133DF-5373-460B-A60C-EF65B74555BB}" type="pres">
      <dgm:prSet presAssocID="{97A32521-3C10-4DA2-A783-474FF144B54E}" presName="hierRoot2" presStyleCnt="0">
        <dgm:presLayoutVars>
          <dgm:hierBranch val="init"/>
        </dgm:presLayoutVars>
      </dgm:prSet>
      <dgm:spPr/>
    </dgm:pt>
    <dgm:pt modelId="{325F62DF-E9CE-4EB6-80D8-F82DE7F169CB}" type="pres">
      <dgm:prSet presAssocID="{97A32521-3C10-4DA2-A783-474FF144B54E}" presName="rootComposite" presStyleCnt="0"/>
      <dgm:spPr/>
    </dgm:pt>
    <dgm:pt modelId="{81392923-D7D9-4F96-B2D8-1798AD835240}" type="pres">
      <dgm:prSet presAssocID="{97A32521-3C10-4DA2-A783-474FF144B54E}" presName="rootText" presStyleLbl="node3" presStyleIdx="1" presStyleCnt="4">
        <dgm:presLayoutVars>
          <dgm:chPref val="3"/>
        </dgm:presLayoutVars>
      </dgm:prSet>
      <dgm:spPr/>
    </dgm:pt>
    <dgm:pt modelId="{13D670B5-DA1E-4543-B9EB-2ED6014DF755}" type="pres">
      <dgm:prSet presAssocID="{97A32521-3C10-4DA2-A783-474FF144B54E}" presName="rootConnector" presStyleLbl="node3" presStyleIdx="1" presStyleCnt="4"/>
      <dgm:spPr/>
    </dgm:pt>
    <dgm:pt modelId="{B98871F8-89FF-4EE8-A13A-3E26A17EAA59}" type="pres">
      <dgm:prSet presAssocID="{97A32521-3C10-4DA2-A783-474FF144B54E}" presName="hierChild4" presStyleCnt="0"/>
      <dgm:spPr/>
    </dgm:pt>
    <dgm:pt modelId="{AE59DC2D-F4F5-4C7B-B547-F488BF76272F}" type="pres">
      <dgm:prSet presAssocID="{97A32521-3C10-4DA2-A783-474FF144B54E}" presName="hierChild5" presStyleCnt="0"/>
      <dgm:spPr/>
    </dgm:pt>
    <dgm:pt modelId="{4E28D8F8-24B8-4BD7-9BDE-7F655AC979B9}" type="pres">
      <dgm:prSet presAssocID="{23183179-DA71-479E-B690-A5043063AAE9}" presName="Name64" presStyleLbl="parChTrans1D3" presStyleIdx="2" presStyleCnt="6"/>
      <dgm:spPr/>
    </dgm:pt>
    <dgm:pt modelId="{A83F91F8-BFA2-4C7C-88C2-5AA82A7300BF}" type="pres">
      <dgm:prSet presAssocID="{6C85E4E0-E5FA-4443-933B-3EAB0BCE38AB}" presName="hierRoot2" presStyleCnt="0">
        <dgm:presLayoutVars>
          <dgm:hierBranch val="init"/>
        </dgm:presLayoutVars>
      </dgm:prSet>
      <dgm:spPr/>
    </dgm:pt>
    <dgm:pt modelId="{2C62B090-04A1-445A-A820-AA4D5B84604E}" type="pres">
      <dgm:prSet presAssocID="{6C85E4E0-E5FA-4443-933B-3EAB0BCE38AB}" presName="rootComposite" presStyleCnt="0"/>
      <dgm:spPr/>
    </dgm:pt>
    <dgm:pt modelId="{C3630B14-38C1-4FAF-8C01-15A1D888E56F}" type="pres">
      <dgm:prSet presAssocID="{6C85E4E0-E5FA-4443-933B-3EAB0BCE38AB}" presName="rootText" presStyleLbl="node3" presStyleIdx="2" presStyleCnt="4">
        <dgm:presLayoutVars>
          <dgm:chPref val="3"/>
        </dgm:presLayoutVars>
      </dgm:prSet>
      <dgm:spPr/>
    </dgm:pt>
    <dgm:pt modelId="{9E4486DA-BDB8-44A6-B0C3-3A53F588E480}" type="pres">
      <dgm:prSet presAssocID="{6C85E4E0-E5FA-4443-933B-3EAB0BCE38AB}" presName="rootConnector" presStyleLbl="node3" presStyleIdx="2" presStyleCnt="4"/>
      <dgm:spPr/>
    </dgm:pt>
    <dgm:pt modelId="{8732D63C-50FD-45B1-9C55-DD9F25A23F59}" type="pres">
      <dgm:prSet presAssocID="{6C85E4E0-E5FA-4443-933B-3EAB0BCE38AB}" presName="hierChild4" presStyleCnt="0"/>
      <dgm:spPr/>
    </dgm:pt>
    <dgm:pt modelId="{4C512089-DD9D-49CD-ADC4-E49CEADCEA5C}" type="pres">
      <dgm:prSet presAssocID="{6C85E4E0-E5FA-4443-933B-3EAB0BCE38AB}" presName="hierChild5" presStyleCnt="0"/>
      <dgm:spPr/>
    </dgm:pt>
    <dgm:pt modelId="{FC28137E-393A-452F-B206-79DB8B0058F4}" type="pres">
      <dgm:prSet presAssocID="{ECFAC17B-A469-4921-93C9-6A9DF5D5AD84}" presName="Name64" presStyleLbl="parChTrans1D3" presStyleIdx="3" presStyleCnt="6"/>
      <dgm:spPr/>
    </dgm:pt>
    <dgm:pt modelId="{B96B72CD-5690-448D-96C7-1C9004DCCE23}" type="pres">
      <dgm:prSet presAssocID="{3D40C832-2043-42FC-82D6-645A48C8955B}" presName="hierRoot2" presStyleCnt="0">
        <dgm:presLayoutVars>
          <dgm:hierBranch val="init"/>
        </dgm:presLayoutVars>
      </dgm:prSet>
      <dgm:spPr/>
    </dgm:pt>
    <dgm:pt modelId="{ABC1E90D-AEBB-4C21-B159-67CA22FD9B35}" type="pres">
      <dgm:prSet presAssocID="{3D40C832-2043-42FC-82D6-645A48C8955B}" presName="rootComposite" presStyleCnt="0"/>
      <dgm:spPr/>
    </dgm:pt>
    <dgm:pt modelId="{240C0226-14AA-485C-86B5-FC3F40A24DD4}" type="pres">
      <dgm:prSet presAssocID="{3D40C832-2043-42FC-82D6-645A48C8955B}" presName="rootText" presStyleLbl="node3" presStyleIdx="3" presStyleCnt="4">
        <dgm:presLayoutVars>
          <dgm:chPref val="3"/>
        </dgm:presLayoutVars>
      </dgm:prSet>
      <dgm:spPr/>
    </dgm:pt>
    <dgm:pt modelId="{C7A93FCA-FB54-46EF-8CA5-9CA7B5C92C63}" type="pres">
      <dgm:prSet presAssocID="{3D40C832-2043-42FC-82D6-645A48C8955B}" presName="rootConnector" presStyleLbl="node3" presStyleIdx="3" presStyleCnt="4"/>
      <dgm:spPr/>
    </dgm:pt>
    <dgm:pt modelId="{26BAEA42-8DE9-4B3C-B481-B2AAD8C28ACB}" type="pres">
      <dgm:prSet presAssocID="{3D40C832-2043-42FC-82D6-645A48C8955B}" presName="hierChild4" presStyleCnt="0"/>
      <dgm:spPr/>
    </dgm:pt>
    <dgm:pt modelId="{5A8302F5-36D7-4C0C-B668-91B482B50220}" type="pres">
      <dgm:prSet presAssocID="{3D40C832-2043-42FC-82D6-645A48C8955B}" presName="hierChild5" presStyleCnt="0"/>
      <dgm:spPr/>
    </dgm:pt>
    <dgm:pt modelId="{99F87B49-BA96-4AA3-80E6-4C87C2D4E39F}" type="pres">
      <dgm:prSet presAssocID="{7F4F1414-8143-4966-B815-F370BBD6B032}" presName="hierChild5" presStyleCnt="0"/>
      <dgm:spPr/>
    </dgm:pt>
    <dgm:pt modelId="{5B36D820-6752-41CB-A43E-45206EDFF809}" type="pres">
      <dgm:prSet presAssocID="{B6DFC219-77EC-4107-B626-EBDAFF29A955}" presName="Name115" presStyleLbl="parChTrans1D3" presStyleIdx="4" presStyleCnt="6"/>
      <dgm:spPr/>
    </dgm:pt>
    <dgm:pt modelId="{978CA099-5885-448E-AD7B-D270A5B49793}" type="pres">
      <dgm:prSet presAssocID="{69D20FDA-828D-45C9-AEEF-5DD80F70F265}" presName="hierRoot3" presStyleCnt="0">
        <dgm:presLayoutVars>
          <dgm:hierBranch val="init"/>
        </dgm:presLayoutVars>
      </dgm:prSet>
      <dgm:spPr/>
    </dgm:pt>
    <dgm:pt modelId="{077679EF-C0C4-4649-81E5-8BAA2014C168}" type="pres">
      <dgm:prSet presAssocID="{69D20FDA-828D-45C9-AEEF-5DD80F70F265}" presName="rootComposite3" presStyleCnt="0"/>
      <dgm:spPr/>
    </dgm:pt>
    <dgm:pt modelId="{1516B8E1-ED19-440A-AA7E-F53D447DBCA8}" type="pres">
      <dgm:prSet presAssocID="{69D20FDA-828D-45C9-AEEF-5DD80F70F265}" presName="rootText3" presStyleLbl="asst2" presStyleIdx="0" presStyleCnt="2">
        <dgm:presLayoutVars>
          <dgm:chPref val="3"/>
        </dgm:presLayoutVars>
      </dgm:prSet>
      <dgm:spPr/>
    </dgm:pt>
    <dgm:pt modelId="{DC1C4CEC-D278-43E3-82AB-18C3D7BD22D1}" type="pres">
      <dgm:prSet presAssocID="{69D20FDA-828D-45C9-AEEF-5DD80F70F265}" presName="rootConnector3" presStyleLbl="asst2" presStyleIdx="0" presStyleCnt="2"/>
      <dgm:spPr/>
    </dgm:pt>
    <dgm:pt modelId="{EC5DBBEC-98FD-492F-81E5-46D4F70AB969}" type="pres">
      <dgm:prSet presAssocID="{69D20FDA-828D-45C9-AEEF-5DD80F70F265}" presName="hierChild6" presStyleCnt="0"/>
      <dgm:spPr/>
    </dgm:pt>
    <dgm:pt modelId="{E69F9F11-7A22-461F-B892-2DAE40B36E77}" type="pres">
      <dgm:prSet presAssocID="{69D20FDA-828D-45C9-AEEF-5DD80F70F265}" presName="hierChild7" presStyleCnt="0"/>
      <dgm:spPr/>
    </dgm:pt>
    <dgm:pt modelId="{56D5448F-E828-4387-BEB5-B21D2903A162}" type="pres">
      <dgm:prSet presAssocID="{44EDB3E1-068E-4F8A-96FA-1974C58CAF1A}" presName="Name115" presStyleLbl="parChTrans1D3" presStyleIdx="5" presStyleCnt="6"/>
      <dgm:spPr/>
    </dgm:pt>
    <dgm:pt modelId="{E67D92F1-6C73-4CDD-AA50-0D0236D85640}" type="pres">
      <dgm:prSet presAssocID="{F265D585-AC0C-4067-8B53-7CD66497D98C}" presName="hierRoot3" presStyleCnt="0">
        <dgm:presLayoutVars>
          <dgm:hierBranch val="init"/>
        </dgm:presLayoutVars>
      </dgm:prSet>
      <dgm:spPr/>
    </dgm:pt>
    <dgm:pt modelId="{56991976-045C-4455-BE1F-C54A2ACF6820}" type="pres">
      <dgm:prSet presAssocID="{F265D585-AC0C-4067-8B53-7CD66497D98C}" presName="rootComposite3" presStyleCnt="0"/>
      <dgm:spPr/>
    </dgm:pt>
    <dgm:pt modelId="{4466B108-C20B-4B18-AB7F-B9C2768E1D3C}" type="pres">
      <dgm:prSet presAssocID="{F265D585-AC0C-4067-8B53-7CD66497D98C}" presName="rootText3" presStyleLbl="asst2" presStyleIdx="1" presStyleCnt="2">
        <dgm:presLayoutVars>
          <dgm:chPref val="3"/>
        </dgm:presLayoutVars>
      </dgm:prSet>
      <dgm:spPr/>
    </dgm:pt>
    <dgm:pt modelId="{5C4D10B6-C53F-4006-9CC7-8E96E39036AB}" type="pres">
      <dgm:prSet presAssocID="{F265D585-AC0C-4067-8B53-7CD66497D98C}" presName="rootConnector3" presStyleLbl="asst2" presStyleIdx="1" presStyleCnt="2"/>
      <dgm:spPr/>
    </dgm:pt>
    <dgm:pt modelId="{772F03A1-AC49-408C-9DC9-C886F4B82FBE}" type="pres">
      <dgm:prSet presAssocID="{F265D585-AC0C-4067-8B53-7CD66497D98C}" presName="hierChild6" presStyleCnt="0"/>
      <dgm:spPr/>
    </dgm:pt>
    <dgm:pt modelId="{5184F049-013A-4273-9B4B-3FCC37D3A577}" type="pres">
      <dgm:prSet presAssocID="{F265D585-AC0C-4067-8B53-7CD66497D98C}" presName="hierChild7" presStyleCnt="0"/>
      <dgm:spPr/>
    </dgm:pt>
    <dgm:pt modelId="{171452B8-4177-4E91-8654-EB150BD5CB49}" type="pres">
      <dgm:prSet presAssocID="{F263F82C-4996-459A-B082-26371AE0A0E6}" presName="hierChild3" presStyleCnt="0"/>
      <dgm:spPr/>
    </dgm:pt>
  </dgm:ptLst>
  <dgm:cxnLst>
    <dgm:cxn modelId="{4A241D0E-37BE-4DE3-B0B4-21CC559E1DBE}" type="presOf" srcId="{3D40C832-2043-42FC-82D6-645A48C8955B}" destId="{C7A93FCA-FB54-46EF-8CA5-9CA7B5C92C63}" srcOrd="1" destOrd="0" presId="urn:microsoft.com/office/officeart/2009/3/layout/HorizontalOrganizationChart"/>
    <dgm:cxn modelId="{CDD36217-6201-4C78-9113-B3AB8C59346B}" type="presOf" srcId="{7F4F1414-8143-4966-B815-F370BBD6B032}" destId="{3434D8CC-4E89-4CC9-BDA7-40AD687D64F7}" srcOrd="0" destOrd="0" presId="urn:microsoft.com/office/officeart/2009/3/layout/HorizontalOrganizationChart"/>
    <dgm:cxn modelId="{DA01AE18-892E-40DF-964B-4C4DE392D448}" type="presOf" srcId="{E9312F4F-120E-45B1-B8AC-643227ECCBDB}" destId="{0433241A-8F85-4CB5-8BF6-F2AC401902D3}" srcOrd="0" destOrd="0" presId="urn:microsoft.com/office/officeart/2009/3/layout/HorizontalOrganizationChart"/>
    <dgm:cxn modelId="{78EF342D-C2BF-4489-AE93-6F5C5D005C62}" srcId="{7F4F1414-8143-4966-B815-F370BBD6B032}" destId="{3D40C832-2043-42FC-82D6-645A48C8955B}" srcOrd="4" destOrd="0" parTransId="{ECFAC17B-A469-4921-93C9-6A9DF5D5AD84}" sibTransId="{4026439C-7D8C-4EB5-845C-5929D760BF28}"/>
    <dgm:cxn modelId="{3B4A9A2E-8824-4CFB-9A5B-51CAEEAFA7C4}" type="presOf" srcId="{97A32521-3C10-4DA2-A783-474FF144B54E}" destId="{13D670B5-DA1E-4543-B9EB-2ED6014DF755}" srcOrd="1" destOrd="0" presId="urn:microsoft.com/office/officeart/2009/3/layout/HorizontalOrganizationChart"/>
    <dgm:cxn modelId="{7702BC45-2581-43BD-A59F-B8880787EB3F}" type="presOf" srcId="{BD486551-81D8-49E4-9485-723C97C93DB4}" destId="{033A2551-83C3-4836-940E-DB6D38E4A2E9}" srcOrd="0" destOrd="0" presId="urn:microsoft.com/office/officeart/2009/3/layout/HorizontalOrganizationChart"/>
    <dgm:cxn modelId="{D4755A49-A7A1-455E-9AF6-A2EE411CB709}" type="presOf" srcId="{F265D585-AC0C-4067-8B53-7CD66497D98C}" destId="{5C4D10B6-C53F-4006-9CC7-8E96E39036AB}" srcOrd="1" destOrd="0" presId="urn:microsoft.com/office/officeart/2009/3/layout/HorizontalOrganizationChart"/>
    <dgm:cxn modelId="{E70F2D4A-952B-4C8C-8B50-CD6C4CF3C231}" type="presOf" srcId="{6C85E4E0-E5FA-4443-933B-3EAB0BCE38AB}" destId="{9E4486DA-BDB8-44A6-B0C3-3A53F588E480}" srcOrd="1" destOrd="0" presId="urn:microsoft.com/office/officeart/2009/3/layout/HorizontalOrganizationChart"/>
    <dgm:cxn modelId="{1538506C-D3BD-4340-8AD5-82C00DB904D1}" type="presOf" srcId="{23183179-DA71-479E-B690-A5043063AAE9}" destId="{4E28D8F8-24B8-4BD7-9BDE-7F655AC979B9}" srcOrd="0" destOrd="0" presId="urn:microsoft.com/office/officeart/2009/3/layout/HorizontalOrganizationChart"/>
    <dgm:cxn modelId="{1D2D5F72-976E-49E1-9196-E1DE3F3BEC09}" type="presOf" srcId="{44EDB3E1-068E-4F8A-96FA-1974C58CAF1A}" destId="{56D5448F-E828-4387-BEB5-B21D2903A162}" srcOrd="0" destOrd="0" presId="urn:microsoft.com/office/officeart/2009/3/layout/HorizontalOrganizationChart"/>
    <dgm:cxn modelId="{FEC7D17A-B0F3-4DF3-B29E-6921FB13ABD6}" type="presOf" srcId="{89EDFB92-8FCD-41D8-8DA5-FD2D79F277CD}" destId="{0607A72E-0779-44D7-8782-4F2C7F4FF656}" srcOrd="1" destOrd="0" presId="urn:microsoft.com/office/officeart/2009/3/layout/HorizontalOrganizationChart"/>
    <dgm:cxn modelId="{4C5A177F-79F2-41D0-B16E-C1EE22FA389D}" type="presOf" srcId="{69D20FDA-828D-45C9-AEEF-5DD80F70F265}" destId="{DC1C4CEC-D278-43E3-82AB-18C3D7BD22D1}" srcOrd="1" destOrd="0" presId="urn:microsoft.com/office/officeart/2009/3/layout/HorizontalOrganizationChart"/>
    <dgm:cxn modelId="{87F77289-4265-4186-9ACA-9D2710C992F3}" type="presOf" srcId="{4DF9090A-434C-42C0-AD13-55C3E78B6D41}" destId="{BA8DF2FF-C700-426B-AE34-A1F6249C2FF6}" srcOrd="0" destOrd="0" presId="urn:microsoft.com/office/officeart/2009/3/layout/HorizontalOrganizationChart"/>
    <dgm:cxn modelId="{1CF4B598-74EF-4BAB-A7C1-482036F53B43}" srcId="{F263F82C-4996-459A-B082-26371AE0A0E6}" destId="{4DF9090A-434C-42C0-AD13-55C3E78B6D41}" srcOrd="0" destOrd="0" parTransId="{E9312F4F-120E-45B1-B8AC-643227ECCBDB}" sibTransId="{13837C36-2E87-4621-8E28-15EDD4E76CA9}"/>
    <dgm:cxn modelId="{08E4D898-E282-4B1C-A68E-4291ACEB2E76}" type="presOf" srcId="{7F4F1414-8143-4966-B815-F370BBD6B032}" destId="{0680E889-C4DD-42BC-AD61-E5ECCF706B03}" srcOrd="1" destOrd="0" presId="urn:microsoft.com/office/officeart/2009/3/layout/HorizontalOrganizationChart"/>
    <dgm:cxn modelId="{EA532D9B-3AC7-4727-9C7C-ED16E37297C0}" type="presOf" srcId="{E8190E61-D090-4CC0-9AAD-AADF18F437A5}" destId="{6B0FDFA6-E3D9-4F2E-A542-0A4B7A52F316}" srcOrd="0" destOrd="0" presId="urn:microsoft.com/office/officeart/2009/3/layout/HorizontalOrganizationChart"/>
    <dgm:cxn modelId="{D158C19B-8185-491D-92EA-1B50AC05731A}" type="presOf" srcId="{ECFAC17B-A469-4921-93C9-6A9DF5D5AD84}" destId="{FC28137E-393A-452F-B206-79DB8B0058F4}" srcOrd="0" destOrd="0" presId="urn:microsoft.com/office/officeart/2009/3/layout/HorizontalOrganizationChart"/>
    <dgm:cxn modelId="{AE6A289E-FD9D-4165-BC67-D5B480B18888}" type="presOf" srcId="{12944DAF-F6F6-43DC-B569-7A6D45DA29FF}" destId="{89709778-DCF8-4325-93DA-E05C26C2B2D0}" srcOrd="0" destOrd="0" presId="urn:microsoft.com/office/officeart/2009/3/layout/HorizontalOrganizationChart"/>
    <dgm:cxn modelId="{C01C27A0-5680-494A-9294-B6A96B78E80C}" type="presOf" srcId="{F263F82C-4996-459A-B082-26371AE0A0E6}" destId="{637E9BDE-E478-40CF-B767-38E59CA19B38}" srcOrd="0" destOrd="0" presId="urn:microsoft.com/office/officeart/2009/3/layout/HorizontalOrganizationChart"/>
    <dgm:cxn modelId="{BD1981A5-D8E7-4EE3-89A3-5B9FC0ACD092}" type="presOf" srcId="{F263F82C-4996-459A-B082-26371AE0A0E6}" destId="{FD819357-3536-429D-B96E-1F7BAD583A27}" srcOrd="1" destOrd="0" presId="urn:microsoft.com/office/officeart/2009/3/layout/HorizontalOrganizationChart"/>
    <dgm:cxn modelId="{ECDD22AE-2875-41B4-B077-425DB780E13A}" srcId="{7F4F1414-8143-4966-B815-F370BBD6B032}" destId="{69D20FDA-828D-45C9-AEEF-5DD80F70F265}" srcOrd="0" destOrd="0" parTransId="{B6DFC219-77EC-4107-B626-EBDAFF29A955}" sibTransId="{3BA67190-F6FA-4A39-9B88-F28898585DD5}"/>
    <dgm:cxn modelId="{159990AF-10FE-4340-906E-6D0FFF2E7557}" srcId="{7F4F1414-8143-4966-B815-F370BBD6B032}" destId="{F265D585-AC0C-4067-8B53-7CD66497D98C}" srcOrd="1" destOrd="0" parTransId="{44EDB3E1-068E-4F8A-96FA-1974C58CAF1A}" sibTransId="{4FEEB7DD-679B-4C27-89D0-F9C43B2850FF}"/>
    <dgm:cxn modelId="{2A25F3BF-34DC-4892-8997-59910E447EF6}" type="presOf" srcId="{B6DFC219-77EC-4107-B626-EBDAFF29A955}" destId="{5B36D820-6752-41CB-A43E-45206EDFF809}" srcOrd="0" destOrd="0" presId="urn:microsoft.com/office/officeart/2009/3/layout/HorizontalOrganizationChart"/>
    <dgm:cxn modelId="{86C700C2-03E3-402B-B688-BD223BF3A24D}" srcId="{7F4F1414-8143-4966-B815-F370BBD6B032}" destId="{97A32521-3C10-4DA2-A783-474FF144B54E}" srcOrd="2" destOrd="0" parTransId="{BD486551-81D8-49E4-9485-723C97C93DB4}" sibTransId="{DED9C89C-6BB0-47AC-9B6E-026D64F26F6E}"/>
    <dgm:cxn modelId="{CFFE62C5-D6A7-4A44-BBE8-F83FD747BBA9}" type="presOf" srcId="{89EDFB92-8FCD-41D8-8DA5-FD2D79F277CD}" destId="{42B57E8B-15A2-4424-9C73-0E4C9C8341C0}" srcOrd="0" destOrd="0" presId="urn:microsoft.com/office/officeart/2009/3/layout/HorizontalOrganizationChart"/>
    <dgm:cxn modelId="{F8FBE7C6-D05D-4C26-BA9D-DE46A01183BC}" type="presOf" srcId="{5E958ECF-AEDF-423F-9630-FF32BDA1448B}" destId="{56676AB4-BCA9-4465-802A-ACCE60EC71D2}" srcOrd="0" destOrd="0" presId="urn:microsoft.com/office/officeart/2009/3/layout/HorizontalOrganizationChart"/>
    <dgm:cxn modelId="{F58B5CCE-A52B-4CAE-9744-6A0E5AAFC93A}" type="presOf" srcId="{6C85E4E0-E5FA-4443-933B-3EAB0BCE38AB}" destId="{C3630B14-38C1-4FAF-8C01-15A1D888E56F}" srcOrd="0" destOrd="0" presId="urn:microsoft.com/office/officeart/2009/3/layout/HorizontalOrganizationChart"/>
    <dgm:cxn modelId="{729E7DD3-93F2-4820-B493-CBE0938C5B46}" srcId="{F263F82C-4996-459A-B082-26371AE0A0E6}" destId="{7F4F1414-8143-4966-B815-F370BBD6B032}" srcOrd="1" destOrd="0" parTransId="{5E958ECF-AEDF-423F-9630-FF32BDA1448B}" sibTransId="{47CADD3B-84D7-4389-A2F7-5B550060E89F}"/>
    <dgm:cxn modelId="{668F41D6-FC9B-4E92-91CF-1DF9E189677F}" type="presOf" srcId="{F265D585-AC0C-4067-8B53-7CD66497D98C}" destId="{4466B108-C20B-4B18-AB7F-B9C2768E1D3C}" srcOrd="0" destOrd="0" presId="urn:microsoft.com/office/officeart/2009/3/layout/HorizontalOrganizationChart"/>
    <dgm:cxn modelId="{D8FF47D9-ACF1-4208-8B78-33B8D4F613D6}" srcId="{E8190E61-D090-4CC0-9AAD-AADF18F437A5}" destId="{F263F82C-4996-459A-B082-26371AE0A0E6}" srcOrd="0" destOrd="0" parTransId="{CE3CFFC8-D1CF-4D6E-862A-E149366D10FC}" sibTransId="{A430B979-9E0F-4BC6-9282-5F2D7885D7F9}"/>
    <dgm:cxn modelId="{435A61E1-E2D8-40DA-B027-3F1A77466E31}" srcId="{7F4F1414-8143-4966-B815-F370BBD6B032}" destId="{6C85E4E0-E5FA-4443-933B-3EAB0BCE38AB}" srcOrd="3" destOrd="0" parTransId="{23183179-DA71-479E-B690-A5043063AAE9}" sibTransId="{17598003-7A32-4F19-8563-9C2E6DA1A825}"/>
    <dgm:cxn modelId="{59EBF1E4-A282-4909-A92F-28467F30CBF7}" type="presOf" srcId="{97A32521-3C10-4DA2-A783-474FF144B54E}" destId="{81392923-D7D9-4F96-B2D8-1798AD835240}" srcOrd="0" destOrd="0" presId="urn:microsoft.com/office/officeart/2009/3/layout/HorizontalOrganizationChart"/>
    <dgm:cxn modelId="{84D9A6EB-C863-4937-B56D-C839C4B4ECD7}" type="presOf" srcId="{4DF9090A-434C-42C0-AD13-55C3E78B6D41}" destId="{C2FDFFA2-0561-4DE0-AFA9-9079033AE897}" srcOrd="1" destOrd="0" presId="urn:microsoft.com/office/officeart/2009/3/layout/HorizontalOrganizationChart"/>
    <dgm:cxn modelId="{413B5DF3-1CEB-4E61-AD5D-217C4B92F24B}" srcId="{4DF9090A-434C-42C0-AD13-55C3E78B6D41}" destId="{89EDFB92-8FCD-41D8-8DA5-FD2D79F277CD}" srcOrd="0" destOrd="0" parTransId="{12944DAF-F6F6-43DC-B569-7A6D45DA29FF}" sibTransId="{D15EBB22-1E6A-4DAD-8C7E-503B58732E7D}"/>
    <dgm:cxn modelId="{552F1CF7-549D-4B63-903B-4775E315DE08}" type="presOf" srcId="{3D40C832-2043-42FC-82D6-645A48C8955B}" destId="{240C0226-14AA-485C-86B5-FC3F40A24DD4}" srcOrd="0" destOrd="0" presId="urn:microsoft.com/office/officeart/2009/3/layout/HorizontalOrganizationChart"/>
    <dgm:cxn modelId="{834479FB-CFB7-474F-A959-EE360D22A91F}" type="presOf" srcId="{69D20FDA-828D-45C9-AEEF-5DD80F70F265}" destId="{1516B8E1-ED19-440A-AA7E-F53D447DBCA8}" srcOrd="0" destOrd="0" presId="urn:microsoft.com/office/officeart/2009/3/layout/HorizontalOrganizationChart"/>
    <dgm:cxn modelId="{7B738390-CFF7-468B-94B4-7767D92BE139}" type="presParOf" srcId="{6B0FDFA6-E3D9-4F2E-A542-0A4B7A52F316}" destId="{D4392D57-2A7C-4721-9980-4ECAEC10D15D}" srcOrd="0" destOrd="0" presId="urn:microsoft.com/office/officeart/2009/3/layout/HorizontalOrganizationChart"/>
    <dgm:cxn modelId="{53D9E674-8CAB-4452-854D-A3ABBCBF1FEE}" type="presParOf" srcId="{D4392D57-2A7C-4721-9980-4ECAEC10D15D}" destId="{78036388-65B5-40B0-A1CC-091F3C0BDA17}" srcOrd="0" destOrd="0" presId="urn:microsoft.com/office/officeart/2009/3/layout/HorizontalOrganizationChart"/>
    <dgm:cxn modelId="{B5617E01-5AB5-4458-BCCB-47413AA7B2CD}" type="presParOf" srcId="{78036388-65B5-40B0-A1CC-091F3C0BDA17}" destId="{637E9BDE-E478-40CF-B767-38E59CA19B38}" srcOrd="0" destOrd="0" presId="urn:microsoft.com/office/officeart/2009/3/layout/HorizontalOrganizationChart"/>
    <dgm:cxn modelId="{39989B03-2CD7-44B4-B4EE-3F4AFA7240E7}" type="presParOf" srcId="{78036388-65B5-40B0-A1CC-091F3C0BDA17}" destId="{FD819357-3536-429D-B96E-1F7BAD583A27}" srcOrd="1" destOrd="0" presId="urn:microsoft.com/office/officeart/2009/3/layout/HorizontalOrganizationChart"/>
    <dgm:cxn modelId="{FDB1F34E-D2B6-4C58-A0A0-E6EFE6BA6869}" type="presParOf" srcId="{D4392D57-2A7C-4721-9980-4ECAEC10D15D}" destId="{94ABF106-32F5-4A89-8C25-EE9A9D7CE8F2}" srcOrd="1" destOrd="0" presId="urn:microsoft.com/office/officeart/2009/3/layout/HorizontalOrganizationChart"/>
    <dgm:cxn modelId="{49C8BA10-CA7A-48CC-AC31-44288DE0150E}" type="presParOf" srcId="{94ABF106-32F5-4A89-8C25-EE9A9D7CE8F2}" destId="{0433241A-8F85-4CB5-8BF6-F2AC401902D3}" srcOrd="0" destOrd="0" presId="urn:microsoft.com/office/officeart/2009/3/layout/HorizontalOrganizationChart"/>
    <dgm:cxn modelId="{5ABFB113-4516-4EE4-BDCC-27988E2932AA}" type="presParOf" srcId="{94ABF106-32F5-4A89-8C25-EE9A9D7CE8F2}" destId="{49D431C8-7D31-49D6-8FBB-9B023AE32358}" srcOrd="1" destOrd="0" presId="urn:microsoft.com/office/officeart/2009/3/layout/HorizontalOrganizationChart"/>
    <dgm:cxn modelId="{A9CE93EC-D238-4B25-934A-C02B0174A7CC}" type="presParOf" srcId="{49D431C8-7D31-49D6-8FBB-9B023AE32358}" destId="{9F1D0CAD-72AB-4880-864B-3C51FAFE7F7B}" srcOrd="0" destOrd="0" presId="urn:microsoft.com/office/officeart/2009/3/layout/HorizontalOrganizationChart"/>
    <dgm:cxn modelId="{1C1C2112-538E-4215-98EF-DDB677D2B92B}" type="presParOf" srcId="{9F1D0CAD-72AB-4880-864B-3C51FAFE7F7B}" destId="{BA8DF2FF-C700-426B-AE34-A1F6249C2FF6}" srcOrd="0" destOrd="0" presId="urn:microsoft.com/office/officeart/2009/3/layout/HorizontalOrganizationChart"/>
    <dgm:cxn modelId="{D434C724-BEF9-4B74-831F-909EEE432357}" type="presParOf" srcId="{9F1D0CAD-72AB-4880-864B-3C51FAFE7F7B}" destId="{C2FDFFA2-0561-4DE0-AFA9-9079033AE897}" srcOrd="1" destOrd="0" presId="urn:microsoft.com/office/officeart/2009/3/layout/HorizontalOrganizationChart"/>
    <dgm:cxn modelId="{8F7C0F44-09CA-4FB8-9D23-A1E81E328075}" type="presParOf" srcId="{49D431C8-7D31-49D6-8FBB-9B023AE32358}" destId="{519BA228-2545-4E2D-AF1E-A1CEB2EE9425}" srcOrd="1" destOrd="0" presId="urn:microsoft.com/office/officeart/2009/3/layout/HorizontalOrganizationChart"/>
    <dgm:cxn modelId="{486A5268-C5DB-4EB9-8641-54CA8BFEF8C0}" type="presParOf" srcId="{519BA228-2545-4E2D-AF1E-A1CEB2EE9425}" destId="{89709778-DCF8-4325-93DA-E05C26C2B2D0}" srcOrd="0" destOrd="0" presId="urn:microsoft.com/office/officeart/2009/3/layout/HorizontalOrganizationChart"/>
    <dgm:cxn modelId="{4CFAFCC5-E759-4042-979D-6D7AE1ED9587}" type="presParOf" srcId="{519BA228-2545-4E2D-AF1E-A1CEB2EE9425}" destId="{F524FA0E-F42A-436E-AAA5-11CD30E60CD8}" srcOrd="1" destOrd="0" presId="urn:microsoft.com/office/officeart/2009/3/layout/HorizontalOrganizationChart"/>
    <dgm:cxn modelId="{67EEEBB4-88F7-4830-92EF-47820CDDD056}" type="presParOf" srcId="{F524FA0E-F42A-436E-AAA5-11CD30E60CD8}" destId="{D57FF987-3E22-45C2-8D12-D8208CAAA090}" srcOrd="0" destOrd="0" presId="urn:microsoft.com/office/officeart/2009/3/layout/HorizontalOrganizationChart"/>
    <dgm:cxn modelId="{38C7EBCF-94B4-45DF-BD06-A8B6126B44A7}" type="presParOf" srcId="{D57FF987-3E22-45C2-8D12-D8208CAAA090}" destId="{42B57E8B-15A2-4424-9C73-0E4C9C8341C0}" srcOrd="0" destOrd="0" presId="urn:microsoft.com/office/officeart/2009/3/layout/HorizontalOrganizationChart"/>
    <dgm:cxn modelId="{C7A3ED06-2C15-4A44-B90B-15999A37300D}" type="presParOf" srcId="{D57FF987-3E22-45C2-8D12-D8208CAAA090}" destId="{0607A72E-0779-44D7-8782-4F2C7F4FF656}" srcOrd="1" destOrd="0" presId="urn:microsoft.com/office/officeart/2009/3/layout/HorizontalOrganizationChart"/>
    <dgm:cxn modelId="{80DD54CE-44ED-46FA-B3A4-3C503160287B}" type="presParOf" srcId="{F524FA0E-F42A-436E-AAA5-11CD30E60CD8}" destId="{426F468A-573B-4E46-899D-886D7DBC1E18}" srcOrd="1" destOrd="0" presId="urn:microsoft.com/office/officeart/2009/3/layout/HorizontalOrganizationChart"/>
    <dgm:cxn modelId="{40D42CAE-75E6-4BB0-A1E8-1CE659D99207}" type="presParOf" srcId="{F524FA0E-F42A-436E-AAA5-11CD30E60CD8}" destId="{11957F1B-5F0A-42B5-A14D-7A508336AE7D}" srcOrd="2" destOrd="0" presId="urn:microsoft.com/office/officeart/2009/3/layout/HorizontalOrganizationChart"/>
    <dgm:cxn modelId="{8B64A7C2-2D22-4209-AB80-199F17112BCC}" type="presParOf" srcId="{49D431C8-7D31-49D6-8FBB-9B023AE32358}" destId="{3CC226BB-1B76-4FD9-9DCD-ACAF84CA0320}" srcOrd="2" destOrd="0" presId="urn:microsoft.com/office/officeart/2009/3/layout/HorizontalOrganizationChart"/>
    <dgm:cxn modelId="{1A25B9C6-633A-417F-9C0A-702E761CBC07}" type="presParOf" srcId="{94ABF106-32F5-4A89-8C25-EE9A9D7CE8F2}" destId="{56676AB4-BCA9-4465-802A-ACCE60EC71D2}" srcOrd="2" destOrd="0" presId="urn:microsoft.com/office/officeart/2009/3/layout/HorizontalOrganizationChart"/>
    <dgm:cxn modelId="{945EE3C1-51FF-4794-A6BC-7A5527019AB4}" type="presParOf" srcId="{94ABF106-32F5-4A89-8C25-EE9A9D7CE8F2}" destId="{B09F5158-EAFF-426E-9FA9-DAA7D258EE95}" srcOrd="3" destOrd="0" presId="urn:microsoft.com/office/officeart/2009/3/layout/HorizontalOrganizationChart"/>
    <dgm:cxn modelId="{C26CE86F-840B-4DDA-88F9-FAC822766446}" type="presParOf" srcId="{B09F5158-EAFF-426E-9FA9-DAA7D258EE95}" destId="{78449BD7-92F9-4C35-B0AA-FB34819100AB}" srcOrd="0" destOrd="0" presId="urn:microsoft.com/office/officeart/2009/3/layout/HorizontalOrganizationChart"/>
    <dgm:cxn modelId="{2A7FC4E8-C0CA-4844-8D36-278E419A1D2A}" type="presParOf" srcId="{78449BD7-92F9-4C35-B0AA-FB34819100AB}" destId="{3434D8CC-4E89-4CC9-BDA7-40AD687D64F7}" srcOrd="0" destOrd="0" presId="urn:microsoft.com/office/officeart/2009/3/layout/HorizontalOrganizationChart"/>
    <dgm:cxn modelId="{A4D21A78-B903-48E5-8448-E76BE30F9E88}" type="presParOf" srcId="{78449BD7-92F9-4C35-B0AA-FB34819100AB}" destId="{0680E889-C4DD-42BC-AD61-E5ECCF706B03}" srcOrd="1" destOrd="0" presId="urn:microsoft.com/office/officeart/2009/3/layout/HorizontalOrganizationChart"/>
    <dgm:cxn modelId="{C924AD93-B2DC-4E27-A4BD-1A537518536A}" type="presParOf" srcId="{B09F5158-EAFF-426E-9FA9-DAA7D258EE95}" destId="{FA882447-7385-459D-B37B-39F8F731B70C}" srcOrd="1" destOrd="0" presId="urn:microsoft.com/office/officeart/2009/3/layout/HorizontalOrganizationChart"/>
    <dgm:cxn modelId="{E958B591-1E14-4AA0-A22D-E93CFAFE95B3}" type="presParOf" srcId="{FA882447-7385-459D-B37B-39F8F731B70C}" destId="{033A2551-83C3-4836-940E-DB6D38E4A2E9}" srcOrd="0" destOrd="0" presId="urn:microsoft.com/office/officeart/2009/3/layout/HorizontalOrganizationChart"/>
    <dgm:cxn modelId="{B0AC1F2D-DD52-4DA2-95A2-A9644E34C6ED}" type="presParOf" srcId="{FA882447-7385-459D-B37B-39F8F731B70C}" destId="{9CE133DF-5373-460B-A60C-EF65B74555BB}" srcOrd="1" destOrd="0" presId="urn:microsoft.com/office/officeart/2009/3/layout/HorizontalOrganizationChart"/>
    <dgm:cxn modelId="{1ECE8D23-18BF-43CF-844E-8EC4DD8D1AF0}" type="presParOf" srcId="{9CE133DF-5373-460B-A60C-EF65B74555BB}" destId="{325F62DF-E9CE-4EB6-80D8-F82DE7F169CB}" srcOrd="0" destOrd="0" presId="urn:microsoft.com/office/officeart/2009/3/layout/HorizontalOrganizationChart"/>
    <dgm:cxn modelId="{DBECCE66-8DAE-40E4-A9D4-015A846A5B17}" type="presParOf" srcId="{325F62DF-E9CE-4EB6-80D8-F82DE7F169CB}" destId="{81392923-D7D9-4F96-B2D8-1798AD835240}" srcOrd="0" destOrd="0" presId="urn:microsoft.com/office/officeart/2009/3/layout/HorizontalOrganizationChart"/>
    <dgm:cxn modelId="{C3230A5C-8513-4C8A-8BE0-1AE5547AA45C}" type="presParOf" srcId="{325F62DF-E9CE-4EB6-80D8-F82DE7F169CB}" destId="{13D670B5-DA1E-4543-B9EB-2ED6014DF755}" srcOrd="1" destOrd="0" presId="urn:microsoft.com/office/officeart/2009/3/layout/HorizontalOrganizationChart"/>
    <dgm:cxn modelId="{E3099456-7BA5-4BC6-BD7F-72D447B3F1D5}" type="presParOf" srcId="{9CE133DF-5373-460B-A60C-EF65B74555BB}" destId="{B98871F8-89FF-4EE8-A13A-3E26A17EAA59}" srcOrd="1" destOrd="0" presId="urn:microsoft.com/office/officeart/2009/3/layout/HorizontalOrganizationChart"/>
    <dgm:cxn modelId="{CC6EFEC2-5AC6-43F1-A5B0-AA181144E030}" type="presParOf" srcId="{9CE133DF-5373-460B-A60C-EF65B74555BB}" destId="{AE59DC2D-F4F5-4C7B-B547-F488BF76272F}" srcOrd="2" destOrd="0" presId="urn:microsoft.com/office/officeart/2009/3/layout/HorizontalOrganizationChart"/>
    <dgm:cxn modelId="{4027EFAB-8EB5-40CC-A01B-B4BA1EF342FB}" type="presParOf" srcId="{FA882447-7385-459D-B37B-39F8F731B70C}" destId="{4E28D8F8-24B8-4BD7-9BDE-7F655AC979B9}" srcOrd="2" destOrd="0" presId="urn:microsoft.com/office/officeart/2009/3/layout/HorizontalOrganizationChart"/>
    <dgm:cxn modelId="{11780CD3-EAFA-4106-AA65-73BEF0322DA1}" type="presParOf" srcId="{FA882447-7385-459D-B37B-39F8F731B70C}" destId="{A83F91F8-BFA2-4C7C-88C2-5AA82A7300BF}" srcOrd="3" destOrd="0" presId="urn:microsoft.com/office/officeart/2009/3/layout/HorizontalOrganizationChart"/>
    <dgm:cxn modelId="{42450776-2576-4FFA-84A0-AC318921F552}" type="presParOf" srcId="{A83F91F8-BFA2-4C7C-88C2-5AA82A7300BF}" destId="{2C62B090-04A1-445A-A820-AA4D5B84604E}" srcOrd="0" destOrd="0" presId="urn:microsoft.com/office/officeart/2009/3/layout/HorizontalOrganizationChart"/>
    <dgm:cxn modelId="{B5086126-3F40-42F2-8CC5-5F0B17BA7968}" type="presParOf" srcId="{2C62B090-04A1-445A-A820-AA4D5B84604E}" destId="{C3630B14-38C1-4FAF-8C01-15A1D888E56F}" srcOrd="0" destOrd="0" presId="urn:microsoft.com/office/officeart/2009/3/layout/HorizontalOrganizationChart"/>
    <dgm:cxn modelId="{8D4076B7-196D-4E24-9C3F-4101BB7F034B}" type="presParOf" srcId="{2C62B090-04A1-445A-A820-AA4D5B84604E}" destId="{9E4486DA-BDB8-44A6-B0C3-3A53F588E480}" srcOrd="1" destOrd="0" presId="urn:microsoft.com/office/officeart/2009/3/layout/HorizontalOrganizationChart"/>
    <dgm:cxn modelId="{5240CEFD-F342-4B1A-A637-4842678AC97B}" type="presParOf" srcId="{A83F91F8-BFA2-4C7C-88C2-5AA82A7300BF}" destId="{8732D63C-50FD-45B1-9C55-DD9F25A23F59}" srcOrd="1" destOrd="0" presId="urn:microsoft.com/office/officeart/2009/3/layout/HorizontalOrganizationChart"/>
    <dgm:cxn modelId="{B468202A-CAEF-4BAB-8B12-6F704370EB9B}" type="presParOf" srcId="{A83F91F8-BFA2-4C7C-88C2-5AA82A7300BF}" destId="{4C512089-DD9D-49CD-ADC4-E49CEADCEA5C}" srcOrd="2" destOrd="0" presId="urn:microsoft.com/office/officeart/2009/3/layout/HorizontalOrganizationChart"/>
    <dgm:cxn modelId="{E59E801E-F1B8-4FC1-AB05-107567907B7C}" type="presParOf" srcId="{FA882447-7385-459D-B37B-39F8F731B70C}" destId="{FC28137E-393A-452F-B206-79DB8B0058F4}" srcOrd="4" destOrd="0" presId="urn:microsoft.com/office/officeart/2009/3/layout/HorizontalOrganizationChart"/>
    <dgm:cxn modelId="{F9954B0F-52AC-414D-B094-34D4E92A7FAC}" type="presParOf" srcId="{FA882447-7385-459D-B37B-39F8F731B70C}" destId="{B96B72CD-5690-448D-96C7-1C9004DCCE23}" srcOrd="5" destOrd="0" presId="urn:microsoft.com/office/officeart/2009/3/layout/HorizontalOrganizationChart"/>
    <dgm:cxn modelId="{9BD4551E-D1BB-4050-8672-145ACB85CF98}" type="presParOf" srcId="{B96B72CD-5690-448D-96C7-1C9004DCCE23}" destId="{ABC1E90D-AEBB-4C21-B159-67CA22FD9B35}" srcOrd="0" destOrd="0" presId="urn:microsoft.com/office/officeart/2009/3/layout/HorizontalOrganizationChart"/>
    <dgm:cxn modelId="{2AF33380-229D-4C97-B0C1-93E4018C551E}" type="presParOf" srcId="{ABC1E90D-AEBB-4C21-B159-67CA22FD9B35}" destId="{240C0226-14AA-485C-86B5-FC3F40A24DD4}" srcOrd="0" destOrd="0" presId="urn:microsoft.com/office/officeart/2009/3/layout/HorizontalOrganizationChart"/>
    <dgm:cxn modelId="{E717874C-3C43-4DB9-A4AA-3F11B3A6AA8F}" type="presParOf" srcId="{ABC1E90D-AEBB-4C21-B159-67CA22FD9B35}" destId="{C7A93FCA-FB54-46EF-8CA5-9CA7B5C92C63}" srcOrd="1" destOrd="0" presId="urn:microsoft.com/office/officeart/2009/3/layout/HorizontalOrganizationChart"/>
    <dgm:cxn modelId="{3CCE53BC-8107-4E1E-BAF7-091B482D86AD}" type="presParOf" srcId="{B96B72CD-5690-448D-96C7-1C9004DCCE23}" destId="{26BAEA42-8DE9-4B3C-B481-B2AAD8C28ACB}" srcOrd="1" destOrd="0" presId="urn:microsoft.com/office/officeart/2009/3/layout/HorizontalOrganizationChart"/>
    <dgm:cxn modelId="{ACA5562E-C88B-4D35-8745-5D85E06BFBB9}" type="presParOf" srcId="{B96B72CD-5690-448D-96C7-1C9004DCCE23}" destId="{5A8302F5-36D7-4C0C-B668-91B482B50220}" srcOrd="2" destOrd="0" presId="urn:microsoft.com/office/officeart/2009/3/layout/HorizontalOrganizationChart"/>
    <dgm:cxn modelId="{6807BC0A-A365-45E5-B9D6-A97467BDDC0B}" type="presParOf" srcId="{B09F5158-EAFF-426E-9FA9-DAA7D258EE95}" destId="{99F87B49-BA96-4AA3-80E6-4C87C2D4E39F}" srcOrd="2" destOrd="0" presId="urn:microsoft.com/office/officeart/2009/3/layout/HorizontalOrganizationChart"/>
    <dgm:cxn modelId="{13FDEDEE-E31F-48FF-8A84-52D99E18E7A9}" type="presParOf" srcId="{99F87B49-BA96-4AA3-80E6-4C87C2D4E39F}" destId="{5B36D820-6752-41CB-A43E-45206EDFF809}" srcOrd="0" destOrd="0" presId="urn:microsoft.com/office/officeart/2009/3/layout/HorizontalOrganizationChart"/>
    <dgm:cxn modelId="{476C9549-06E4-4853-8AF7-D7485B0C7950}" type="presParOf" srcId="{99F87B49-BA96-4AA3-80E6-4C87C2D4E39F}" destId="{978CA099-5885-448E-AD7B-D270A5B49793}" srcOrd="1" destOrd="0" presId="urn:microsoft.com/office/officeart/2009/3/layout/HorizontalOrganizationChart"/>
    <dgm:cxn modelId="{74DF48BF-8A93-49CA-B65B-B9DFB85F706A}" type="presParOf" srcId="{978CA099-5885-448E-AD7B-D270A5B49793}" destId="{077679EF-C0C4-4649-81E5-8BAA2014C168}" srcOrd="0" destOrd="0" presId="urn:microsoft.com/office/officeart/2009/3/layout/HorizontalOrganizationChart"/>
    <dgm:cxn modelId="{8CF3AB1A-9B0E-4C0A-8640-281A4DAF55F7}" type="presParOf" srcId="{077679EF-C0C4-4649-81E5-8BAA2014C168}" destId="{1516B8E1-ED19-440A-AA7E-F53D447DBCA8}" srcOrd="0" destOrd="0" presId="urn:microsoft.com/office/officeart/2009/3/layout/HorizontalOrganizationChart"/>
    <dgm:cxn modelId="{3FA59B2A-C12D-4D71-91BC-19DC9B121A53}" type="presParOf" srcId="{077679EF-C0C4-4649-81E5-8BAA2014C168}" destId="{DC1C4CEC-D278-43E3-82AB-18C3D7BD22D1}" srcOrd="1" destOrd="0" presId="urn:microsoft.com/office/officeart/2009/3/layout/HorizontalOrganizationChart"/>
    <dgm:cxn modelId="{3D1168A2-B510-42D5-8F5C-B7087A32AF14}" type="presParOf" srcId="{978CA099-5885-448E-AD7B-D270A5B49793}" destId="{EC5DBBEC-98FD-492F-81E5-46D4F70AB969}" srcOrd="1" destOrd="0" presId="urn:microsoft.com/office/officeart/2009/3/layout/HorizontalOrganizationChart"/>
    <dgm:cxn modelId="{53851C47-5534-4D7C-A8AF-C04A1A6AD521}" type="presParOf" srcId="{978CA099-5885-448E-AD7B-D270A5B49793}" destId="{E69F9F11-7A22-461F-B892-2DAE40B36E77}" srcOrd="2" destOrd="0" presId="urn:microsoft.com/office/officeart/2009/3/layout/HorizontalOrganizationChart"/>
    <dgm:cxn modelId="{DABE057F-3BCA-4201-B8F2-321470AD3031}" type="presParOf" srcId="{99F87B49-BA96-4AA3-80E6-4C87C2D4E39F}" destId="{56D5448F-E828-4387-BEB5-B21D2903A162}" srcOrd="2" destOrd="0" presId="urn:microsoft.com/office/officeart/2009/3/layout/HorizontalOrganizationChart"/>
    <dgm:cxn modelId="{B822B6A5-8760-4F80-8FF2-2B690A5548C2}" type="presParOf" srcId="{99F87B49-BA96-4AA3-80E6-4C87C2D4E39F}" destId="{E67D92F1-6C73-4CDD-AA50-0D0236D85640}" srcOrd="3" destOrd="0" presId="urn:microsoft.com/office/officeart/2009/3/layout/HorizontalOrganizationChart"/>
    <dgm:cxn modelId="{ED5DA8A5-6858-450E-9E14-2D486FC29095}" type="presParOf" srcId="{E67D92F1-6C73-4CDD-AA50-0D0236D85640}" destId="{56991976-045C-4455-BE1F-C54A2ACF6820}" srcOrd="0" destOrd="0" presId="urn:microsoft.com/office/officeart/2009/3/layout/HorizontalOrganizationChart"/>
    <dgm:cxn modelId="{F9AA1788-DEEC-4537-8339-2DACAC5D56D5}" type="presParOf" srcId="{56991976-045C-4455-BE1F-C54A2ACF6820}" destId="{4466B108-C20B-4B18-AB7F-B9C2768E1D3C}" srcOrd="0" destOrd="0" presId="urn:microsoft.com/office/officeart/2009/3/layout/HorizontalOrganizationChart"/>
    <dgm:cxn modelId="{97A4823E-2B7D-4C36-9C00-7FC538C08FEB}" type="presParOf" srcId="{56991976-045C-4455-BE1F-C54A2ACF6820}" destId="{5C4D10B6-C53F-4006-9CC7-8E96E39036AB}" srcOrd="1" destOrd="0" presId="urn:microsoft.com/office/officeart/2009/3/layout/HorizontalOrganizationChart"/>
    <dgm:cxn modelId="{B8742752-19D8-47D7-BE95-ED8B9BE3DF62}" type="presParOf" srcId="{E67D92F1-6C73-4CDD-AA50-0D0236D85640}" destId="{772F03A1-AC49-408C-9DC9-C886F4B82FBE}" srcOrd="1" destOrd="0" presId="urn:microsoft.com/office/officeart/2009/3/layout/HorizontalOrganizationChart"/>
    <dgm:cxn modelId="{95048A8A-90D5-4AEC-A2FC-0957AADFF340}" type="presParOf" srcId="{E67D92F1-6C73-4CDD-AA50-0D0236D85640}" destId="{5184F049-013A-4273-9B4B-3FCC37D3A577}" srcOrd="2" destOrd="0" presId="urn:microsoft.com/office/officeart/2009/3/layout/HorizontalOrganizationChart"/>
    <dgm:cxn modelId="{1DF43ADE-E1C4-42A8-B925-00DCEC72F463}" type="presParOf" srcId="{D4392D57-2A7C-4721-9980-4ECAEC10D15D}" destId="{171452B8-4177-4E91-8654-EB150BD5CB49}"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583ABAE-5412-4825-BC8A-1FF719CA0B26}" type="doc">
      <dgm:prSet loTypeId="urn:microsoft.com/office/officeart/2008/layout/HorizontalMultiLevelHierarchy" loCatId="hierarchy" qsTypeId="urn:microsoft.com/office/officeart/2005/8/quickstyle/simple1" qsCatId="simple" csTypeId="urn:microsoft.com/office/officeart/2005/8/colors/accent1_2" csCatId="accent1" phldr="1"/>
      <dgm:spPr/>
      <dgm:t>
        <a:bodyPr/>
        <a:lstStyle/>
        <a:p>
          <a:endParaRPr lang="en-US"/>
        </a:p>
      </dgm:t>
    </dgm:pt>
    <dgm:pt modelId="{1533F3C7-318B-463F-A0B4-8F43CAC839B2}">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400" b="1" dirty="0">
              <a:solidFill>
                <a:schemeClr val="bg1"/>
              </a:solidFill>
              <a:latin typeface="Times New Roman" panose="02020603050405020304" pitchFamily="18" charset="0"/>
              <a:cs typeface="Times New Roman" panose="02020603050405020304" pitchFamily="18" charset="0"/>
            </a:rPr>
            <a:t>DCTF WEB</a:t>
          </a:r>
        </a:p>
      </dgm:t>
    </dgm:pt>
    <dgm:pt modelId="{2CD1ADDE-2EDF-4294-9153-30AB0B61130A}" type="parTrans" cxnId="{D721B94D-5717-4F4E-87DF-7EE7FBC729F1}">
      <dgm:prSet/>
      <dgm:spPr/>
      <dgm:t>
        <a:bodyPr/>
        <a:lstStyle/>
        <a:p>
          <a:endParaRPr lang="en-US"/>
        </a:p>
      </dgm:t>
    </dgm:pt>
    <dgm:pt modelId="{F6B67B91-FFA1-4BCE-9A34-5942CC88DD63}" type="sibTrans" cxnId="{D721B94D-5717-4F4E-87DF-7EE7FBC729F1}">
      <dgm:prSet/>
      <dgm:spPr/>
      <dgm:t>
        <a:bodyPr/>
        <a:lstStyle/>
        <a:p>
          <a:endParaRPr lang="en-US"/>
        </a:p>
      </dgm:t>
    </dgm:pt>
    <dgm:pt modelId="{86F7B6DF-588E-4AAD-853A-0B3E8DAC0519}">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S-5001 INSS </a:t>
          </a:r>
          <a:r>
            <a:rPr lang="en-US" sz="2300" b="0" dirty="0" err="1">
              <a:solidFill>
                <a:schemeClr val="bg1"/>
              </a:solidFill>
              <a:latin typeface="Times New Roman" panose="02020603050405020304" pitchFamily="18" charset="0"/>
              <a:cs typeface="Times New Roman" panose="02020603050405020304" pitchFamily="18" charset="0"/>
            </a:rPr>
            <a:t>Trabalhador</a:t>
          </a:r>
          <a:endParaRPr lang="en-US" sz="2300" b="0" dirty="0">
            <a:solidFill>
              <a:schemeClr val="bg1"/>
            </a:solidFill>
            <a:latin typeface="Times New Roman" panose="02020603050405020304" pitchFamily="18" charset="0"/>
            <a:cs typeface="Times New Roman" panose="02020603050405020304" pitchFamily="18" charset="0"/>
          </a:endParaRPr>
        </a:p>
      </dgm:t>
    </dgm:pt>
    <dgm:pt modelId="{F33D63C2-9502-4B14-949C-F378D18DA684}" type="parTrans" cxnId="{BD5E274D-E52D-47CE-A8E6-A3D70D2EE289}">
      <dgm:prSet/>
      <dgm:spPr/>
      <dgm:t>
        <a:bodyPr/>
        <a:lstStyle/>
        <a:p>
          <a:endParaRPr lang="en-US"/>
        </a:p>
      </dgm:t>
    </dgm:pt>
    <dgm:pt modelId="{BC3D5C3F-F2F4-49BF-9E02-6E142F49E2B5}" type="sibTrans" cxnId="{BD5E274D-E52D-47CE-A8E6-A3D70D2EE289}">
      <dgm:prSet/>
      <dgm:spPr/>
      <dgm:t>
        <a:bodyPr/>
        <a:lstStyle/>
        <a:p>
          <a:endParaRPr lang="en-US"/>
        </a:p>
      </dgm:t>
    </dgm:pt>
    <dgm:pt modelId="{61E2E965-477E-48B8-BB17-DA9B1EC063DE}">
      <dgm:prSet phldrT="[Tex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S-5011 INSS </a:t>
          </a:r>
          <a:r>
            <a:rPr lang="en-US" sz="2300" b="0" dirty="0" err="1">
              <a:solidFill>
                <a:schemeClr val="bg1"/>
              </a:solidFill>
              <a:latin typeface="Times New Roman" panose="02020603050405020304" pitchFamily="18" charset="0"/>
              <a:cs typeface="Times New Roman" panose="02020603050405020304" pitchFamily="18" charset="0"/>
            </a:rPr>
            <a:t>Empresa</a:t>
          </a:r>
          <a:r>
            <a:rPr lang="en-US" sz="2300" b="0" dirty="0">
              <a:solidFill>
                <a:schemeClr val="bg1"/>
              </a:solidFill>
              <a:latin typeface="Times New Roman" panose="02020603050405020304" pitchFamily="18" charset="0"/>
              <a:cs typeface="Times New Roman" panose="02020603050405020304" pitchFamily="18" charset="0"/>
            </a:rPr>
            <a:t> </a:t>
          </a:r>
        </a:p>
      </dgm:t>
    </dgm:pt>
    <dgm:pt modelId="{4236B900-09DC-4D4D-841F-8EDCD9049507}" type="parTrans" cxnId="{04C48692-07BD-4400-B533-8DB6A44EAB33}">
      <dgm:prSet/>
      <dgm:spPr/>
      <dgm:t>
        <a:bodyPr/>
        <a:lstStyle/>
        <a:p>
          <a:endParaRPr lang="en-US"/>
        </a:p>
      </dgm:t>
    </dgm:pt>
    <dgm:pt modelId="{DC5832BA-56D3-45E4-9024-CC67C03981AB}" type="sibTrans" cxnId="{04C48692-07BD-4400-B533-8DB6A44EAB33}">
      <dgm:prSet/>
      <dgm:spPr/>
      <dgm:t>
        <a:bodyPr/>
        <a:lstStyle/>
        <a:p>
          <a:endParaRPr lang="en-US"/>
        </a:p>
      </dgm:t>
    </dgm:pt>
    <dgm:pt modelId="{50EB8E9D-F49B-45B8-825E-07BAB80B5CA5}">
      <dgm:prSet custT="1"/>
      <dgm:spPr>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en-US" sz="2300" b="0" dirty="0">
              <a:solidFill>
                <a:schemeClr val="bg1"/>
              </a:solidFill>
              <a:latin typeface="Times New Roman" panose="02020603050405020304" pitchFamily="18" charset="0"/>
              <a:cs typeface="Times New Roman" panose="02020603050405020304" pitchFamily="18" charset="0"/>
            </a:rPr>
            <a:t>S-5002 IRRF </a:t>
          </a:r>
          <a:r>
            <a:rPr lang="en-US" sz="2300" b="0" dirty="0" err="1">
              <a:solidFill>
                <a:schemeClr val="bg1"/>
              </a:solidFill>
              <a:latin typeface="Times New Roman" panose="02020603050405020304" pitchFamily="18" charset="0"/>
              <a:cs typeface="Times New Roman" panose="02020603050405020304" pitchFamily="18" charset="0"/>
            </a:rPr>
            <a:t>Trabalhador</a:t>
          </a:r>
          <a:endParaRPr lang="en-US" sz="2300" b="0" dirty="0">
            <a:solidFill>
              <a:schemeClr val="bg1"/>
            </a:solidFill>
            <a:latin typeface="Times New Roman" panose="02020603050405020304" pitchFamily="18" charset="0"/>
            <a:cs typeface="Times New Roman" panose="02020603050405020304" pitchFamily="18" charset="0"/>
          </a:endParaRPr>
        </a:p>
      </dgm:t>
    </dgm:pt>
    <dgm:pt modelId="{A4182D08-CACA-4349-8072-FDF4B80BCC29}" type="parTrans" cxnId="{8A977525-4B54-4CE6-975D-2A8B41649732}">
      <dgm:prSet/>
      <dgm:spPr/>
      <dgm:t>
        <a:bodyPr/>
        <a:lstStyle/>
        <a:p>
          <a:endParaRPr lang="en-US"/>
        </a:p>
      </dgm:t>
    </dgm:pt>
    <dgm:pt modelId="{C94F1589-B79D-471F-B6DC-BE73DC89C6F8}" type="sibTrans" cxnId="{8A977525-4B54-4CE6-975D-2A8B41649732}">
      <dgm:prSet/>
      <dgm:spPr/>
      <dgm:t>
        <a:bodyPr/>
        <a:lstStyle/>
        <a:p>
          <a:endParaRPr lang="en-US"/>
        </a:p>
      </dgm:t>
    </dgm:pt>
    <dgm:pt modelId="{3BDB5D1B-1B68-4B71-99F9-73466022BEA9}">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E626A6A2-B549-462D-9076-8EC92D26E2DA}" type="parTrans" cxnId="{BF19A370-CD83-4FD7-8EF7-EBE65111DC59}">
      <dgm:prSet/>
      <dgm:spPr/>
      <dgm:t>
        <a:bodyPr/>
        <a:lstStyle/>
        <a:p>
          <a:endParaRPr lang="en-US"/>
        </a:p>
      </dgm:t>
    </dgm:pt>
    <dgm:pt modelId="{7CC10EBA-06C8-46CB-94E1-1463A379F8C8}" type="sibTrans" cxnId="{BF19A370-CD83-4FD7-8EF7-EBE65111DC59}">
      <dgm:prSet/>
      <dgm:spPr/>
      <dgm:t>
        <a:bodyPr/>
        <a:lstStyle/>
        <a:p>
          <a:endParaRPr lang="en-US"/>
        </a:p>
      </dgm:t>
    </dgm:pt>
    <dgm:pt modelId="{710206F7-88B2-497B-89F3-ACB748987F4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- 1210</a:t>
          </a:r>
        </a:p>
      </dgm:t>
    </dgm:pt>
    <dgm:pt modelId="{1A805AE4-5F3B-4809-9AD4-14887AB732ED}" type="parTrans" cxnId="{C9D460F8-B039-4D7E-9412-8E096A02A365}">
      <dgm:prSet/>
      <dgm:spPr/>
      <dgm:t>
        <a:bodyPr/>
        <a:lstStyle/>
        <a:p>
          <a:endParaRPr lang="en-US"/>
        </a:p>
      </dgm:t>
    </dgm:pt>
    <dgm:pt modelId="{4CB9E93B-2A29-4376-929B-B4BA6CA49D4B}" type="sibTrans" cxnId="{C9D460F8-B039-4D7E-9412-8E096A02A365}">
      <dgm:prSet/>
      <dgm:spPr/>
      <dgm:t>
        <a:bodyPr/>
        <a:lstStyle/>
        <a:p>
          <a:endParaRPr lang="en-US"/>
        </a:p>
      </dgm:t>
    </dgm:pt>
    <dgm:pt modelId="{DB8DD5C8-AA2F-4394-AEBD-AB8F052FEA73}">
      <dgm:prSet custT="1"/>
      <dgm:spPr>
        <a:solidFill>
          <a:srgbClr val="00B05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- 1299</a:t>
          </a:r>
        </a:p>
      </dgm:t>
    </dgm:pt>
    <dgm:pt modelId="{7C86EEB5-007D-4547-B787-A0954D524830}" type="parTrans" cxnId="{C2AB888A-46FB-42B9-BD09-10DCA20D8C74}">
      <dgm:prSet/>
      <dgm:spPr/>
      <dgm:t>
        <a:bodyPr/>
        <a:lstStyle/>
        <a:p>
          <a:endParaRPr lang="en-US"/>
        </a:p>
      </dgm:t>
    </dgm:pt>
    <dgm:pt modelId="{EF1062EC-5019-4B90-8EC5-063EA716111A}" type="sibTrans" cxnId="{C2AB888A-46FB-42B9-BD09-10DCA20D8C74}">
      <dgm:prSet/>
      <dgm:spPr/>
      <dgm:t>
        <a:bodyPr/>
        <a:lstStyle/>
        <a:p>
          <a:endParaRPr lang="en-US"/>
        </a:p>
      </dgm:t>
    </dgm:pt>
    <dgm:pt modelId="{5383A587-27A6-4A7F-B342-B6C1A8702ED9}">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BA62ECFF-E3FD-45B8-8A10-74C2113FA885}" type="parTrans" cxnId="{6F60515C-5A3B-4F7D-A174-11BFCE981E4B}">
      <dgm:prSet/>
      <dgm:spPr/>
      <dgm:t>
        <a:bodyPr/>
        <a:lstStyle/>
        <a:p>
          <a:endParaRPr lang="en-US"/>
        </a:p>
      </dgm:t>
    </dgm:pt>
    <dgm:pt modelId="{F87E5B68-08A7-4B1C-952F-533842E62FAA}" type="sibTrans" cxnId="{6F60515C-5A3B-4F7D-A174-11BFCE981E4B}">
      <dgm:prSet/>
      <dgm:spPr/>
      <dgm:t>
        <a:bodyPr/>
        <a:lstStyle/>
        <a:p>
          <a:endParaRPr lang="en-US"/>
        </a:p>
      </dgm:t>
    </dgm:pt>
    <dgm:pt modelId="{B393B487-790A-428A-B085-E951347411F9}">
      <dgm:prSet phldrT="[Tex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400" b="1" dirty="0">
              <a:solidFill>
                <a:schemeClr val="tx1"/>
              </a:solidFill>
              <a:latin typeface="Times New Roman" panose="02020603050405020304" pitchFamily="18" charset="0"/>
              <a:cs typeface="Times New Roman" panose="02020603050405020304" pitchFamily="18" charset="0"/>
            </a:rPr>
            <a:t>S - 1200</a:t>
          </a:r>
        </a:p>
      </dgm:t>
    </dgm:pt>
    <dgm:pt modelId="{58C052BE-5730-4B09-B7E0-C348942D4337}" type="parTrans" cxnId="{251D659A-B18E-4DFC-A3DA-8CED4862402B}">
      <dgm:prSet/>
      <dgm:spPr/>
      <dgm:t>
        <a:bodyPr/>
        <a:lstStyle/>
        <a:p>
          <a:endParaRPr lang="en-US"/>
        </a:p>
      </dgm:t>
    </dgm:pt>
    <dgm:pt modelId="{E807CA4B-A89E-4D61-A76A-DF02C2A03A59}" type="sibTrans" cxnId="{251D659A-B18E-4DFC-A3DA-8CED4862402B}">
      <dgm:prSet/>
      <dgm:spPr/>
      <dgm:t>
        <a:bodyPr/>
        <a:lstStyle/>
        <a:p>
          <a:endParaRPr lang="en-US"/>
        </a:p>
      </dgm:t>
    </dgm:pt>
    <dgm:pt modelId="{9731B5CC-D767-4AAB-B2F7-D94F3335D4A3}">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300" b="0" dirty="0">
              <a:solidFill>
                <a:schemeClr val="tx1"/>
              </a:solidFill>
              <a:latin typeface="Times New Roman" panose="02020603050405020304" pitchFamily="18" charset="0"/>
              <a:cs typeface="Times New Roman" panose="02020603050405020304" pitchFamily="18" charset="0"/>
            </a:rPr>
            <a:t>S-5003 FGTS </a:t>
          </a:r>
          <a:r>
            <a:rPr lang="en-US" sz="2300" b="0" dirty="0" err="1">
              <a:solidFill>
                <a:schemeClr val="tx1"/>
              </a:solidFill>
              <a:latin typeface="Times New Roman" panose="02020603050405020304" pitchFamily="18" charset="0"/>
              <a:cs typeface="Times New Roman" panose="02020603050405020304" pitchFamily="18" charset="0"/>
            </a:rPr>
            <a:t>Trabalhador</a:t>
          </a:r>
          <a:endParaRPr lang="en-US" sz="2300" b="0" dirty="0">
            <a:solidFill>
              <a:schemeClr val="tx1"/>
            </a:solidFill>
            <a:latin typeface="Times New Roman" panose="02020603050405020304" pitchFamily="18" charset="0"/>
            <a:cs typeface="Times New Roman" panose="02020603050405020304" pitchFamily="18" charset="0"/>
          </a:endParaRPr>
        </a:p>
      </dgm:t>
    </dgm:pt>
    <dgm:pt modelId="{80E4DADD-CE44-4A28-8443-1ADA3C8A47B6}" type="parTrans" cxnId="{EAC5E9E9-1012-4AB1-8DDE-2431B22C7927}">
      <dgm:prSet/>
      <dgm:spPr/>
      <dgm:t>
        <a:bodyPr/>
        <a:lstStyle/>
        <a:p>
          <a:endParaRPr lang="en-US"/>
        </a:p>
      </dgm:t>
    </dgm:pt>
    <dgm:pt modelId="{9CBDF666-DC9F-4BA1-AD66-58FF27C84EB5}" type="sibTrans" cxnId="{EAC5E9E9-1012-4AB1-8DDE-2431B22C7927}">
      <dgm:prSet/>
      <dgm:spPr/>
      <dgm:t>
        <a:bodyPr/>
        <a:lstStyle/>
        <a:p>
          <a:endParaRPr lang="en-US"/>
        </a:p>
      </dgm:t>
    </dgm:pt>
    <dgm:pt modelId="{D4C2B0C8-B24F-40B3-B272-E29FFAF8E140}">
      <dgm:prSet custT="1"/>
      <dgm:spPr>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dgm:spPr>
      <dgm:t>
        <a:bodyPr/>
        <a:lstStyle/>
        <a:p>
          <a:r>
            <a:rPr lang="en-US" sz="2300" b="0" dirty="0">
              <a:solidFill>
                <a:schemeClr val="tx1"/>
              </a:solidFill>
              <a:latin typeface="Times New Roman" panose="02020603050405020304" pitchFamily="18" charset="0"/>
              <a:cs typeface="Times New Roman" panose="02020603050405020304" pitchFamily="18" charset="0"/>
            </a:rPr>
            <a:t>S-5013 FGTS </a:t>
          </a:r>
          <a:r>
            <a:rPr lang="en-US" sz="2300" b="0" dirty="0" err="1">
              <a:solidFill>
                <a:schemeClr val="tx1"/>
              </a:solidFill>
              <a:latin typeface="Times New Roman" panose="02020603050405020304" pitchFamily="18" charset="0"/>
              <a:cs typeface="Times New Roman" panose="02020603050405020304" pitchFamily="18" charset="0"/>
            </a:rPr>
            <a:t>por</a:t>
          </a:r>
          <a:r>
            <a:rPr lang="en-US" sz="2300" b="0" dirty="0">
              <a:solidFill>
                <a:schemeClr val="tx1"/>
              </a:solidFill>
              <a:latin typeface="Times New Roman" panose="02020603050405020304" pitchFamily="18" charset="0"/>
              <a:cs typeface="Times New Roman" panose="02020603050405020304" pitchFamily="18" charset="0"/>
            </a:rPr>
            <a:t> </a:t>
          </a:r>
          <a:r>
            <a:rPr lang="en-US" sz="2300" b="0" dirty="0" err="1">
              <a:solidFill>
                <a:schemeClr val="tx1"/>
              </a:solidFill>
              <a:latin typeface="Times New Roman" panose="02020603050405020304" pitchFamily="18" charset="0"/>
              <a:cs typeface="Times New Roman" panose="02020603050405020304" pitchFamily="18" charset="0"/>
            </a:rPr>
            <a:t>empresa</a:t>
          </a:r>
          <a:endParaRPr lang="en-US" sz="2300" b="0" dirty="0">
            <a:solidFill>
              <a:schemeClr val="tx1"/>
            </a:solidFill>
            <a:latin typeface="Times New Roman" panose="02020603050405020304" pitchFamily="18" charset="0"/>
            <a:cs typeface="Times New Roman" panose="02020603050405020304" pitchFamily="18" charset="0"/>
          </a:endParaRPr>
        </a:p>
      </dgm:t>
    </dgm:pt>
    <dgm:pt modelId="{60A31AF9-D0C7-43C8-951A-46B7F4AB0025}" type="parTrans" cxnId="{793D3ECD-F23F-4E09-A0BA-1F0751C5F181}">
      <dgm:prSet/>
      <dgm:spPr/>
      <dgm:t>
        <a:bodyPr/>
        <a:lstStyle/>
        <a:p>
          <a:endParaRPr lang="en-US"/>
        </a:p>
      </dgm:t>
    </dgm:pt>
    <dgm:pt modelId="{D72E6AD1-ED28-4D9E-8C63-D18921012552}" type="sibTrans" cxnId="{793D3ECD-F23F-4E09-A0BA-1F0751C5F181}">
      <dgm:prSet/>
      <dgm:spPr/>
      <dgm:t>
        <a:bodyPr/>
        <a:lstStyle/>
        <a:p>
          <a:endParaRPr lang="en-US"/>
        </a:p>
      </dgm:t>
    </dgm:pt>
    <dgm:pt modelId="{C5C58B8F-4839-453B-A9FC-75E9E93E4A32}" type="pres">
      <dgm:prSet presAssocID="{B583ABAE-5412-4825-BC8A-1FF719CA0B26}" presName="Name0" presStyleCnt="0">
        <dgm:presLayoutVars>
          <dgm:chPref val="1"/>
          <dgm:dir/>
          <dgm:animOne val="branch"/>
          <dgm:animLvl val="lvl"/>
          <dgm:resizeHandles val="exact"/>
        </dgm:presLayoutVars>
      </dgm:prSet>
      <dgm:spPr/>
    </dgm:pt>
    <dgm:pt modelId="{9E7C1004-215E-4C9A-89EE-CB0AD6F8729E}" type="pres">
      <dgm:prSet presAssocID="{1533F3C7-318B-463F-A0B4-8F43CAC839B2}" presName="root1" presStyleCnt="0"/>
      <dgm:spPr/>
    </dgm:pt>
    <dgm:pt modelId="{FE4C21A2-9301-4936-A5AB-7CEACF1D9E97}" type="pres">
      <dgm:prSet presAssocID="{1533F3C7-318B-463F-A0B4-8F43CAC839B2}" presName="LevelOneTextNode" presStyleLbl="node0" presStyleIdx="0" presStyleCnt="1" custAng="0" custScaleX="126186" custLinFactNeighborX="-46115" custLinFactNeighborY="1959">
        <dgm:presLayoutVars>
          <dgm:chPref val="3"/>
        </dgm:presLayoutVars>
      </dgm:prSet>
      <dgm:spPr/>
    </dgm:pt>
    <dgm:pt modelId="{1FF8A010-C1A2-40A6-9A4A-5C379D8D946A}" type="pres">
      <dgm:prSet presAssocID="{1533F3C7-318B-463F-A0B4-8F43CAC839B2}" presName="level2hierChild" presStyleCnt="0"/>
      <dgm:spPr/>
    </dgm:pt>
    <dgm:pt modelId="{519818D9-CC24-4C1E-89C2-7E4642BBF5D4}" type="pres">
      <dgm:prSet presAssocID="{F33D63C2-9502-4B14-949C-F378D18DA684}" presName="conn2-1" presStyleLbl="parChTrans1D2" presStyleIdx="0" presStyleCnt="5"/>
      <dgm:spPr/>
    </dgm:pt>
    <dgm:pt modelId="{5468E5BA-5022-4C5E-8CE3-54D98172C1B5}" type="pres">
      <dgm:prSet presAssocID="{F33D63C2-9502-4B14-949C-F378D18DA684}" presName="connTx" presStyleLbl="parChTrans1D2" presStyleIdx="0" presStyleCnt="5"/>
      <dgm:spPr/>
    </dgm:pt>
    <dgm:pt modelId="{9584EA78-EFA5-4DDB-A465-2FB0AB80AA90}" type="pres">
      <dgm:prSet presAssocID="{86F7B6DF-588E-4AAD-853A-0B3E8DAC0519}" presName="root2" presStyleCnt="0"/>
      <dgm:spPr/>
    </dgm:pt>
    <dgm:pt modelId="{2DD45D01-00B4-40F7-A077-C1EAC2D501B5}" type="pres">
      <dgm:prSet presAssocID="{86F7B6DF-588E-4AAD-853A-0B3E8DAC0519}" presName="LevelTwoTextNode" presStyleLbl="node2" presStyleIdx="0" presStyleCnt="5">
        <dgm:presLayoutVars>
          <dgm:chPref val="3"/>
        </dgm:presLayoutVars>
      </dgm:prSet>
      <dgm:spPr/>
    </dgm:pt>
    <dgm:pt modelId="{FB92EE03-41F9-4DA5-87AC-27D36442B167}" type="pres">
      <dgm:prSet presAssocID="{86F7B6DF-588E-4AAD-853A-0B3E8DAC0519}" presName="level3hierChild" presStyleCnt="0"/>
      <dgm:spPr/>
    </dgm:pt>
    <dgm:pt modelId="{6254E82D-3969-4BCE-8608-F6C6D62FDB14}" type="pres">
      <dgm:prSet presAssocID="{E626A6A2-B549-462D-9076-8EC92D26E2DA}" presName="conn2-1" presStyleLbl="parChTrans1D3" presStyleIdx="0" presStyleCnt="5"/>
      <dgm:spPr/>
    </dgm:pt>
    <dgm:pt modelId="{A3A362DC-B28C-4032-A5CA-8FD37BBB79A8}" type="pres">
      <dgm:prSet presAssocID="{E626A6A2-B549-462D-9076-8EC92D26E2DA}" presName="connTx" presStyleLbl="parChTrans1D3" presStyleIdx="0" presStyleCnt="5"/>
      <dgm:spPr/>
    </dgm:pt>
    <dgm:pt modelId="{C65B5C92-1057-46A7-9901-411DF75652F7}" type="pres">
      <dgm:prSet presAssocID="{3BDB5D1B-1B68-4B71-99F9-73466022BEA9}" presName="root2" presStyleCnt="0"/>
      <dgm:spPr/>
    </dgm:pt>
    <dgm:pt modelId="{8317DBDA-4740-45D4-9EF1-4C1ABEC5F1DF}" type="pres">
      <dgm:prSet presAssocID="{3BDB5D1B-1B68-4B71-99F9-73466022BEA9}" presName="LevelTwoTextNode" presStyleLbl="node3" presStyleIdx="0" presStyleCnt="5">
        <dgm:presLayoutVars>
          <dgm:chPref val="3"/>
        </dgm:presLayoutVars>
      </dgm:prSet>
      <dgm:spPr/>
    </dgm:pt>
    <dgm:pt modelId="{737000D8-2443-4D83-9F08-1EE9350E7C47}" type="pres">
      <dgm:prSet presAssocID="{3BDB5D1B-1B68-4B71-99F9-73466022BEA9}" presName="level3hierChild" presStyleCnt="0"/>
      <dgm:spPr/>
    </dgm:pt>
    <dgm:pt modelId="{BF086575-F3E9-4722-AC81-57E973E37B05}" type="pres">
      <dgm:prSet presAssocID="{A4182D08-CACA-4349-8072-FDF4B80BCC29}" presName="conn2-1" presStyleLbl="parChTrans1D2" presStyleIdx="1" presStyleCnt="5"/>
      <dgm:spPr/>
    </dgm:pt>
    <dgm:pt modelId="{23A56680-E5B0-456F-8FC7-A7E3A99A82B8}" type="pres">
      <dgm:prSet presAssocID="{A4182D08-CACA-4349-8072-FDF4B80BCC29}" presName="connTx" presStyleLbl="parChTrans1D2" presStyleIdx="1" presStyleCnt="5"/>
      <dgm:spPr/>
    </dgm:pt>
    <dgm:pt modelId="{8C97ACD7-787A-495D-A8DB-4E42A1B1161E}" type="pres">
      <dgm:prSet presAssocID="{50EB8E9D-F49B-45B8-825E-07BAB80B5CA5}" presName="root2" presStyleCnt="0"/>
      <dgm:spPr/>
    </dgm:pt>
    <dgm:pt modelId="{36A3721B-4E02-482D-85C4-B57E29408E2B}" type="pres">
      <dgm:prSet presAssocID="{50EB8E9D-F49B-45B8-825E-07BAB80B5CA5}" presName="LevelTwoTextNode" presStyleLbl="node2" presStyleIdx="1" presStyleCnt="5">
        <dgm:presLayoutVars>
          <dgm:chPref val="3"/>
        </dgm:presLayoutVars>
      </dgm:prSet>
      <dgm:spPr/>
    </dgm:pt>
    <dgm:pt modelId="{9DD4D890-A5AE-4491-84F5-47E7DD94C330}" type="pres">
      <dgm:prSet presAssocID="{50EB8E9D-F49B-45B8-825E-07BAB80B5CA5}" presName="level3hierChild" presStyleCnt="0"/>
      <dgm:spPr/>
    </dgm:pt>
    <dgm:pt modelId="{48673BF0-04FA-4B94-A4D4-8339622A0CFC}" type="pres">
      <dgm:prSet presAssocID="{1A805AE4-5F3B-4809-9AD4-14887AB732ED}" presName="conn2-1" presStyleLbl="parChTrans1D3" presStyleIdx="1" presStyleCnt="5"/>
      <dgm:spPr/>
    </dgm:pt>
    <dgm:pt modelId="{9AB32F4A-CE8F-4D3E-9E81-946F2DF0299D}" type="pres">
      <dgm:prSet presAssocID="{1A805AE4-5F3B-4809-9AD4-14887AB732ED}" presName="connTx" presStyleLbl="parChTrans1D3" presStyleIdx="1" presStyleCnt="5"/>
      <dgm:spPr/>
    </dgm:pt>
    <dgm:pt modelId="{471DCA57-0C8F-4CED-823B-1E317C48623A}" type="pres">
      <dgm:prSet presAssocID="{710206F7-88B2-497B-89F3-ACB748987F43}" presName="root2" presStyleCnt="0"/>
      <dgm:spPr/>
    </dgm:pt>
    <dgm:pt modelId="{3C3024CA-05EE-44E3-801C-7DBE361663F5}" type="pres">
      <dgm:prSet presAssocID="{710206F7-88B2-497B-89F3-ACB748987F43}" presName="LevelTwoTextNode" presStyleLbl="node3" presStyleIdx="1" presStyleCnt="5">
        <dgm:presLayoutVars>
          <dgm:chPref val="3"/>
        </dgm:presLayoutVars>
      </dgm:prSet>
      <dgm:spPr/>
    </dgm:pt>
    <dgm:pt modelId="{A719B5B0-B81F-4A7C-91BB-E623CEC40709}" type="pres">
      <dgm:prSet presAssocID="{710206F7-88B2-497B-89F3-ACB748987F43}" presName="level3hierChild" presStyleCnt="0"/>
      <dgm:spPr/>
    </dgm:pt>
    <dgm:pt modelId="{D0ED70BF-A5AB-427C-A77B-0FF7612EB823}" type="pres">
      <dgm:prSet presAssocID="{80E4DADD-CE44-4A28-8443-1ADA3C8A47B6}" presName="conn2-1" presStyleLbl="parChTrans1D2" presStyleIdx="2" presStyleCnt="5"/>
      <dgm:spPr/>
    </dgm:pt>
    <dgm:pt modelId="{ABAC1207-686E-4421-90B2-6696F28E945D}" type="pres">
      <dgm:prSet presAssocID="{80E4DADD-CE44-4A28-8443-1ADA3C8A47B6}" presName="connTx" presStyleLbl="parChTrans1D2" presStyleIdx="2" presStyleCnt="5"/>
      <dgm:spPr/>
    </dgm:pt>
    <dgm:pt modelId="{035079CC-A049-448D-93DA-0EDD2F582CE9}" type="pres">
      <dgm:prSet presAssocID="{9731B5CC-D767-4AAB-B2F7-D94F3335D4A3}" presName="root2" presStyleCnt="0"/>
      <dgm:spPr/>
    </dgm:pt>
    <dgm:pt modelId="{0236463A-4E17-4304-9FDA-5146B02E8FE2}" type="pres">
      <dgm:prSet presAssocID="{9731B5CC-D767-4AAB-B2F7-D94F3335D4A3}" presName="LevelTwoTextNode" presStyleLbl="node2" presStyleIdx="2" presStyleCnt="5">
        <dgm:presLayoutVars>
          <dgm:chPref val="3"/>
        </dgm:presLayoutVars>
      </dgm:prSet>
      <dgm:spPr/>
    </dgm:pt>
    <dgm:pt modelId="{E0C5F4EF-A276-4F7D-86E4-1CB0723C17CD}" type="pres">
      <dgm:prSet presAssocID="{9731B5CC-D767-4AAB-B2F7-D94F3335D4A3}" presName="level3hierChild" presStyleCnt="0"/>
      <dgm:spPr/>
    </dgm:pt>
    <dgm:pt modelId="{72A7D75A-C4CB-42EA-A7C4-E1EE63E5C3E0}" type="pres">
      <dgm:prSet presAssocID="{BA62ECFF-E3FD-45B8-8A10-74C2113FA885}" presName="conn2-1" presStyleLbl="parChTrans1D3" presStyleIdx="2" presStyleCnt="5"/>
      <dgm:spPr/>
    </dgm:pt>
    <dgm:pt modelId="{26F20158-2C70-4450-B0CB-3464E78F76B4}" type="pres">
      <dgm:prSet presAssocID="{BA62ECFF-E3FD-45B8-8A10-74C2113FA885}" presName="connTx" presStyleLbl="parChTrans1D3" presStyleIdx="2" presStyleCnt="5"/>
      <dgm:spPr/>
    </dgm:pt>
    <dgm:pt modelId="{68ACB24F-6FC6-49B2-A203-10086C36F00B}" type="pres">
      <dgm:prSet presAssocID="{5383A587-27A6-4A7F-B342-B6C1A8702ED9}" presName="root2" presStyleCnt="0"/>
      <dgm:spPr/>
    </dgm:pt>
    <dgm:pt modelId="{03812411-F4C0-46D2-A50E-7D09108BB1D3}" type="pres">
      <dgm:prSet presAssocID="{5383A587-27A6-4A7F-B342-B6C1A8702ED9}" presName="LevelTwoTextNode" presStyleLbl="node3" presStyleIdx="2" presStyleCnt="5">
        <dgm:presLayoutVars>
          <dgm:chPref val="3"/>
        </dgm:presLayoutVars>
      </dgm:prSet>
      <dgm:spPr/>
    </dgm:pt>
    <dgm:pt modelId="{DF3B3196-EB27-407B-9C64-983331AA49FC}" type="pres">
      <dgm:prSet presAssocID="{5383A587-27A6-4A7F-B342-B6C1A8702ED9}" presName="level3hierChild" presStyleCnt="0"/>
      <dgm:spPr/>
    </dgm:pt>
    <dgm:pt modelId="{A3AA6EE9-192B-4063-B332-537E228D4DF9}" type="pres">
      <dgm:prSet presAssocID="{4236B900-09DC-4D4D-841F-8EDCD9049507}" presName="conn2-1" presStyleLbl="parChTrans1D2" presStyleIdx="3" presStyleCnt="5"/>
      <dgm:spPr/>
    </dgm:pt>
    <dgm:pt modelId="{924D1D1F-D1D2-4A4C-A10F-5E602248E777}" type="pres">
      <dgm:prSet presAssocID="{4236B900-09DC-4D4D-841F-8EDCD9049507}" presName="connTx" presStyleLbl="parChTrans1D2" presStyleIdx="3" presStyleCnt="5"/>
      <dgm:spPr/>
    </dgm:pt>
    <dgm:pt modelId="{51DEE0F2-16AA-4BBC-A7F1-D6725BEC0F66}" type="pres">
      <dgm:prSet presAssocID="{61E2E965-477E-48B8-BB17-DA9B1EC063DE}" presName="root2" presStyleCnt="0"/>
      <dgm:spPr/>
    </dgm:pt>
    <dgm:pt modelId="{E219B199-65A4-43FE-8D64-95BA59DC8C17}" type="pres">
      <dgm:prSet presAssocID="{61E2E965-477E-48B8-BB17-DA9B1EC063DE}" presName="LevelTwoTextNode" presStyleLbl="node2" presStyleIdx="3" presStyleCnt="5">
        <dgm:presLayoutVars>
          <dgm:chPref val="3"/>
        </dgm:presLayoutVars>
      </dgm:prSet>
      <dgm:spPr/>
    </dgm:pt>
    <dgm:pt modelId="{15CBB077-615A-4D26-BA5D-E740FD72FB1F}" type="pres">
      <dgm:prSet presAssocID="{61E2E965-477E-48B8-BB17-DA9B1EC063DE}" presName="level3hierChild" presStyleCnt="0"/>
      <dgm:spPr/>
    </dgm:pt>
    <dgm:pt modelId="{33833449-56CF-46A8-AEA9-342F5C198E4B}" type="pres">
      <dgm:prSet presAssocID="{7C86EEB5-007D-4547-B787-A0954D524830}" presName="conn2-1" presStyleLbl="parChTrans1D3" presStyleIdx="3" presStyleCnt="5"/>
      <dgm:spPr/>
    </dgm:pt>
    <dgm:pt modelId="{687B92C8-3EF2-4463-AB7E-818E7F107B9A}" type="pres">
      <dgm:prSet presAssocID="{7C86EEB5-007D-4547-B787-A0954D524830}" presName="connTx" presStyleLbl="parChTrans1D3" presStyleIdx="3" presStyleCnt="5"/>
      <dgm:spPr/>
    </dgm:pt>
    <dgm:pt modelId="{30C59D7B-DC60-4169-9B23-82DA697FDA9D}" type="pres">
      <dgm:prSet presAssocID="{DB8DD5C8-AA2F-4394-AEBD-AB8F052FEA73}" presName="root2" presStyleCnt="0"/>
      <dgm:spPr/>
    </dgm:pt>
    <dgm:pt modelId="{EA57A6E1-A3DA-47CB-93DA-C6232EC08151}" type="pres">
      <dgm:prSet presAssocID="{DB8DD5C8-AA2F-4394-AEBD-AB8F052FEA73}" presName="LevelTwoTextNode" presStyleLbl="node3" presStyleIdx="3" presStyleCnt="5">
        <dgm:presLayoutVars>
          <dgm:chPref val="3"/>
        </dgm:presLayoutVars>
      </dgm:prSet>
      <dgm:spPr/>
    </dgm:pt>
    <dgm:pt modelId="{AA918B94-9041-4DA0-8813-17D9CFE0AA30}" type="pres">
      <dgm:prSet presAssocID="{DB8DD5C8-AA2F-4394-AEBD-AB8F052FEA73}" presName="level3hierChild" presStyleCnt="0"/>
      <dgm:spPr/>
    </dgm:pt>
    <dgm:pt modelId="{375A2358-27BE-41FB-BA07-E02AF984AC4C}" type="pres">
      <dgm:prSet presAssocID="{60A31AF9-D0C7-43C8-951A-46B7F4AB0025}" presName="conn2-1" presStyleLbl="parChTrans1D2" presStyleIdx="4" presStyleCnt="5"/>
      <dgm:spPr/>
    </dgm:pt>
    <dgm:pt modelId="{CECB6663-752B-4163-AE61-71E517D708AB}" type="pres">
      <dgm:prSet presAssocID="{60A31AF9-D0C7-43C8-951A-46B7F4AB0025}" presName="connTx" presStyleLbl="parChTrans1D2" presStyleIdx="4" presStyleCnt="5"/>
      <dgm:spPr/>
    </dgm:pt>
    <dgm:pt modelId="{97C04224-CBEE-4A5F-984A-B3A058E73AAE}" type="pres">
      <dgm:prSet presAssocID="{D4C2B0C8-B24F-40B3-B272-E29FFAF8E140}" presName="root2" presStyleCnt="0"/>
      <dgm:spPr/>
    </dgm:pt>
    <dgm:pt modelId="{B7D87393-7E3D-4394-A6DD-F112FA914952}" type="pres">
      <dgm:prSet presAssocID="{D4C2B0C8-B24F-40B3-B272-E29FFAF8E140}" presName="LevelTwoTextNode" presStyleLbl="node2" presStyleIdx="4" presStyleCnt="5">
        <dgm:presLayoutVars>
          <dgm:chPref val="3"/>
        </dgm:presLayoutVars>
      </dgm:prSet>
      <dgm:spPr/>
    </dgm:pt>
    <dgm:pt modelId="{74C2DD4D-51A5-4C61-ACE2-E2BA5E3CD262}" type="pres">
      <dgm:prSet presAssocID="{D4C2B0C8-B24F-40B3-B272-E29FFAF8E140}" presName="level3hierChild" presStyleCnt="0"/>
      <dgm:spPr/>
    </dgm:pt>
    <dgm:pt modelId="{9D260CC1-6354-4258-9359-B8DA7D6AFF28}" type="pres">
      <dgm:prSet presAssocID="{58C052BE-5730-4B09-B7E0-C348942D4337}" presName="conn2-1" presStyleLbl="parChTrans1D3" presStyleIdx="4" presStyleCnt="5"/>
      <dgm:spPr/>
    </dgm:pt>
    <dgm:pt modelId="{00692F6F-4C3D-4D32-B7C6-E16A40427E78}" type="pres">
      <dgm:prSet presAssocID="{58C052BE-5730-4B09-B7E0-C348942D4337}" presName="connTx" presStyleLbl="parChTrans1D3" presStyleIdx="4" presStyleCnt="5"/>
      <dgm:spPr/>
    </dgm:pt>
    <dgm:pt modelId="{9F664666-D2EE-40AB-8800-ED4BE326CE5E}" type="pres">
      <dgm:prSet presAssocID="{B393B487-790A-428A-B085-E951347411F9}" presName="root2" presStyleCnt="0"/>
      <dgm:spPr/>
    </dgm:pt>
    <dgm:pt modelId="{7D46A6EC-2A18-4F41-9AC7-323447458EE5}" type="pres">
      <dgm:prSet presAssocID="{B393B487-790A-428A-B085-E951347411F9}" presName="LevelTwoTextNode" presStyleLbl="node3" presStyleIdx="4" presStyleCnt="5">
        <dgm:presLayoutVars>
          <dgm:chPref val="3"/>
        </dgm:presLayoutVars>
      </dgm:prSet>
      <dgm:spPr/>
    </dgm:pt>
    <dgm:pt modelId="{AE9FA65B-BAA2-43DF-B922-8C16984E1243}" type="pres">
      <dgm:prSet presAssocID="{B393B487-790A-428A-B085-E951347411F9}" presName="level3hierChild" presStyleCnt="0"/>
      <dgm:spPr/>
    </dgm:pt>
  </dgm:ptLst>
  <dgm:cxnLst>
    <dgm:cxn modelId="{91A6B703-9344-48FD-9AA0-5B5F74105239}" type="presOf" srcId="{3BDB5D1B-1B68-4B71-99F9-73466022BEA9}" destId="{8317DBDA-4740-45D4-9EF1-4C1ABEC5F1DF}" srcOrd="0" destOrd="0" presId="urn:microsoft.com/office/officeart/2008/layout/HorizontalMultiLevelHierarchy"/>
    <dgm:cxn modelId="{CB4EE906-9A43-4A8F-A7B4-CC39D70BC794}" type="presOf" srcId="{9731B5CC-D767-4AAB-B2F7-D94F3335D4A3}" destId="{0236463A-4E17-4304-9FDA-5146B02E8FE2}" srcOrd="0" destOrd="0" presId="urn:microsoft.com/office/officeart/2008/layout/HorizontalMultiLevelHierarchy"/>
    <dgm:cxn modelId="{0B93C815-0A3D-4FA2-818E-B8FDD99A8D9C}" type="presOf" srcId="{710206F7-88B2-497B-89F3-ACB748987F43}" destId="{3C3024CA-05EE-44E3-801C-7DBE361663F5}" srcOrd="0" destOrd="0" presId="urn:microsoft.com/office/officeart/2008/layout/HorizontalMultiLevelHierarchy"/>
    <dgm:cxn modelId="{3332841A-D4DE-470F-9027-F57D17B0BDA9}" type="presOf" srcId="{60A31AF9-D0C7-43C8-951A-46B7F4AB0025}" destId="{CECB6663-752B-4163-AE61-71E517D708AB}" srcOrd="1" destOrd="0" presId="urn:microsoft.com/office/officeart/2008/layout/HorizontalMultiLevelHierarchy"/>
    <dgm:cxn modelId="{4F032222-00FA-4607-8567-D8687BBBC26F}" type="presOf" srcId="{DB8DD5C8-AA2F-4394-AEBD-AB8F052FEA73}" destId="{EA57A6E1-A3DA-47CB-93DA-C6232EC08151}" srcOrd="0" destOrd="0" presId="urn:microsoft.com/office/officeart/2008/layout/HorizontalMultiLevelHierarchy"/>
    <dgm:cxn modelId="{09164E22-426B-4A8F-ADE6-4A12FC99F2B1}" type="presOf" srcId="{1A805AE4-5F3B-4809-9AD4-14887AB732ED}" destId="{48673BF0-04FA-4B94-A4D4-8339622A0CFC}" srcOrd="0" destOrd="0" presId="urn:microsoft.com/office/officeart/2008/layout/HorizontalMultiLevelHierarchy"/>
    <dgm:cxn modelId="{8A977525-4B54-4CE6-975D-2A8B41649732}" srcId="{1533F3C7-318B-463F-A0B4-8F43CAC839B2}" destId="{50EB8E9D-F49B-45B8-825E-07BAB80B5CA5}" srcOrd="1" destOrd="0" parTransId="{A4182D08-CACA-4349-8072-FDF4B80BCC29}" sibTransId="{C94F1589-B79D-471F-B6DC-BE73DC89C6F8}"/>
    <dgm:cxn modelId="{8E88F238-A8FD-4413-BF6E-713EB7906272}" type="presOf" srcId="{E626A6A2-B549-462D-9076-8EC92D26E2DA}" destId="{6254E82D-3969-4BCE-8608-F6C6D62FDB14}" srcOrd="0" destOrd="0" presId="urn:microsoft.com/office/officeart/2008/layout/HorizontalMultiLevelHierarchy"/>
    <dgm:cxn modelId="{6F60515C-5A3B-4F7D-A174-11BFCE981E4B}" srcId="{9731B5CC-D767-4AAB-B2F7-D94F3335D4A3}" destId="{5383A587-27A6-4A7F-B342-B6C1A8702ED9}" srcOrd="0" destOrd="0" parTransId="{BA62ECFF-E3FD-45B8-8A10-74C2113FA885}" sibTransId="{F87E5B68-08A7-4B1C-952F-533842E62FAA}"/>
    <dgm:cxn modelId="{5E030643-2CC8-48C6-8AE1-5C273D559CF9}" type="presOf" srcId="{B393B487-790A-428A-B085-E951347411F9}" destId="{7D46A6EC-2A18-4F41-9AC7-323447458EE5}" srcOrd="0" destOrd="0" presId="urn:microsoft.com/office/officeart/2008/layout/HorizontalMultiLevelHierarchy"/>
    <dgm:cxn modelId="{0FC92D43-CAA6-4A80-976D-708B58BAA9A3}" type="presOf" srcId="{A4182D08-CACA-4349-8072-FDF4B80BCC29}" destId="{23A56680-E5B0-456F-8FC7-A7E3A99A82B8}" srcOrd="1" destOrd="0" presId="urn:microsoft.com/office/officeart/2008/layout/HorizontalMultiLevelHierarchy"/>
    <dgm:cxn modelId="{237B9345-152D-4BE4-B3A3-899968957EA5}" type="presOf" srcId="{D4C2B0C8-B24F-40B3-B272-E29FFAF8E140}" destId="{B7D87393-7E3D-4394-A6DD-F112FA914952}" srcOrd="0" destOrd="0" presId="urn:microsoft.com/office/officeart/2008/layout/HorizontalMultiLevelHierarchy"/>
    <dgm:cxn modelId="{C1BCD86A-59FE-49BA-ACC2-474D6873BBFF}" type="presOf" srcId="{E626A6A2-B549-462D-9076-8EC92D26E2DA}" destId="{A3A362DC-B28C-4032-A5CA-8FD37BBB79A8}" srcOrd="1" destOrd="0" presId="urn:microsoft.com/office/officeart/2008/layout/HorizontalMultiLevelHierarchy"/>
    <dgm:cxn modelId="{D5FDED4C-5297-4949-8387-5EB7CC5071FE}" type="presOf" srcId="{86F7B6DF-588E-4AAD-853A-0B3E8DAC0519}" destId="{2DD45D01-00B4-40F7-A077-C1EAC2D501B5}" srcOrd="0" destOrd="0" presId="urn:microsoft.com/office/officeart/2008/layout/HorizontalMultiLevelHierarchy"/>
    <dgm:cxn modelId="{BD5E274D-E52D-47CE-A8E6-A3D70D2EE289}" srcId="{1533F3C7-318B-463F-A0B4-8F43CAC839B2}" destId="{86F7B6DF-588E-4AAD-853A-0B3E8DAC0519}" srcOrd="0" destOrd="0" parTransId="{F33D63C2-9502-4B14-949C-F378D18DA684}" sibTransId="{BC3D5C3F-F2F4-49BF-9E02-6E142F49E2B5}"/>
    <dgm:cxn modelId="{D721B94D-5717-4F4E-87DF-7EE7FBC729F1}" srcId="{B583ABAE-5412-4825-BC8A-1FF719CA0B26}" destId="{1533F3C7-318B-463F-A0B4-8F43CAC839B2}" srcOrd="0" destOrd="0" parTransId="{2CD1ADDE-2EDF-4294-9153-30AB0B61130A}" sibTransId="{F6B67B91-FFA1-4BCE-9A34-5942CC88DD63}"/>
    <dgm:cxn modelId="{7C49EF4F-038C-4314-8BF6-B20FF68C6A81}" type="presOf" srcId="{60A31AF9-D0C7-43C8-951A-46B7F4AB0025}" destId="{375A2358-27BE-41FB-BA07-E02AF984AC4C}" srcOrd="0" destOrd="0" presId="urn:microsoft.com/office/officeart/2008/layout/HorizontalMultiLevelHierarchy"/>
    <dgm:cxn modelId="{EFB22070-1B28-4E5C-8A8D-E059B1B953A2}" type="presOf" srcId="{7C86EEB5-007D-4547-B787-A0954D524830}" destId="{33833449-56CF-46A8-AEA9-342F5C198E4B}" srcOrd="0" destOrd="0" presId="urn:microsoft.com/office/officeart/2008/layout/HorizontalMultiLevelHierarchy"/>
    <dgm:cxn modelId="{BF19A370-CD83-4FD7-8EF7-EBE65111DC59}" srcId="{86F7B6DF-588E-4AAD-853A-0B3E8DAC0519}" destId="{3BDB5D1B-1B68-4B71-99F9-73466022BEA9}" srcOrd="0" destOrd="0" parTransId="{E626A6A2-B549-462D-9076-8EC92D26E2DA}" sibTransId="{7CC10EBA-06C8-46CB-94E1-1463A379F8C8}"/>
    <dgm:cxn modelId="{9BA2C856-F1CF-421E-A08E-ED5E72DAAF76}" type="presOf" srcId="{4236B900-09DC-4D4D-841F-8EDCD9049507}" destId="{A3AA6EE9-192B-4063-B332-537E228D4DF9}" srcOrd="0" destOrd="0" presId="urn:microsoft.com/office/officeart/2008/layout/HorizontalMultiLevelHierarchy"/>
    <dgm:cxn modelId="{CA524180-EE5F-4586-9769-00FAC43ED97C}" type="presOf" srcId="{B583ABAE-5412-4825-BC8A-1FF719CA0B26}" destId="{C5C58B8F-4839-453B-A9FC-75E9E93E4A32}" srcOrd="0" destOrd="0" presId="urn:microsoft.com/office/officeart/2008/layout/HorizontalMultiLevelHierarchy"/>
    <dgm:cxn modelId="{337D4185-1A1B-4063-9168-548439BC1097}" type="presOf" srcId="{80E4DADD-CE44-4A28-8443-1ADA3C8A47B6}" destId="{D0ED70BF-A5AB-427C-A77B-0FF7612EB823}" srcOrd="0" destOrd="0" presId="urn:microsoft.com/office/officeart/2008/layout/HorizontalMultiLevelHierarchy"/>
    <dgm:cxn modelId="{A2798087-CEF0-4337-9628-E35E70660EE8}" type="presOf" srcId="{4236B900-09DC-4D4D-841F-8EDCD9049507}" destId="{924D1D1F-D1D2-4A4C-A10F-5E602248E777}" srcOrd="1" destOrd="0" presId="urn:microsoft.com/office/officeart/2008/layout/HorizontalMultiLevelHierarchy"/>
    <dgm:cxn modelId="{C2AB888A-46FB-42B9-BD09-10DCA20D8C74}" srcId="{61E2E965-477E-48B8-BB17-DA9B1EC063DE}" destId="{DB8DD5C8-AA2F-4394-AEBD-AB8F052FEA73}" srcOrd="0" destOrd="0" parTransId="{7C86EEB5-007D-4547-B787-A0954D524830}" sibTransId="{EF1062EC-5019-4B90-8EC5-063EA716111A}"/>
    <dgm:cxn modelId="{92D00B8B-9252-499D-AEAB-F1FFB0C8BADA}" type="presOf" srcId="{50EB8E9D-F49B-45B8-825E-07BAB80B5CA5}" destId="{36A3721B-4E02-482D-85C4-B57E29408E2B}" srcOrd="0" destOrd="0" presId="urn:microsoft.com/office/officeart/2008/layout/HorizontalMultiLevelHierarchy"/>
    <dgm:cxn modelId="{11094B8E-DD63-4FB9-8498-95780118A4B2}" type="presOf" srcId="{1533F3C7-318B-463F-A0B4-8F43CAC839B2}" destId="{FE4C21A2-9301-4936-A5AB-7CEACF1D9E97}" srcOrd="0" destOrd="0" presId="urn:microsoft.com/office/officeart/2008/layout/HorizontalMultiLevelHierarchy"/>
    <dgm:cxn modelId="{04C48692-07BD-4400-B533-8DB6A44EAB33}" srcId="{1533F3C7-318B-463F-A0B4-8F43CAC839B2}" destId="{61E2E965-477E-48B8-BB17-DA9B1EC063DE}" srcOrd="3" destOrd="0" parTransId="{4236B900-09DC-4D4D-841F-8EDCD9049507}" sibTransId="{DC5832BA-56D3-45E4-9024-CC67C03981AB}"/>
    <dgm:cxn modelId="{251D659A-B18E-4DFC-A3DA-8CED4862402B}" srcId="{D4C2B0C8-B24F-40B3-B272-E29FFAF8E140}" destId="{B393B487-790A-428A-B085-E951347411F9}" srcOrd="0" destOrd="0" parTransId="{58C052BE-5730-4B09-B7E0-C348942D4337}" sibTransId="{E807CA4B-A89E-4D61-A76A-DF02C2A03A59}"/>
    <dgm:cxn modelId="{129C2CAA-CF4D-4EC7-9E68-1D5BC15DEE7B}" type="presOf" srcId="{BA62ECFF-E3FD-45B8-8A10-74C2113FA885}" destId="{72A7D75A-C4CB-42EA-A7C4-E1EE63E5C3E0}" srcOrd="0" destOrd="0" presId="urn:microsoft.com/office/officeart/2008/layout/HorizontalMultiLevelHierarchy"/>
    <dgm:cxn modelId="{875D2BB1-F949-438F-8969-16FDAAFFEB88}" type="presOf" srcId="{BA62ECFF-E3FD-45B8-8A10-74C2113FA885}" destId="{26F20158-2C70-4450-B0CB-3464E78F76B4}" srcOrd="1" destOrd="0" presId="urn:microsoft.com/office/officeart/2008/layout/HorizontalMultiLevelHierarchy"/>
    <dgm:cxn modelId="{E917D5B1-4CBE-4B04-A24F-73628010D5EB}" type="presOf" srcId="{F33D63C2-9502-4B14-949C-F378D18DA684}" destId="{519818D9-CC24-4C1E-89C2-7E4642BBF5D4}" srcOrd="0" destOrd="0" presId="urn:microsoft.com/office/officeart/2008/layout/HorizontalMultiLevelHierarchy"/>
    <dgm:cxn modelId="{1F8E4DBA-7DB8-40D3-8C49-50CAF6F6C4CE}" type="presOf" srcId="{58C052BE-5730-4B09-B7E0-C348942D4337}" destId="{00692F6F-4C3D-4D32-B7C6-E16A40427E78}" srcOrd="1" destOrd="0" presId="urn:microsoft.com/office/officeart/2008/layout/HorizontalMultiLevelHierarchy"/>
    <dgm:cxn modelId="{65C831BB-F35D-45F2-85B1-2EA685FBB7CF}" type="presOf" srcId="{1A805AE4-5F3B-4809-9AD4-14887AB732ED}" destId="{9AB32F4A-CE8F-4D3E-9E81-946F2DF0299D}" srcOrd="1" destOrd="0" presId="urn:microsoft.com/office/officeart/2008/layout/HorizontalMultiLevelHierarchy"/>
    <dgm:cxn modelId="{F4C277BF-230F-4C2B-BE11-27F454CFFF42}" type="presOf" srcId="{80E4DADD-CE44-4A28-8443-1ADA3C8A47B6}" destId="{ABAC1207-686E-4421-90B2-6696F28E945D}" srcOrd="1" destOrd="0" presId="urn:microsoft.com/office/officeart/2008/layout/HorizontalMultiLevelHierarchy"/>
    <dgm:cxn modelId="{795000C2-5F7D-4E5E-AFE2-7D623387C534}" type="presOf" srcId="{A4182D08-CACA-4349-8072-FDF4B80BCC29}" destId="{BF086575-F3E9-4722-AC81-57E973E37B05}" srcOrd="0" destOrd="0" presId="urn:microsoft.com/office/officeart/2008/layout/HorizontalMultiLevelHierarchy"/>
    <dgm:cxn modelId="{824136C8-1F7C-424D-AD30-040F7F3ACEB4}" type="presOf" srcId="{7C86EEB5-007D-4547-B787-A0954D524830}" destId="{687B92C8-3EF2-4463-AB7E-818E7F107B9A}" srcOrd="1" destOrd="0" presId="urn:microsoft.com/office/officeart/2008/layout/HorizontalMultiLevelHierarchy"/>
    <dgm:cxn modelId="{793D3ECD-F23F-4E09-A0BA-1F0751C5F181}" srcId="{1533F3C7-318B-463F-A0B4-8F43CAC839B2}" destId="{D4C2B0C8-B24F-40B3-B272-E29FFAF8E140}" srcOrd="4" destOrd="0" parTransId="{60A31AF9-D0C7-43C8-951A-46B7F4AB0025}" sibTransId="{D72E6AD1-ED28-4D9E-8C63-D18921012552}"/>
    <dgm:cxn modelId="{B0DB30CE-DCBC-4035-8EDD-EF2F552C2B87}" type="presOf" srcId="{F33D63C2-9502-4B14-949C-F378D18DA684}" destId="{5468E5BA-5022-4C5E-8CE3-54D98172C1B5}" srcOrd="1" destOrd="0" presId="urn:microsoft.com/office/officeart/2008/layout/HorizontalMultiLevelHierarchy"/>
    <dgm:cxn modelId="{90B5FAD9-6C1C-4248-BE2D-B8BF1EF01C2F}" type="presOf" srcId="{5383A587-27A6-4A7F-B342-B6C1A8702ED9}" destId="{03812411-F4C0-46D2-A50E-7D09108BB1D3}" srcOrd="0" destOrd="0" presId="urn:microsoft.com/office/officeart/2008/layout/HorizontalMultiLevelHierarchy"/>
    <dgm:cxn modelId="{89DA4CE5-4A38-4D4D-A45D-C64C7EC97869}" type="presOf" srcId="{61E2E965-477E-48B8-BB17-DA9B1EC063DE}" destId="{E219B199-65A4-43FE-8D64-95BA59DC8C17}" srcOrd="0" destOrd="0" presId="urn:microsoft.com/office/officeart/2008/layout/HorizontalMultiLevelHierarchy"/>
    <dgm:cxn modelId="{EAC5E9E9-1012-4AB1-8DDE-2431B22C7927}" srcId="{1533F3C7-318B-463F-A0B4-8F43CAC839B2}" destId="{9731B5CC-D767-4AAB-B2F7-D94F3335D4A3}" srcOrd="2" destOrd="0" parTransId="{80E4DADD-CE44-4A28-8443-1ADA3C8A47B6}" sibTransId="{9CBDF666-DC9F-4BA1-AD66-58FF27C84EB5}"/>
    <dgm:cxn modelId="{BE1EA3F7-C4DF-4D55-8AF0-F490EB7194AB}" type="presOf" srcId="{58C052BE-5730-4B09-B7E0-C348942D4337}" destId="{9D260CC1-6354-4258-9359-B8DA7D6AFF28}" srcOrd="0" destOrd="0" presId="urn:microsoft.com/office/officeart/2008/layout/HorizontalMultiLevelHierarchy"/>
    <dgm:cxn modelId="{C9D460F8-B039-4D7E-9412-8E096A02A365}" srcId="{50EB8E9D-F49B-45B8-825E-07BAB80B5CA5}" destId="{710206F7-88B2-497B-89F3-ACB748987F43}" srcOrd="0" destOrd="0" parTransId="{1A805AE4-5F3B-4809-9AD4-14887AB732ED}" sibTransId="{4CB9E93B-2A29-4376-929B-B4BA6CA49D4B}"/>
    <dgm:cxn modelId="{91AC255A-7CDE-4B2A-BB97-CB13BFE25402}" type="presParOf" srcId="{C5C58B8F-4839-453B-A9FC-75E9E93E4A32}" destId="{9E7C1004-215E-4C9A-89EE-CB0AD6F8729E}" srcOrd="0" destOrd="0" presId="urn:microsoft.com/office/officeart/2008/layout/HorizontalMultiLevelHierarchy"/>
    <dgm:cxn modelId="{211D7874-2F54-4A00-A7B9-A5B1DBB12F5A}" type="presParOf" srcId="{9E7C1004-215E-4C9A-89EE-CB0AD6F8729E}" destId="{FE4C21A2-9301-4936-A5AB-7CEACF1D9E97}" srcOrd="0" destOrd="0" presId="urn:microsoft.com/office/officeart/2008/layout/HorizontalMultiLevelHierarchy"/>
    <dgm:cxn modelId="{CB2D3048-FF5B-410A-A3C7-25328B5C21DB}" type="presParOf" srcId="{9E7C1004-215E-4C9A-89EE-CB0AD6F8729E}" destId="{1FF8A010-C1A2-40A6-9A4A-5C379D8D946A}" srcOrd="1" destOrd="0" presId="urn:microsoft.com/office/officeart/2008/layout/HorizontalMultiLevelHierarchy"/>
    <dgm:cxn modelId="{9BDC7E33-6B92-44C5-9EF9-32C4B64F706C}" type="presParOf" srcId="{1FF8A010-C1A2-40A6-9A4A-5C379D8D946A}" destId="{519818D9-CC24-4C1E-89C2-7E4642BBF5D4}" srcOrd="0" destOrd="0" presId="urn:microsoft.com/office/officeart/2008/layout/HorizontalMultiLevelHierarchy"/>
    <dgm:cxn modelId="{D0271DB1-884C-416F-A325-53036194923F}" type="presParOf" srcId="{519818D9-CC24-4C1E-89C2-7E4642BBF5D4}" destId="{5468E5BA-5022-4C5E-8CE3-54D98172C1B5}" srcOrd="0" destOrd="0" presId="urn:microsoft.com/office/officeart/2008/layout/HorizontalMultiLevelHierarchy"/>
    <dgm:cxn modelId="{BEE2A9A2-5665-49D9-BAD5-3ED690A06C81}" type="presParOf" srcId="{1FF8A010-C1A2-40A6-9A4A-5C379D8D946A}" destId="{9584EA78-EFA5-4DDB-A465-2FB0AB80AA90}" srcOrd="1" destOrd="0" presId="urn:microsoft.com/office/officeart/2008/layout/HorizontalMultiLevelHierarchy"/>
    <dgm:cxn modelId="{818311F9-7728-4F25-843B-47FE3FF8658D}" type="presParOf" srcId="{9584EA78-EFA5-4DDB-A465-2FB0AB80AA90}" destId="{2DD45D01-00B4-40F7-A077-C1EAC2D501B5}" srcOrd="0" destOrd="0" presId="urn:microsoft.com/office/officeart/2008/layout/HorizontalMultiLevelHierarchy"/>
    <dgm:cxn modelId="{A2E90D7E-C76A-4ADC-A0CC-7883D3D23410}" type="presParOf" srcId="{9584EA78-EFA5-4DDB-A465-2FB0AB80AA90}" destId="{FB92EE03-41F9-4DA5-87AC-27D36442B167}" srcOrd="1" destOrd="0" presId="urn:microsoft.com/office/officeart/2008/layout/HorizontalMultiLevelHierarchy"/>
    <dgm:cxn modelId="{13DCDC17-6D28-498D-8B5E-E236B6F55291}" type="presParOf" srcId="{FB92EE03-41F9-4DA5-87AC-27D36442B167}" destId="{6254E82D-3969-4BCE-8608-F6C6D62FDB14}" srcOrd="0" destOrd="0" presId="urn:microsoft.com/office/officeart/2008/layout/HorizontalMultiLevelHierarchy"/>
    <dgm:cxn modelId="{F7CA3842-7792-4E19-BAED-7FB48436F507}" type="presParOf" srcId="{6254E82D-3969-4BCE-8608-F6C6D62FDB14}" destId="{A3A362DC-B28C-4032-A5CA-8FD37BBB79A8}" srcOrd="0" destOrd="0" presId="urn:microsoft.com/office/officeart/2008/layout/HorizontalMultiLevelHierarchy"/>
    <dgm:cxn modelId="{9BF8A53A-D7B6-4D75-970E-8DD896E10B07}" type="presParOf" srcId="{FB92EE03-41F9-4DA5-87AC-27D36442B167}" destId="{C65B5C92-1057-46A7-9901-411DF75652F7}" srcOrd="1" destOrd="0" presId="urn:microsoft.com/office/officeart/2008/layout/HorizontalMultiLevelHierarchy"/>
    <dgm:cxn modelId="{14D37017-CB02-4119-9D3C-3BA8FDEB24D9}" type="presParOf" srcId="{C65B5C92-1057-46A7-9901-411DF75652F7}" destId="{8317DBDA-4740-45D4-9EF1-4C1ABEC5F1DF}" srcOrd="0" destOrd="0" presId="urn:microsoft.com/office/officeart/2008/layout/HorizontalMultiLevelHierarchy"/>
    <dgm:cxn modelId="{2EDA1EFB-5068-4218-93AD-C42B5C563928}" type="presParOf" srcId="{C65B5C92-1057-46A7-9901-411DF75652F7}" destId="{737000D8-2443-4D83-9F08-1EE9350E7C47}" srcOrd="1" destOrd="0" presId="urn:microsoft.com/office/officeart/2008/layout/HorizontalMultiLevelHierarchy"/>
    <dgm:cxn modelId="{EA4D5EBA-EC91-4947-94C8-4DE28EB082FD}" type="presParOf" srcId="{1FF8A010-C1A2-40A6-9A4A-5C379D8D946A}" destId="{BF086575-F3E9-4722-AC81-57E973E37B05}" srcOrd="2" destOrd="0" presId="urn:microsoft.com/office/officeart/2008/layout/HorizontalMultiLevelHierarchy"/>
    <dgm:cxn modelId="{A3F98809-CB30-43B6-8188-E92CA76558B6}" type="presParOf" srcId="{BF086575-F3E9-4722-AC81-57E973E37B05}" destId="{23A56680-E5B0-456F-8FC7-A7E3A99A82B8}" srcOrd="0" destOrd="0" presId="urn:microsoft.com/office/officeart/2008/layout/HorizontalMultiLevelHierarchy"/>
    <dgm:cxn modelId="{98984971-86EE-4D49-947F-B210E90D04DF}" type="presParOf" srcId="{1FF8A010-C1A2-40A6-9A4A-5C379D8D946A}" destId="{8C97ACD7-787A-495D-A8DB-4E42A1B1161E}" srcOrd="3" destOrd="0" presId="urn:microsoft.com/office/officeart/2008/layout/HorizontalMultiLevelHierarchy"/>
    <dgm:cxn modelId="{9D832AC0-6292-42B5-B169-6C9DE25A4958}" type="presParOf" srcId="{8C97ACD7-787A-495D-A8DB-4E42A1B1161E}" destId="{36A3721B-4E02-482D-85C4-B57E29408E2B}" srcOrd="0" destOrd="0" presId="urn:microsoft.com/office/officeart/2008/layout/HorizontalMultiLevelHierarchy"/>
    <dgm:cxn modelId="{333FAD07-A70E-4F9D-B35F-73E25196EFED}" type="presParOf" srcId="{8C97ACD7-787A-495D-A8DB-4E42A1B1161E}" destId="{9DD4D890-A5AE-4491-84F5-47E7DD94C330}" srcOrd="1" destOrd="0" presId="urn:microsoft.com/office/officeart/2008/layout/HorizontalMultiLevelHierarchy"/>
    <dgm:cxn modelId="{7C3E0524-A04D-45D0-85EA-C25530F64C04}" type="presParOf" srcId="{9DD4D890-A5AE-4491-84F5-47E7DD94C330}" destId="{48673BF0-04FA-4B94-A4D4-8339622A0CFC}" srcOrd="0" destOrd="0" presId="urn:microsoft.com/office/officeart/2008/layout/HorizontalMultiLevelHierarchy"/>
    <dgm:cxn modelId="{E8A4F1E4-922B-471B-9FCF-756A61BCC241}" type="presParOf" srcId="{48673BF0-04FA-4B94-A4D4-8339622A0CFC}" destId="{9AB32F4A-CE8F-4D3E-9E81-946F2DF0299D}" srcOrd="0" destOrd="0" presId="urn:microsoft.com/office/officeart/2008/layout/HorizontalMultiLevelHierarchy"/>
    <dgm:cxn modelId="{3910B2F8-BCB7-4E4C-B923-D897FA212759}" type="presParOf" srcId="{9DD4D890-A5AE-4491-84F5-47E7DD94C330}" destId="{471DCA57-0C8F-4CED-823B-1E317C48623A}" srcOrd="1" destOrd="0" presId="urn:microsoft.com/office/officeart/2008/layout/HorizontalMultiLevelHierarchy"/>
    <dgm:cxn modelId="{7AE326F1-4FF4-4010-8798-AE0B77BA4D8D}" type="presParOf" srcId="{471DCA57-0C8F-4CED-823B-1E317C48623A}" destId="{3C3024CA-05EE-44E3-801C-7DBE361663F5}" srcOrd="0" destOrd="0" presId="urn:microsoft.com/office/officeart/2008/layout/HorizontalMultiLevelHierarchy"/>
    <dgm:cxn modelId="{5FBB61BD-BE15-4193-9928-9EE8597CCF8E}" type="presParOf" srcId="{471DCA57-0C8F-4CED-823B-1E317C48623A}" destId="{A719B5B0-B81F-4A7C-91BB-E623CEC40709}" srcOrd="1" destOrd="0" presId="urn:microsoft.com/office/officeart/2008/layout/HorizontalMultiLevelHierarchy"/>
    <dgm:cxn modelId="{7621E0D6-1D4A-4EA8-9659-7CA37A17586E}" type="presParOf" srcId="{1FF8A010-C1A2-40A6-9A4A-5C379D8D946A}" destId="{D0ED70BF-A5AB-427C-A77B-0FF7612EB823}" srcOrd="4" destOrd="0" presId="urn:microsoft.com/office/officeart/2008/layout/HorizontalMultiLevelHierarchy"/>
    <dgm:cxn modelId="{7530D8E8-93AB-42DA-A938-001ABA6689E0}" type="presParOf" srcId="{D0ED70BF-A5AB-427C-A77B-0FF7612EB823}" destId="{ABAC1207-686E-4421-90B2-6696F28E945D}" srcOrd="0" destOrd="0" presId="urn:microsoft.com/office/officeart/2008/layout/HorizontalMultiLevelHierarchy"/>
    <dgm:cxn modelId="{0B6A7C6E-5FF8-420F-97C9-97909AF3A152}" type="presParOf" srcId="{1FF8A010-C1A2-40A6-9A4A-5C379D8D946A}" destId="{035079CC-A049-448D-93DA-0EDD2F582CE9}" srcOrd="5" destOrd="0" presId="urn:microsoft.com/office/officeart/2008/layout/HorizontalMultiLevelHierarchy"/>
    <dgm:cxn modelId="{435DAA73-ED33-4B69-8205-0B6960A5572E}" type="presParOf" srcId="{035079CC-A049-448D-93DA-0EDD2F582CE9}" destId="{0236463A-4E17-4304-9FDA-5146B02E8FE2}" srcOrd="0" destOrd="0" presId="urn:microsoft.com/office/officeart/2008/layout/HorizontalMultiLevelHierarchy"/>
    <dgm:cxn modelId="{8058D692-F879-4DC9-A1C2-99B8908EA7F6}" type="presParOf" srcId="{035079CC-A049-448D-93DA-0EDD2F582CE9}" destId="{E0C5F4EF-A276-4F7D-86E4-1CB0723C17CD}" srcOrd="1" destOrd="0" presId="urn:microsoft.com/office/officeart/2008/layout/HorizontalMultiLevelHierarchy"/>
    <dgm:cxn modelId="{B70CAB4F-71A2-4DCA-9359-FD0514DFF4DC}" type="presParOf" srcId="{E0C5F4EF-A276-4F7D-86E4-1CB0723C17CD}" destId="{72A7D75A-C4CB-42EA-A7C4-E1EE63E5C3E0}" srcOrd="0" destOrd="0" presId="urn:microsoft.com/office/officeart/2008/layout/HorizontalMultiLevelHierarchy"/>
    <dgm:cxn modelId="{2F47E634-A685-4B9A-86AF-82E3C0CACA8A}" type="presParOf" srcId="{72A7D75A-C4CB-42EA-A7C4-E1EE63E5C3E0}" destId="{26F20158-2C70-4450-B0CB-3464E78F76B4}" srcOrd="0" destOrd="0" presId="urn:microsoft.com/office/officeart/2008/layout/HorizontalMultiLevelHierarchy"/>
    <dgm:cxn modelId="{FEFE9C0D-1F95-46A8-A2F1-0FF2161CD5BA}" type="presParOf" srcId="{E0C5F4EF-A276-4F7D-86E4-1CB0723C17CD}" destId="{68ACB24F-6FC6-49B2-A203-10086C36F00B}" srcOrd="1" destOrd="0" presId="urn:microsoft.com/office/officeart/2008/layout/HorizontalMultiLevelHierarchy"/>
    <dgm:cxn modelId="{FEDDCC7F-C04D-4620-85EF-BC213C09F003}" type="presParOf" srcId="{68ACB24F-6FC6-49B2-A203-10086C36F00B}" destId="{03812411-F4C0-46D2-A50E-7D09108BB1D3}" srcOrd="0" destOrd="0" presId="urn:microsoft.com/office/officeart/2008/layout/HorizontalMultiLevelHierarchy"/>
    <dgm:cxn modelId="{CA82B40F-1BB2-4427-A42E-E515E9AFBD9F}" type="presParOf" srcId="{68ACB24F-6FC6-49B2-A203-10086C36F00B}" destId="{DF3B3196-EB27-407B-9C64-983331AA49FC}" srcOrd="1" destOrd="0" presId="urn:microsoft.com/office/officeart/2008/layout/HorizontalMultiLevelHierarchy"/>
    <dgm:cxn modelId="{899403B0-6978-416A-916F-8E2146F5A187}" type="presParOf" srcId="{1FF8A010-C1A2-40A6-9A4A-5C379D8D946A}" destId="{A3AA6EE9-192B-4063-B332-537E228D4DF9}" srcOrd="6" destOrd="0" presId="urn:microsoft.com/office/officeart/2008/layout/HorizontalMultiLevelHierarchy"/>
    <dgm:cxn modelId="{1F3F4603-4228-4665-BEF0-86B191EC07F5}" type="presParOf" srcId="{A3AA6EE9-192B-4063-B332-537E228D4DF9}" destId="{924D1D1F-D1D2-4A4C-A10F-5E602248E777}" srcOrd="0" destOrd="0" presId="urn:microsoft.com/office/officeart/2008/layout/HorizontalMultiLevelHierarchy"/>
    <dgm:cxn modelId="{06A61EE9-1177-409E-BBCF-260218D52931}" type="presParOf" srcId="{1FF8A010-C1A2-40A6-9A4A-5C379D8D946A}" destId="{51DEE0F2-16AA-4BBC-A7F1-D6725BEC0F66}" srcOrd="7" destOrd="0" presId="urn:microsoft.com/office/officeart/2008/layout/HorizontalMultiLevelHierarchy"/>
    <dgm:cxn modelId="{0D648811-721F-4E1D-BDEB-75F9CE6F9A9C}" type="presParOf" srcId="{51DEE0F2-16AA-4BBC-A7F1-D6725BEC0F66}" destId="{E219B199-65A4-43FE-8D64-95BA59DC8C17}" srcOrd="0" destOrd="0" presId="urn:microsoft.com/office/officeart/2008/layout/HorizontalMultiLevelHierarchy"/>
    <dgm:cxn modelId="{7C4552CD-F73C-441A-8C23-26596C87D1B8}" type="presParOf" srcId="{51DEE0F2-16AA-4BBC-A7F1-D6725BEC0F66}" destId="{15CBB077-615A-4D26-BA5D-E740FD72FB1F}" srcOrd="1" destOrd="0" presId="urn:microsoft.com/office/officeart/2008/layout/HorizontalMultiLevelHierarchy"/>
    <dgm:cxn modelId="{BCC2A263-A466-4902-8A13-57F7CB0A998B}" type="presParOf" srcId="{15CBB077-615A-4D26-BA5D-E740FD72FB1F}" destId="{33833449-56CF-46A8-AEA9-342F5C198E4B}" srcOrd="0" destOrd="0" presId="urn:microsoft.com/office/officeart/2008/layout/HorizontalMultiLevelHierarchy"/>
    <dgm:cxn modelId="{E6178C7D-1D8A-4405-A8CF-A27AEE2CB76D}" type="presParOf" srcId="{33833449-56CF-46A8-AEA9-342F5C198E4B}" destId="{687B92C8-3EF2-4463-AB7E-818E7F107B9A}" srcOrd="0" destOrd="0" presId="urn:microsoft.com/office/officeart/2008/layout/HorizontalMultiLevelHierarchy"/>
    <dgm:cxn modelId="{C9E98A32-6241-4BDC-B8A1-D8C689700DB9}" type="presParOf" srcId="{15CBB077-615A-4D26-BA5D-E740FD72FB1F}" destId="{30C59D7B-DC60-4169-9B23-82DA697FDA9D}" srcOrd="1" destOrd="0" presId="urn:microsoft.com/office/officeart/2008/layout/HorizontalMultiLevelHierarchy"/>
    <dgm:cxn modelId="{EF28EBE4-C7CA-4C46-8C4D-B8712659D36F}" type="presParOf" srcId="{30C59D7B-DC60-4169-9B23-82DA697FDA9D}" destId="{EA57A6E1-A3DA-47CB-93DA-C6232EC08151}" srcOrd="0" destOrd="0" presId="urn:microsoft.com/office/officeart/2008/layout/HorizontalMultiLevelHierarchy"/>
    <dgm:cxn modelId="{97FB5A9C-09D0-4259-BA28-09C21365E66E}" type="presParOf" srcId="{30C59D7B-DC60-4169-9B23-82DA697FDA9D}" destId="{AA918B94-9041-4DA0-8813-17D9CFE0AA30}" srcOrd="1" destOrd="0" presId="urn:microsoft.com/office/officeart/2008/layout/HorizontalMultiLevelHierarchy"/>
    <dgm:cxn modelId="{A3E727DE-16B8-4431-A92B-345D000D66D9}" type="presParOf" srcId="{1FF8A010-C1A2-40A6-9A4A-5C379D8D946A}" destId="{375A2358-27BE-41FB-BA07-E02AF984AC4C}" srcOrd="8" destOrd="0" presId="urn:microsoft.com/office/officeart/2008/layout/HorizontalMultiLevelHierarchy"/>
    <dgm:cxn modelId="{F534448F-043C-4EB6-897D-77DDD8B79E7E}" type="presParOf" srcId="{375A2358-27BE-41FB-BA07-E02AF984AC4C}" destId="{CECB6663-752B-4163-AE61-71E517D708AB}" srcOrd="0" destOrd="0" presId="urn:microsoft.com/office/officeart/2008/layout/HorizontalMultiLevelHierarchy"/>
    <dgm:cxn modelId="{9DA9F331-4E21-4F91-99FD-B7B6AD0A6526}" type="presParOf" srcId="{1FF8A010-C1A2-40A6-9A4A-5C379D8D946A}" destId="{97C04224-CBEE-4A5F-984A-B3A058E73AAE}" srcOrd="9" destOrd="0" presId="urn:microsoft.com/office/officeart/2008/layout/HorizontalMultiLevelHierarchy"/>
    <dgm:cxn modelId="{F524FB4E-1D43-454C-A95F-743436EFEBFC}" type="presParOf" srcId="{97C04224-CBEE-4A5F-984A-B3A058E73AAE}" destId="{B7D87393-7E3D-4394-A6DD-F112FA914952}" srcOrd="0" destOrd="0" presId="urn:microsoft.com/office/officeart/2008/layout/HorizontalMultiLevelHierarchy"/>
    <dgm:cxn modelId="{73CF2090-F775-4B05-84E7-0103D0AD2A1B}" type="presParOf" srcId="{97C04224-CBEE-4A5F-984A-B3A058E73AAE}" destId="{74C2DD4D-51A5-4C61-ACE2-E2BA5E3CD262}" srcOrd="1" destOrd="0" presId="urn:microsoft.com/office/officeart/2008/layout/HorizontalMultiLevelHierarchy"/>
    <dgm:cxn modelId="{780A1EA7-E2D0-4129-AACF-F908B0DCA253}" type="presParOf" srcId="{74C2DD4D-51A5-4C61-ACE2-E2BA5E3CD262}" destId="{9D260CC1-6354-4258-9359-B8DA7D6AFF28}" srcOrd="0" destOrd="0" presId="urn:microsoft.com/office/officeart/2008/layout/HorizontalMultiLevelHierarchy"/>
    <dgm:cxn modelId="{BC6E6163-0079-4F4C-AA04-B8A88F5955B0}" type="presParOf" srcId="{9D260CC1-6354-4258-9359-B8DA7D6AFF28}" destId="{00692F6F-4C3D-4D32-B7C6-E16A40427E78}" srcOrd="0" destOrd="0" presId="urn:microsoft.com/office/officeart/2008/layout/HorizontalMultiLevelHierarchy"/>
    <dgm:cxn modelId="{2003ABB0-78AB-408C-9FF7-7454CFB2CEFE}" type="presParOf" srcId="{74C2DD4D-51A5-4C61-ACE2-E2BA5E3CD262}" destId="{9F664666-D2EE-40AB-8800-ED4BE326CE5E}" srcOrd="1" destOrd="0" presId="urn:microsoft.com/office/officeart/2008/layout/HorizontalMultiLevelHierarchy"/>
    <dgm:cxn modelId="{5CA79F04-E671-4BD7-8B05-FB6EBF2C64BA}" type="presParOf" srcId="{9F664666-D2EE-40AB-8800-ED4BE326CE5E}" destId="{7D46A6EC-2A18-4F41-9AC7-323447458EE5}" srcOrd="0" destOrd="0" presId="urn:microsoft.com/office/officeart/2008/layout/HorizontalMultiLevelHierarchy"/>
    <dgm:cxn modelId="{8C639D46-AB23-4E46-8B94-8DA079C4AE57}" type="presParOf" srcId="{9F664666-D2EE-40AB-8800-ED4BE326CE5E}" destId="{AE9FA65B-BAA2-43DF-B922-8C16984E1243}" srcOrd="1" destOrd="0" presId="urn:microsoft.com/office/officeart/2008/layout/HorizontalMultiLevelHierarchy"/>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5FCDD2-BE3D-4B6E-9AC1-DD9AFED5326C}">
      <dsp:nvSpPr>
        <dsp:cNvPr id="0" name=""/>
        <dsp:cNvSpPr/>
      </dsp:nvSpPr>
      <dsp:spPr>
        <a:xfrm>
          <a:off x="856470" y="3093667"/>
          <a:ext cx="1344790" cy="672395"/>
        </a:xfrm>
        <a:prstGeom prst="roundRect">
          <a:avLst>
            <a:gd name="adj" fmla="val 10000"/>
          </a:avLst>
        </a:prstGeom>
        <a:solidFill>
          <a:schemeClr val="tx2">
            <a:lumMod val="75000"/>
          </a:schemeClr>
        </a:solidFill>
        <a:ln w="1905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RETENÇÃO </a:t>
          </a:r>
        </a:p>
        <a:p>
          <a:pPr marL="0" lvl="0" indent="0" algn="ctr" defTabSz="533400">
            <a:lnSpc>
              <a:spcPct val="90000"/>
            </a:lnSpc>
            <a:spcBef>
              <a:spcPct val="0"/>
            </a:spcBef>
            <a:spcAft>
              <a:spcPct val="35000"/>
            </a:spcAft>
            <a:buNone/>
          </a:pPr>
          <a:r>
            <a:rPr lang="en-US" sz="1200" b="1" kern="1200" dirty="0">
              <a:latin typeface="+mj-lt"/>
            </a:rPr>
            <a:t> INSS</a:t>
          </a:r>
        </a:p>
      </dsp:txBody>
      <dsp:txXfrm>
        <a:off x="876164" y="3113361"/>
        <a:ext cx="1305402" cy="633007"/>
      </dsp:txXfrm>
    </dsp:sp>
    <dsp:sp modelId="{99D20CA7-2E7D-4C67-AE57-618985591A52}">
      <dsp:nvSpPr>
        <dsp:cNvPr id="0" name=""/>
        <dsp:cNvSpPr/>
      </dsp:nvSpPr>
      <dsp:spPr>
        <a:xfrm rot="17132988">
          <a:off x="1466928" y="2453354"/>
          <a:ext cx="2006580" cy="19885"/>
        </a:xfrm>
        <a:custGeom>
          <a:avLst/>
          <a:gdLst/>
          <a:ahLst/>
          <a:cxnLst/>
          <a:rect l="0" t="0" r="0" b="0"/>
          <a:pathLst>
            <a:path>
              <a:moveTo>
                <a:pt x="0" y="9942"/>
              </a:moveTo>
              <a:lnTo>
                <a:pt x="2006580" y="9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dirty="0"/>
        </a:p>
      </dsp:txBody>
      <dsp:txXfrm>
        <a:off x="2420054" y="2413132"/>
        <a:ext cx="100329" cy="100329"/>
      </dsp:txXfrm>
    </dsp:sp>
    <dsp:sp modelId="{9FC61AA9-883D-4E2A-A48C-E0CE97C61874}">
      <dsp:nvSpPr>
        <dsp:cNvPr id="0" name=""/>
        <dsp:cNvSpPr/>
      </dsp:nvSpPr>
      <dsp:spPr>
        <a:xfrm>
          <a:off x="2739176" y="1160531"/>
          <a:ext cx="1344790" cy="672395"/>
        </a:xfrm>
        <a:prstGeom prst="rect">
          <a:avLst/>
        </a:prstGeom>
        <a:solidFill>
          <a:schemeClr val="tx2">
            <a:lumMod val="60000"/>
            <a:lumOff val="4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mj-lt"/>
            </a:rPr>
            <a:t>Pessoa </a:t>
          </a:r>
          <a:r>
            <a:rPr lang="en-US" sz="1200" b="1" kern="1200" dirty="0" err="1">
              <a:solidFill>
                <a:schemeClr val="tx1"/>
              </a:solidFill>
              <a:latin typeface="+mj-lt"/>
            </a:rPr>
            <a:t>Fisíca</a:t>
          </a:r>
          <a:r>
            <a:rPr lang="en-US" sz="1200" b="1" kern="1200" dirty="0">
              <a:solidFill>
                <a:schemeClr val="tx1"/>
              </a:solidFill>
              <a:latin typeface="+mj-lt"/>
            </a:rPr>
            <a:t> </a:t>
          </a:r>
        </a:p>
      </dsp:txBody>
      <dsp:txXfrm>
        <a:off x="2739176" y="1160531"/>
        <a:ext cx="1344790" cy="672395"/>
      </dsp:txXfrm>
    </dsp:sp>
    <dsp:sp modelId="{F7A675C9-D257-4BCF-A49D-109211E36BA5}">
      <dsp:nvSpPr>
        <dsp:cNvPr id="0" name=""/>
        <dsp:cNvSpPr/>
      </dsp:nvSpPr>
      <dsp:spPr>
        <a:xfrm rot="18289469">
          <a:off x="3881948" y="1100159"/>
          <a:ext cx="941953" cy="19885"/>
        </a:xfrm>
        <a:custGeom>
          <a:avLst/>
          <a:gdLst/>
          <a:ahLst/>
          <a:cxnLst/>
          <a:rect l="0" t="0" r="0" b="0"/>
          <a:pathLst>
            <a:path>
              <a:moveTo>
                <a:pt x="0" y="9942"/>
              </a:moveTo>
              <a:lnTo>
                <a:pt x="941953"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29376" y="1086553"/>
        <a:ext cx="47097" cy="47097"/>
      </dsp:txXfrm>
    </dsp:sp>
    <dsp:sp modelId="{A5E5953F-233C-4E18-B922-1A91A5C96CA6}">
      <dsp:nvSpPr>
        <dsp:cNvPr id="0" name=""/>
        <dsp:cNvSpPr/>
      </dsp:nvSpPr>
      <dsp:spPr>
        <a:xfrm>
          <a:off x="4621883" y="387277"/>
          <a:ext cx="1344790" cy="672395"/>
        </a:xfrm>
        <a:prstGeom prst="rect">
          <a:avLst/>
        </a:prstGeom>
        <a:solidFill>
          <a:schemeClr val="tx2">
            <a:lumMod val="60000"/>
            <a:lumOff val="4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latin typeface="+mj-lt"/>
            </a:rPr>
            <a:t>Trabalhador</a:t>
          </a:r>
          <a:r>
            <a:rPr lang="en-US" sz="1200" b="1" kern="1200" dirty="0">
              <a:solidFill>
                <a:schemeClr val="tx1"/>
              </a:solidFill>
              <a:latin typeface="+mj-lt"/>
            </a:rPr>
            <a:t> </a:t>
          </a:r>
        </a:p>
        <a:p>
          <a:pPr marL="0" lvl="0" indent="0" algn="ctr" defTabSz="533400">
            <a:lnSpc>
              <a:spcPct val="90000"/>
            </a:lnSpc>
            <a:spcBef>
              <a:spcPct val="0"/>
            </a:spcBef>
            <a:spcAft>
              <a:spcPct val="35000"/>
            </a:spcAft>
            <a:buNone/>
          </a:pPr>
          <a:r>
            <a:rPr lang="en-US" sz="1200" b="1" kern="1200" dirty="0" err="1">
              <a:solidFill>
                <a:schemeClr val="tx1"/>
              </a:solidFill>
              <a:latin typeface="+mj-lt"/>
            </a:rPr>
            <a:t>autônomo</a:t>
          </a:r>
          <a:endParaRPr lang="en-US" sz="1200" b="1" kern="1200" dirty="0">
            <a:solidFill>
              <a:schemeClr val="tx1"/>
            </a:solidFill>
            <a:latin typeface="+mj-lt"/>
          </a:endParaRPr>
        </a:p>
      </dsp:txBody>
      <dsp:txXfrm>
        <a:off x="4621883" y="387277"/>
        <a:ext cx="1344790" cy="672395"/>
      </dsp:txXfrm>
    </dsp:sp>
    <dsp:sp modelId="{4F95C4A4-2402-453C-BEC8-327383A07075}">
      <dsp:nvSpPr>
        <dsp:cNvPr id="0" name=""/>
        <dsp:cNvSpPr/>
      </dsp:nvSpPr>
      <dsp:spPr>
        <a:xfrm rot="19457599">
          <a:off x="5904408" y="520218"/>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513600"/>
        <a:ext cx="33122" cy="33122"/>
      </dsp:txXfrm>
    </dsp:sp>
    <dsp:sp modelId="{209F8769-5354-4B27-928B-A118D7F8E49C}">
      <dsp:nvSpPr>
        <dsp:cNvPr id="0" name=""/>
        <dsp:cNvSpPr/>
      </dsp:nvSpPr>
      <dsp:spPr>
        <a:xfrm>
          <a:off x="6504589" y="650"/>
          <a:ext cx="1344790" cy="672395"/>
        </a:xfrm>
        <a:prstGeom prst="rect">
          <a:avLst/>
        </a:prstGeom>
        <a:solidFill>
          <a:schemeClr val="tx2">
            <a:lumMod val="60000"/>
            <a:lumOff val="40000"/>
          </a:schemeClr>
        </a:solidFill>
        <a:ln w="190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latin typeface="+mj-lt"/>
            </a:rPr>
            <a:t>Retenção</a:t>
          </a:r>
          <a:r>
            <a:rPr lang="en-US" sz="1200" b="1" kern="1200" dirty="0">
              <a:solidFill>
                <a:schemeClr val="tx1"/>
              </a:solidFill>
              <a:latin typeface="+mj-lt"/>
            </a:rPr>
            <a:t> </a:t>
          </a:r>
        </a:p>
        <a:p>
          <a:pPr marL="0" lvl="0" indent="0" algn="ctr" defTabSz="533400">
            <a:lnSpc>
              <a:spcPct val="90000"/>
            </a:lnSpc>
            <a:spcBef>
              <a:spcPct val="0"/>
            </a:spcBef>
            <a:spcAft>
              <a:spcPct val="35000"/>
            </a:spcAft>
            <a:buNone/>
          </a:pPr>
          <a:r>
            <a:rPr lang="en-US" sz="1200" b="1" kern="1200" dirty="0">
              <a:solidFill>
                <a:schemeClr val="tx1"/>
              </a:solidFill>
              <a:latin typeface="+mj-lt"/>
            </a:rPr>
            <a:t>INSS 11%</a:t>
          </a:r>
        </a:p>
      </dsp:txBody>
      <dsp:txXfrm>
        <a:off x="6504589" y="650"/>
        <a:ext cx="1344790" cy="672395"/>
      </dsp:txXfrm>
    </dsp:sp>
    <dsp:sp modelId="{85819AFC-15CA-40E0-8CDD-600A3D6F5B01}">
      <dsp:nvSpPr>
        <dsp:cNvPr id="0" name=""/>
        <dsp:cNvSpPr/>
      </dsp:nvSpPr>
      <dsp:spPr>
        <a:xfrm rot="2142401">
          <a:off x="5904408" y="906845"/>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900227"/>
        <a:ext cx="33122" cy="33122"/>
      </dsp:txXfrm>
    </dsp:sp>
    <dsp:sp modelId="{37DD8023-8EAD-46BE-BE6C-14D78D8E61BC}">
      <dsp:nvSpPr>
        <dsp:cNvPr id="0" name=""/>
        <dsp:cNvSpPr/>
      </dsp:nvSpPr>
      <dsp:spPr>
        <a:xfrm>
          <a:off x="6504589" y="773904"/>
          <a:ext cx="1344790" cy="672395"/>
        </a:xfrm>
        <a:prstGeom prst="rect">
          <a:avLst/>
        </a:prstGeom>
        <a:solidFill>
          <a:schemeClr val="tx2">
            <a:lumMod val="60000"/>
            <a:lumOff val="40000"/>
          </a:schemeClr>
        </a:solidFill>
        <a:ln w="190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mj-lt"/>
            </a:rPr>
            <a:t>Base de </a:t>
          </a:r>
          <a:r>
            <a:rPr lang="en-US" sz="1200" b="1" kern="1200" dirty="0" err="1">
              <a:solidFill>
                <a:schemeClr val="tx1"/>
              </a:solidFill>
              <a:latin typeface="+mj-lt"/>
            </a:rPr>
            <a:t>Cálculo</a:t>
          </a:r>
          <a:endParaRPr lang="en-US" sz="1200" b="1" kern="1200" dirty="0">
            <a:solidFill>
              <a:schemeClr val="tx1"/>
            </a:solidFill>
            <a:latin typeface="+mj-lt"/>
          </a:endParaRPr>
        </a:p>
      </dsp:txBody>
      <dsp:txXfrm>
        <a:off x="6504589" y="773904"/>
        <a:ext cx="1344790" cy="672395"/>
      </dsp:txXfrm>
    </dsp:sp>
    <dsp:sp modelId="{FEF76520-C9A4-487F-949D-943785590398}">
      <dsp:nvSpPr>
        <dsp:cNvPr id="0" name=""/>
        <dsp:cNvSpPr/>
      </dsp:nvSpPr>
      <dsp:spPr>
        <a:xfrm rot="3310531">
          <a:off x="3881948" y="1873413"/>
          <a:ext cx="941953" cy="19885"/>
        </a:xfrm>
        <a:custGeom>
          <a:avLst/>
          <a:gdLst/>
          <a:ahLst/>
          <a:cxnLst/>
          <a:rect l="0" t="0" r="0" b="0"/>
          <a:pathLst>
            <a:path>
              <a:moveTo>
                <a:pt x="0" y="9942"/>
              </a:moveTo>
              <a:lnTo>
                <a:pt x="941953"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29376" y="1859807"/>
        <a:ext cx="47097" cy="47097"/>
      </dsp:txXfrm>
    </dsp:sp>
    <dsp:sp modelId="{D1BCA6E4-91BC-4ECC-9F72-D7A86F3177E7}">
      <dsp:nvSpPr>
        <dsp:cNvPr id="0" name=""/>
        <dsp:cNvSpPr/>
      </dsp:nvSpPr>
      <dsp:spPr>
        <a:xfrm>
          <a:off x="4621883" y="1933785"/>
          <a:ext cx="1344790" cy="672395"/>
        </a:xfrm>
        <a:prstGeom prst="rect">
          <a:avLst/>
        </a:prstGeom>
        <a:solidFill>
          <a:schemeClr val="tx2">
            <a:lumMod val="60000"/>
            <a:lumOff val="40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latin typeface="+mj-lt"/>
            </a:rPr>
            <a:t>Transportador</a:t>
          </a:r>
          <a:r>
            <a:rPr lang="en-US" sz="1200" b="1" kern="1200" dirty="0">
              <a:solidFill>
                <a:schemeClr val="tx1"/>
              </a:solidFill>
              <a:latin typeface="+mj-lt"/>
            </a:rPr>
            <a:t> </a:t>
          </a:r>
        </a:p>
        <a:p>
          <a:pPr marL="0" lvl="0" indent="0" algn="ctr" defTabSz="533400">
            <a:lnSpc>
              <a:spcPct val="90000"/>
            </a:lnSpc>
            <a:spcBef>
              <a:spcPct val="0"/>
            </a:spcBef>
            <a:spcAft>
              <a:spcPct val="35000"/>
            </a:spcAft>
            <a:buNone/>
          </a:pPr>
          <a:r>
            <a:rPr lang="en-US" sz="1200" b="1" kern="1200" dirty="0" err="1">
              <a:solidFill>
                <a:schemeClr val="tx1"/>
              </a:solidFill>
              <a:latin typeface="+mj-lt"/>
            </a:rPr>
            <a:t>Autônomo</a:t>
          </a:r>
          <a:endParaRPr lang="en-US" sz="1200" b="1" kern="1200" dirty="0">
            <a:solidFill>
              <a:schemeClr val="tx1"/>
            </a:solidFill>
            <a:latin typeface="+mj-lt"/>
          </a:endParaRPr>
        </a:p>
      </dsp:txBody>
      <dsp:txXfrm>
        <a:off x="4621883" y="1933785"/>
        <a:ext cx="1344790" cy="672395"/>
      </dsp:txXfrm>
    </dsp:sp>
    <dsp:sp modelId="{3D14104C-A0F5-40CC-BB7A-CF896FCBBCBC}">
      <dsp:nvSpPr>
        <dsp:cNvPr id="0" name=""/>
        <dsp:cNvSpPr/>
      </dsp:nvSpPr>
      <dsp:spPr>
        <a:xfrm rot="19457599">
          <a:off x="5904408" y="2066727"/>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2060108"/>
        <a:ext cx="33122" cy="33122"/>
      </dsp:txXfrm>
    </dsp:sp>
    <dsp:sp modelId="{6B300676-3350-4DCA-BE92-65BA57C3A479}">
      <dsp:nvSpPr>
        <dsp:cNvPr id="0" name=""/>
        <dsp:cNvSpPr/>
      </dsp:nvSpPr>
      <dsp:spPr>
        <a:xfrm>
          <a:off x="6504589" y="1547158"/>
          <a:ext cx="1344790" cy="672395"/>
        </a:xfrm>
        <a:prstGeom prst="rect">
          <a:avLst/>
        </a:prstGeom>
        <a:solidFill>
          <a:schemeClr val="tx2">
            <a:lumMod val="60000"/>
            <a:lumOff val="40000"/>
          </a:schemeClr>
        </a:solidFill>
        <a:ln w="190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err="1">
              <a:solidFill>
                <a:schemeClr val="tx1"/>
              </a:solidFill>
              <a:latin typeface="+mj-lt"/>
            </a:rPr>
            <a:t>Retenção</a:t>
          </a:r>
          <a:r>
            <a:rPr lang="en-US" sz="1200" b="1" kern="1200" dirty="0">
              <a:solidFill>
                <a:schemeClr val="tx1"/>
              </a:solidFill>
              <a:latin typeface="+mj-lt"/>
            </a:rPr>
            <a:t> </a:t>
          </a:r>
        </a:p>
        <a:p>
          <a:pPr marL="0" lvl="0" indent="0" algn="ctr" defTabSz="533400">
            <a:lnSpc>
              <a:spcPct val="90000"/>
            </a:lnSpc>
            <a:spcBef>
              <a:spcPct val="0"/>
            </a:spcBef>
            <a:spcAft>
              <a:spcPct val="35000"/>
            </a:spcAft>
            <a:buNone/>
          </a:pPr>
          <a:r>
            <a:rPr lang="en-US" sz="1200" b="1" kern="1200" dirty="0">
              <a:solidFill>
                <a:schemeClr val="tx1"/>
              </a:solidFill>
              <a:latin typeface="+mj-lt"/>
            </a:rPr>
            <a:t>INSS 11%</a:t>
          </a:r>
        </a:p>
        <a:p>
          <a:pPr marL="0" lvl="0" indent="0" algn="ctr" defTabSz="533400">
            <a:lnSpc>
              <a:spcPct val="90000"/>
            </a:lnSpc>
            <a:spcBef>
              <a:spcPct val="0"/>
            </a:spcBef>
            <a:spcAft>
              <a:spcPct val="35000"/>
            </a:spcAft>
            <a:buNone/>
          </a:pPr>
          <a:endParaRPr lang="en-US" sz="1200" b="1" kern="1200" dirty="0">
            <a:solidFill>
              <a:schemeClr val="tx1"/>
            </a:solidFill>
            <a:latin typeface="+mj-lt"/>
          </a:endParaRPr>
        </a:p>
      </dsp:txBody>
      <dsp:txXfrm>
        <a:off x="6504589" y="1547158"/>
        <a:ext cx="1344790" cy="672395"/>
      </dsp:txXfrm>
    </dsp:sp>
    <dsp:sp modelId="{AA416DF4-87C1-41ED-A3BA-C1BF2F566610}">
      <dsp:nvSpPr>
        <dsp:cNvPr id="0" name=""/>
        <dsp:cNvSpPr/>
      </dsp:nvSpPr>
      <dsp:spPr>
        <a:xfrm rot="2142401">
          <a:off x="5904408" y="2453354"/>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2446735"/>
        <a:ext cx="33122" cy="33122"/>
      </dsp:txXfrm>
    </dsp:sp>
    <dsp:sp modelId="{AC5789BC-85FE-41ED-BF25-ABCD4B465BAE}">
      <dsp:nvSpPr>
        <dsp:cNvPr id="0" name=""/>
        <dsp:cNvSpPr/>
      </dsp:nvSpPr>
      <dsp:spPr>
        <a:xfrm>
          <a:off x="6504589" y="2320412"/>
          <a:ext cx="1344790" cy="672395"/>
        </a:xfrm>
        <a:prstGeom prst="rect">
          <a:avLst/>
        </a:prstGeom>
        <a:solidFill>
          <a:schemeClr val="tx2">
            <a:lumMod val="60000"/>
            <a:lumOff val="40000"/>
          </a:schemeClr>
        </a:solidFill>
        <a:ln w="19050" cap="flat" cmpd="sng" algn="ctr">
          <a:noFill/>
          <a:prstDash val="solid"/>
          <a:miter lim="800000"/>
        </a:ln>
        <a:effectLst/>
        <a:scene3d>
          <a:camera prst="orthographicFront">
            <a:rot lat="0" lon="0" rev="0"/>
          </a:camera>
          <a:lightRig rig="glow" dir="t">
            <a:rot lat="0" lon="0" rev="14100000"/>
          </a:lightRig>
        </a:scene3d>
        <a:sp3d prstMaterial="softEdge">
          <a:bevelT w="127000" prst="artDeco"/>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solidFill>
                <a:schemeClr val="tx1"/>
              </a:solidFill>
              <a:latin typeface="+mj-lt"/>
            </a:rPr>
            <a:t>Base de </a:t>
          </a:r>
          <a:r>
            <a:rPr lang="en-US" sz="1200" b="1" kern="1200" dirty="0" err="1">
              <a:solidFill>
                <a:schemeClr val="tx1"/>
              </a:solidFill>
              <a:latin typeface="+mj-lt"/>
            </a:rPr>
            <a:t>Cálculo</a:t>
          </a:r>
          <a:r>
            <a:rPr lang="en-US" sz="1200" b="1" kern="1200" dirty="0">
              <a:solidFill>
                <a:schemeClr val="tx1"/>
              </a:solidFill>
              <a:latin typeface="+mj-lt"/>
            </a:rPr>
            <a:t> </a:t>
          </a:r>
        </a:p>
        <a:p>
          <a:pPr marL="0" lvl="0" indent="0" algn="ctr" defTabSz="533400">
            <a:lnSpc>
              <a:spcPct val="90000"/>
            </a:lnSpc>
            <a:spcBef>
              <a:spcPct val="0"/>
            </a:spcBef>
            <a:spcAft>
              <a:spcPct val="35000"/>
            </a:spcAft>
            <a:buNone/>
          </a:pPr>
          <a:r>
            <a:rPr lang="en-US" sz="1200" b="1" kern="1200" dirty="0">
              <a:solidFill>
                <a:schemeClr val="tx1"/>
              </a:solidFill>
              <a:latin typeface="+mj-lt"/>
            </a:rPr>
            <a:t>SEST SENAT</a:t>
          </a:r>
        </a:p>
      </dsp:txBody>
      <dsp:txXfrm>
        <a:off x="6504589" y="2320412"/>
        <a:ext cx="1344790" cy="672395"/>
      </dsp:txXfrm>
    </dsp:sp>
    <dsp:sp modelId="{61EBF85C-56BB-4EB3-B6E2-AF01D5D9D64C}">
      <dsp:nvSpPr>
        <dsp:cNvPr id="0" name=""/>
        <dsp:cNvSpPr/>
      </dsp:nvSpPr>
      <dsp:spPr>
        <a:xfrm rot="3907178">
          <a:off x="1830946" y="3999862"/>
          <a:ext cx="1278545" cy="19885"/>
        </a:xfrm>
        <a:custGeom>
          <a:avLst/>
          <a:gdLst/>
          <a:ahLst/>
          <a:cxnLst/>
          <a:rect l="0" t="0" r="0" b="0"/>
          <a:pathLst>
            <a:path>
              <a:moveTo>
                <a:pt x="0" y="9942"/>
              </a:moveTo>
              <a:lnTo>
                <a:pt x="1278545" y="9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438255" y="3977841"/>
        <a:ext cx="63927" cy="63927"/>
      </dsp:txXfrm>
    </dsp:sp>
    <dsp:sp modelId="{C7B6617D-4C31-4DFD-8B7E-3D2EB8EDAD36}">
      <dsp:nvSpPr>
        <dsp:cNvPr id="0" name=""/>
        <dsp:cNvSpPr/>
      </dsp:nvSpPr>
      <dsp:spPr>
        <a:xfrm>
          <a:off x="2739176" y="4253548"/>
          <a:ext cx="1344790" cy="672395"/>
        </a:xfrm>
        <a:prstGeom prst="rect">
          <a:avLst/>
        </a:prstGeom>
        <a:solidFill>
          <a:schemeClr val="accent3">
            <a:lumMod val="75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Pessoa </a:t>
          </a:r>
          <a:r>
            <a:rPr lang="en-US" sz="1200" b="1" kern="1200" dirty="0" err="1">
              <a:latin typeface="+mj-lt"/>
            </a:rPr>
            <a:t>Jurídica</a:t>
          </a:r>
          <a:r>
            <a:rPr lang="en-US" sz="1200" b="1" kern="1200" dirty="0">
              <a:latin typeface="+mj-lt"/>
            </a:rPr>
            <a:t> </a:t>
          </a:r>
        </a:p>
      </dsp:txBody>
      <dsp:txXfrm>
        <a:off x="2739176" y="4253548"/>
        <a:ext cx="1344790" cy="672395"/>
      </dsp:txXfrm>
    </dsp:sp>
    <dsp:sp modelId="{C8E17F4B-D565-42BE-8132-8DD546CE6015}">
      <dsp:nvSpPr>
        <dsp:cNvPr id="0" name=""/>
        <dsp:cNvSpPr/>
      </dsp:nvSpPr>
      <dsp:spPr>
        <a:xfrm rot="18289469">
          <a:off x="3881948" y="4193176"/>
          <a:ext cx="941953" cy="19885"/>
        </a:xfrm>
        <a:custGeom>
          <a:avLst/>
          <a:gdLst/>
          <a:ahLst/>
          <a:cxnLst/>
          <a:rect l="0" t="0" r="0" b="0"/>
          <a:pathLst>
            <a:path>
              <a:moveTo>
                <a:pt x="0" y="9942"/>
              </a:moveTo>
              <a:lnTo>
                <a:pt x="941953"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29376" y="4179570"/>
        <a:ext cx="47097" cy="47097"/>
      </dsp:txXfrm>
    </dsp:sp>
    <dsp:sp modelId="{C9F87C6B-6959-4C8A-BC24-9B31C40DEF13}">
      <dsp:nvSpPr>
        <dsp:cNvPr id="0" name=""/>
        <dsp:cNvSpPr/>
      </dsp:nvSpPr>
      <dsp:spPr>
        <a:xfrm>
          <a:off x="4621883" y="3480294"/>
          <a:ext cx="1344790" cy="672395"/>
        </a:xfrm>
        <a:prstGeom prst="rect">
          <a:avLst/>
        </a:prstGeom>
        <a:solidFill>
          <a:schemeClr val="accent3">
            <a:lumMod val="75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EMPREITADA DE </a:t>
          </a:r>
        </a:p>
        <a:p>
          <a:pPr marL="0" lvl="0" indent="0" algn="ctr" defTabSz="533400">
            <a:lnSpc>
              <a:spcPct val="90000"/>
            </a:lnSpc>
            <a:spcBef>
              <a:spcPct val="0"/>
            </a:spcBef>
            <a:spcAft>
              <a:spcPct val="35000"/>
            </a:spcAft>
            <a:buNone/>
          </a:pPr>
          <a:r>
            <a:rPr lang="en-US" sz="1200" b="1" kern="1200" dirty="0">
              <a:latin typeface="+mj-lt"/>
            </a:rPr>
            <a:t>MÃO DE OBRA</a:t>
          </a:r>
        </a:p>
      </dsp:txBody>
      <dsp:txXfrm>
        <a:off x="4621883" y="3480294"/>
        <a:ext cx="1344790" cy="672395"/>
      </dsp:txXfrm>
    </dsp:sp>
    <dsp:sp modelId="{4B9BF23D-DC97-47C4-AF84-52B385CAE096}">
      <dsp:nvSpPr>
        <dsp:cNvPr id="0" name=""/>
        <dsp:cNvSpPr/>
      </dsp:nvSpPr>
      <dsp:spPr>
        <a:xfrm rot="19457599">
          <a:off x="5904408" y="3613235"/>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3606617"/>
        <a:ext cx="33122" cy="33122"/>
      </dsp:txXfrm>
    </dsp:sp>
    <dsp:sp modelId="{6F8B3FDE-A692-48FD-9D88-94DA7CF3F1D2}">
      <dsp:nvSpPr>
        <dsp:cNvPr id="0" name=""/>
        <dsp:cNvSpPr/>
      </dsp:nvSpPr>
      <dsp:spPr>
        <a:xfrm>
          <a:off x="6504589" y="3093667"/>
          <a:ext cx="1344790" cy="672395"/>
        </a:xfrm>
        <a:prstGeom prst="rect">
          <a:avLst/>
        </a:prstGeom>
        <a:solidFill>
          <a:schemeClr val="accent3">
            <a:lumMod val="75000"/>
          </a:schemeClr>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LISTA DE SERVIÇOS</a:t>
          </a:r>
        </a:p>
      </dsp:txBody>
      <dsp:txXfrm>
        <a:off x="6504589" y="3093667"/>
        <a:ext cx="1344790" cy="672395"/>
      </dsp:txXfrm>
    </dsp:sp>
    <dsp:sp modelId="{2867CAC6-BC67-42B2-8661-91A72E9F85CD}">
      <dsp:nvSpPr>
        <dsp:cNvPr id="0" name=""/>
        <dsp:cNvSpPr/>
      </dsp:nvSpPr>
      <dsp:spPr>
        <a:xfrm rot="2142401">
          <a:off x="5904408" y="3999862"/>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3993244"/>
        <a:ext cx="33122" cy="33122"/>
      </dsp:txXfrm>
    </dsp:sp>
    <dsp:sp modelId="{F8E8346D-1DDB-413E-B88F-C7C8D78FEC10}">
      <dsp:nvSpPr>
        <dsp:cNvPr id="0" name=""/>
        <dsp:cNvSpPr/>
      </dsp:nvSpPr>
      <dsp:spPr>
        <a:xfrm>
          <a:off x="6504589" y="3866921"/>
          <a:ext cx="1344790" cy="672395"/>
        </a:xfrm>
        <a:prstGeom prst="rect">
          <a:avLst/>
        </a:prstGeom>
        <a:solidFill>
          <a:schemeClr val="accent3">
            <a:lumMod val="75000"/>
          </a:schemeClr>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BASE DE CÁLCULO </a:t>
          </a:r>
        </a:p>
        <a:p>
          <a:pPr marL="0" lvl="0" indent="0" algn="ctr" defTabSz="533400">
            <a:lnSpc>
              <a:spcPct val="90000"/>
            </a:lnSpc>
            <a:spcBef>
              <a:spcPct val="0"/>
            </a:spcBef>
            <a:spcAft>
              <a:spcPct val="35000"/>
            </a:spcAft>
            <a:buNone/>
          </a:pPr>
          <a:r>
            <a:rPr lang="en-US" sz="1200" b="1" kern="1200" dirty="0">
              <a:latin typeface="+mj-lt"/>
            </a:rPr>
            <a:t>DIVERSOS</a:t>
          </a:r>
        </a:p>
      </dsp:txBody>
      <dsp:txXfrm>
        <a:off x="6504589" y="3866921"/>
        <a:ext cx="1344790" cy="672395"/>
      </dsp:txXfrm>
    </dsp:sp>
    <dsp:sp modelId="{A6563DA6-EDA9-40BF-B81D-50F0C7EA48B1}">
      <dsp:nvSpPr>
        <dsp:cNvPr id="0" name=""/>
        <dsp:cNvSpPr/>
      </dsp:nvSpPr>
      <dsp:spPr>
        <a:xfrm rot="3310531">
          <a:off x="3881948" y="4966430"/>
          <a:ext cx="941953" cy="19885"/>
        </a:xfrm>
        <a:custGeom>
          <a:avLst/>
          <a:gdLst/>
          <a:ahLst/>
          <a:cxnLst/>
          <a:rect l="0" t="0" r="0" b="0"/>
          <a:pathLst>
            <a:path>
              <a:moveTo>
                <a:pt x="0" y="9942"/>
              </a:moveTo>
              <a:lnTo>
                <a:pt x="941953"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4329376" y="4952824"/>
        <a:ext cx="47097" cy="47097"/>
      </dsp:txXfrm>
    </dsp:sp>
    <dsp:sp modelId="{D70DA9CE-D818-4680-B458-DD04C1684733}">
      <dsp:nvSpPr>
        <dsp:cNvPr id="0" name=""/>
        <dsp:cNvSpPr/>
      </dsp:nvSpPr>
      <dsp:spPr>
        <a:xfrm>
          <a:off x="4621883" y="5026802"/>
          <a:ext cx="1344790" cy="672395"/>
        </a:xfrm>
        <a:prstGeom prst="rect">
          <a:avLst/>
        </a:prstGeom>
        <a:solidFill>
          <a:schemeClr val="accent3">
            <a:lumMod val="75000"/>
          </a:schemeClr>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CESSÃO DE MÂO </a:t>
          </a:r>
        </a:p>
        <a:p>
          <a:pPr marL="0" lvl="0" indent="0" algn="ctr" defTabSz="533400">
            <a:lnSpc>
              <a:spcPct val="90000"/>
            </a:lnSpc>
            <a:spcBef>
              <a:spcPct val="0"/>
            </a:spcBef>
            <a:spcAft>
              <a:spcPct val="35000"/>
            </a:spcAft>
            <a:buNone/>
          </a:pPr>
          <a:r>
            <a:rPr lang="en-US" sz="1200" b="1" kern="1200" dirty="0">
              <a:latin typeface="+mj-lt"/>
            </a:rPr>
            <a:t>DE OBRA</a:t>
          </a:r>
        </a:p>
      </dsp:txBody>
      <dsp:txXfrm>
        <a:off x="4621883" y="5026802"/>
        <a:ext cx="1344790" cy="672395"/>
      </dsp:txXfrm>
    </dsp:sp>
    <dsp:sp modelId="{5F1E637F-EF01-4C5F-82D6-CAF46C7C057D}">
      <dsp:nvSpPr>
        <dsp:cNvPr id="0" name=""/>
        <dsp:cNvSpPr/>
      </dsp:nvSpPr>
      <dsp:spPr>
        <a:xfrm rot="19457599">
          <a:off x="5904408" y="5159744"/>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5153125"/>
        <a:ext cx="33122" cy="33122"/>
      </dsp:txXfrm>
    </dsp:sp>
    <dsp:sp modelId="{A6DA0A48-7AF7-410F-A9EE-88360817DE80}">
      <dsp:nvSpPr>
        <dsp:cNvPr id="0" name=""/>
        <dsp:cNvSpPr/>
      </dsp:nvSpPr>
      <dsp:spPr>
        <a:xfrm>
          <a:off x="6504589" y="4640175"/>
          <a:ext cx="1344790" cy="672395"/>
        </a:xfrm>
        <a:prstGeom prst="rect">
          <a:avLst/>
        </a:prstGeom>
        <a:solidFill>
          <a:schemeClr val="accent3">
            <a:lumMod val="75000"/>
          </a:schemeClr>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LISTA DE SERVIÇOS</a:t>
          </a:r>
        </a:p>
      </dsp:txBody>
      <dsp:txXfrm>
        <a:off x="6504589" y="4640175"/>
        <a:ext cx="1344790" cy="672395"/>
      </dsp:txXfrm>
    </dsp:sp>
    <dsp:sp modelId="{6086D3B1-4C0A-4D3B-B42E-848284EB8F47}">
      <dsp:nvSpPr>
        <dsp:cNvPr id="0" name=""/>
        <dsp:cNvSpPr/>
      </dsp:nvSpPr>
      <dsp:spPr>
        <a:xfrm rot="2142401">
          <a:off x="5904408" y="5546371"/>
          <a:ext cx="662445" cy="19885"/>
        </a:xfrm>
        <a:custGeom>
          <a:avLst/>
          <a:gdLst/>
          <a:ahLst/>
          <a:cxnLst/>
          <a:rect l="0" t="0" r="0" b="0"/>
          <a:pathLst>
            <a:path>
              <a:moveTo>
                <a:pt x="0" y="9942"/>
              </a:moveTo>
              <a:lnTo>
                <a:pt x="662445" y="9942"/>
              </a:lnTo>
            </a:path>
          </a:pathLst>
        </a:custGeom>
        <a:noFill/>
        <a:ln w="12700" cap="flat" cmpd="sng" algn="ctr">
          <a:solidFill>
            <a:schemeClr val="dk2">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6219069" y="5539752"/>
        <a:ext cx="33122" cy="33122"/>
      </dsp:txXfrm>
    </dsp:sp>
    <dsp:sp modelId="{B578C34F-A465-47C3-8ABE-075B8AF45C2A}">
      <dsp:nvSpPr>
        <dsp:cNvPr id="0" name=""/>
        <dsp:cNvSpPr/>
      </dsp:nvSpPr>
      <dsp:spPr>
        <a:xfrm>
          <a:off x="6504589" y="5413429"/>
          <a:ext cx="1344790" cy="672395"/>
        </a:xfrm>
        <a:prstGeom prst="rect">
          <a:avLst/>
        </a:prstGeom>
        <a:solidFill>
          <a:schemeClr val="accent3">
            <a:lumMod val="75000"/>
          </a:schemeClr>
        </a:solidFill>
        <a:ln w="19050" cap="flat" cmpd="sng" algn="ctr">
          <a:noFill/>
          <a:prstDash val="solid"/>
          <a:miter lim="800000"/>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1" kern="1200" dirty="0">
              <a:latin typeface="+mj-lt"/>
            </a:rPr>
            <a:t>BASE DE CÁLCULO </a:t>
          </a:r>
        </a:p>
        <a:p>
          <a:pPr marL="0" lvl="0" indent="0" algn="ctr" defTabSz="533400">
            <a:lnSpc>
              <a:spcPct val="90000"/>
            </a:lnSpc>
            <a:spcBef>
              <a:spcPct val="0"/>
            </a:spcBef>
            <a:spcAft>
              <a:spcPct val="35000"/>
            </a:spcAft>
            <a:buNone/>
          </a:pPr>
          <a:r>
            <a:rPr lang="en-US" sz="1200" b="1" kern="1200" dirty="0">
              <a:latin typeface="+mj-lt"/>
            </a:rPr>
            <a:t>DIVERSOS</a:t>
          </a:r>
        </a:p>
      </dsp:txBody>
      <dsp:txXfrm>
        <a:off x="6504589" y="5413429"/>
        <a:ext cx="1344790" cy="672395"/>
      </dsp:txXfrm>
    </dsp:sp>
    <dsp:sp modelId="{477E7B07-52A5-4323-95C5-6F420182408D}">
      <dsp:nvSpPr>
        <dsp:cNvPr id="0" name=""/>
        <dsp:cNvSpPr/>
      </dsp:nvSpPr>
      <dsp:spPr>
        <a:xfrm rot="4467012">
          <a:off x="1466928" y="4386489"/>
          <a:ext cx="2006580" cy="19885"/>
        </a:xfrm>
        <a:custGeom>
          <a:avLst/>
          <a:gdLst/>
          <a:ahLst/>
          <a:cxnLst/>
          <a:rect l="0" t="0" r="0" b="0"/>
          <a:pathLst>
            <a:path>
              <a:moveTo>
                <a:pt x="0" y="9942"/>
              </a:moveTo>
              <a:lnTo>
                <a:pt x="2006580" y="9942"/>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pt-BR" sz="700" kern="1200"/>
        </a:p>
      </dsp:txBody>
      <dsp:txXfrm>
        <a:off x="2420054" y="4346267"/>
        <a:ext cx="100329" cy="100329"/>
      </dsp:txXfrm>
    </dsp:sp>
    <dsp:sp modelId="{74765466-35C4-44DC-9BA5-04E6114B09E6}">
      <dsp:nvSpPr>
        <dsp:cNvPr id="0" name=""/>
        <dsp:cNvSpPr/>
      </dsp:nvSpPr>
      <dsp:spPr>
        <a:xfrm>
          <a:off x="2739176" y="5026802"/>
          <a:ext cx="1344790" cy="672395"/>
        </a:xfrm>
        <a:prstGeom prst="roundRect">
          <a:avLst>
            <a:gd name="adj" fmla="val 10000"/>
          </a:avLst>
        </a:prstGeom>
        <a:solidFill>
          <a:schemeClr val="accent5">
            <a:lumMod val="5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pt-BR" sz="1200" b="1" kern="1200" dirty="0">
              <a:latin typeface="+mj-lt"/>
            </a:rPr>
            <a:t>eSocial </a:t>
          </a:r>
        </a:p>
        <a:p>
          <a:pPr marL="0" lvl="0" indent="0" algn="ctr" defTabSz="533400">
            <a:lnSpc>
              <a:spcPct val="90000"/>
            </a:lnSpc>
            <a:spcBef>
              <a:spcPct val="0"/>
            </a:spcBef>
            <a:spcAft>
              <a:spcPct val="35000"/>
            </a:spcAft>
            <a:buNone/>
          </a:pPr>
          <a:r>
            <a:rPr lang="pt-BR" sz="1200" b="1" kern="1200" dirty="0">
              <a:latin typeface="+mj-lt"/>
            </a:rPr>
            <a:t>EFDREINF</a:t>
          </a:r>
        </a:p>
      </dsp:txBody>
      <dsp:txXfrm>
        <a:off x="2758870" y="5046496"/>
        <a:ext cx="1305402" cy="633007"/>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184E81-B3CD-4DE2-9855-AB22872F5C5A}">
      <dsp:nvSpPr>
        <dsp:cNvPr id="0" name=""/>
        <dsp:cNvSpPr/>
      </dsp:nvSpPr>
      <dsp:spPr>
        <a:xfrm>
          <a:off x="5344391" y="1792165"/>
          <a:ext cx="376071" cy="1647549"/>
        </a:xfrm>
        <a:custGeom>
          <a:avLst/>
          <a:gdLst/>
          <a:ahLst/>
          <a:cxnLst/>
          <a:rect l="0" t="0" r="0" b="0"/>
          <a:pathLst>
            <a:path>
              <a:moveTo>
                <a:pt x="0" y="0"/>
              </a:moveTo>
              <a:lnTo>
                <a:pt x="0" y="1647549"/>
              </a:lnTo>
              <a:lnTo>
                <a:pt x="376071" y="1647549"/>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33E8F8E-2919-4382-9855-821C42C4C971}">
      <dsp:nvSpPr>
        <dsp:cNvPr id="0" name=""/>
        <dsp:cNvSpPr/>
      </dsp:nvSpPr>
      <dsp:spPr>
        <a:xfrm>
          <a:off x="4968319" y="1792165"/>
          <a:ext cx="376071" cy="1647549"/>
        </a:xfrm>
        <a:custGeom>
          <a:avLst/>
          <a:gdLst/>
          <a:ahLst/>
          <a:cxnLst/>
          <a:rect l="0" t="0" r="0" b="0"/>
          <a:pathLst>
            <a:path>
              <a:moveTo>
                <a:pt x="376071" y="0"/>
              </a:moveTo>
              <a:lnTo>
                <a:pt x="376071" y="1647549"/>
              </a:lnTo>
              <a:lnTo>
                <a:pt x="0" y="1647549"/>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BE0DA7E-C0C7-40BD-A818-32B6C234BFE8}">
      <dsp:nvSpPr>
        <dsp:cNvPr id="0" name=""/>
        <dsp:cNvSpPr/>
      </dsp:nvSpPr>
      <dsp:spPr>
        <a:xfrm>
          <a:off x="2971310" y="1350"/>
          <a:ext cx="4746160" cy="1790814"/>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mbria" panose="02040503050406030204" pitchFamily="18" charset="0"/>
            </a:rPr>
            <a:t>Contribuinte</a:t>
          </a:r>
          <a:r>
            <a:rPr lang="en-US" sz="2800" kern="1200" dirty="0">
              <a:latin typeface="Cambria" panose="02040503050406030204" pitchFamily="18" charset="0"/>
            </a:rPr>
            <a:t> Individual </a:t>
          </a:r>
        </a:p>
        <a:p>
          <a:pPr marL="0" lvl="0" indent="0" algn="ctr" defTabSz="1244600">
            <a:lnSpc>
              <a:spcPct val="90000"/>
            </a:lnSpc>
            <a:spcBef>
              <a:spcPct val="0"/>
            </a:spcBef>
            <a:spcAft>
              <a:spcPct val="35000"/>
            </a:spcAft>
            <a:buNone/>
          </a:pPr>
          <a:r>
            <a:rPr lang="en-US" sz="2800" kern="1200" dirty="0" err="1">
              <a:latin typeface="Cambria" panose="02040503050406030204" pitchFamily="18" charset="0"/>
            </a:rPr>
            <a:t>ou</a:t>
          </a:r>
          <a:r>
            <a:rPr lang="en-US" sz="2800" kern="1200" dirty="0">
              <a:latin typeface="Cambria" panose="02040503050406030204" pitchFamily="18" charset="0"/>
            </a:rPr>
            <a:t> </a:t>
          </a:r>
        </a:p>
        <a:p>
          <a:pPr marL="0" lvl="0" indent="0" algn="ctr" defTabSz="1244600">
            <a:lnSpc>
              <a:spcPct val="90000"/>
            </a:lnSpc>
            <a:spcBef>
              <a:spcPct val="0"/>
            </a:spcBef>
            <a:spcAft>
              <a:spcPct val="35000"/>
            </a:spcAft>
            <a:buNone/>
          </a:pPr>
          <a:r>
            <a:rPr lang="en-US" sz="2800" kern="1200" dirty="0" err="1">
              <a:latin typeface="Cambria" panose="02040503050406030204" pitchFamily="18" charset="0"/>
            </a:rPr>
            <a:t>empregado</a:t>
          </a:r>
          <a:endParaRPr lang="en-US" sz="2800" kern="1200" dirty="0">
            <a:latin typeface="Cambria" panose="02040503050406030204" pitchFamily="18" charset="0"/>
          </a:endParaRPr>
        </a:p>
      </dsp:txBody>
      <dsp:txXfrm>
        <a:off x="2971310" y="1350"/>
        <a:ext cx="4746160" cy="1790814"/>
      </dsp:txXfrm>
    </dsp:sp>
    <dsp:sp modelId="{AE9374FA-2DCB-4A89-A203-FACD669E48EE}">
      <dsp:nvSpPr>
        <dsp:cNvPr id="0" name=""/>
        <dsp:cNvSpPr/>
      </dsp:nvSpPr>
      <dsp:spPr>
        <a:xfrm>
          <a:off x="1386690" y="2544307"/>
          <a:ext cx="3581629" cy="1790814"/>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mbria" panose="02040503050406030204" pitchFamily="18" charset="0"/>
            </a:rPr>
            <a:t>Declaração</a:t>
          </a:r>
          <a:r>
            <a:rPr lang="en-US" sz="2800" kern="1200" dirty="0">
              <a:latin typeface="Cambria" panose="02040503050406030204" pitchFamily="18" charset="0"/>
            </a:rPr>
            <a:t> </a:t>
          </a:r>
        </a:p>
      </dsp:txBody>
      <dsp:txXfrm>
        <a:off x="1386690" y="2544307"/>
        <a:ext cx="3581629" cy="1790814"/>
      </dsp:txXfrm>
    </dsp:sp>
    <dsp:sp modelId="{83074E2F-8484-4D5F-A66B-37E3E61091D5}">
      <dsp:nvSpPr>
        <dsp:cNvPr id="0" name=""/>
        <dsp:cNvSpPr/>
      </dsp:nvSpPr>
      <dsp:spPr>
        <a:xfrm>
          <a:off x="5720462" y="2544307"/>
          <a:ext cx="3581629" cy="1790814"/>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err="1">
              <a:latin typeface="Cambria" panose="02040503050406030204" pitchFamily="18" charset="0"/>
            </a:rPr>
            <a:t>Recibo</a:t>
          </a:r>
          <a:r>
            <a:rPr lang="en-US" sz="2800" kern="1200" dirty="0">
              <a:latin typeface="Cambria" panose="02040503050406030204" pitchFamily="18" charset="0"/>
            </a:rPr>
            <a:t> Contra </a:t>
          </a:r>
          <a:r>
            <a:rPr lang="en-US" sz="2800" kern="1200" dirty="0" err="1">
              <a:latin typeface="Cambria" panose="02040503050406030204" pitchFamily="18" charset="0"/>
            </a:rPr>
            <a:t>Cheque</a:t>
          </a:r>
          <a:r>
            <a:rPr lang="en-US" sz="2800" kern="1200" dirty="0">
              <a:latin typeface="Cambria" panose="02040503050406030204" pitchFamily="18" charset="0"/>
            </a:rPr>
            <a:t> </a:t>
          </a:r>
        </a:p>
      </dsp:txBody>
      <dsp:txXfrm>
        <a:off x="5720462" y="2544307"/>
        <a:ext cx="3581629" cy="1790814"/>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785" y="0"/>
          <a:ext cx="3182540" cy="3725612"/>
        </a:xfrm>
        <a:prstGeom prst="rect">
          <a:avLst/>
        </a:prstGeom>
        <a:solidFill>
          <a:schemeClr val="dk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ctr" defTabSz="1155700">
            <a:lnSpc>
              <a:spcPct val="90000"/>
            </a:lnSpc>
            <a:spcBef>
              <a:spcPct val="0"/>
            </a:spcBef>
            <a:spcAft>
              <a:spcPct val="35000"/>
            </a:spcAft>
            <a:buNone/>
          </a:pPr>
          <a:r>
            <a:rPr lang="en-US" sz="2600" kern="1200" dirty="0" err="1">
              <a:latin typeface="+mj-lt"/>
            </a:rPr>
            <a:t>Sede</a:t>
          </a:r>
          <a:r>
            <a:rPr lang="en-US" sz="2600" kern="1200" dirty="0">
              <a:latin typeface="+mj-lt"/>
            </a:rPr>
            <a:t> do </a:t>
          </a:r>
          <a:r>
            <a:rPr lang="en-US" sz="2600" kern="1200" dirty="0" err="1">
              <a:latin typeface="+mj-lt"/>
            </a:rPr>
            <a:t>tomado</a:t>
          </a:r>
          <a:r>
            <a:rPr lang="en-US" sz="2600" kern="1200" dirty="0">
              <a:latin typeface="+mj-lt"/>
            </a:rPr>
            <a:t> do </a:t>
          </a:r>
          <a:r>
            <a:rPr lang="en-US" sz="2600" kern="1200" dirty="0" err="1">
              <a:latin typeface="+mj-lt"/>
            </a:rPr>
            <a:t>serviço</a:t>
          </a:r>
          <a:r>
            <a:rPr lang="en-US" sz="2600" kern="1200" dirty="0">
              <a:latin typeface="+mj-lt"/>
            </a:rPr>
            <a:t>.</a:t>
          </a:r>
        </a:p>
        <a:p>
          <a:pPr marL="0" lvl="0" indent="0" algn="ctr" defTabSz="1155700">
            <a:lnSpc>
              <a:spcPct val="90000"/>
            </a:lnSpc>
            <a:spcBef>
              <a:spcPct val="0"/>
            </a:spcBef>
            <a:spcAft>
              <a:spcPct val="35000"/>
            </a:spcAft>
            <a:buNone/>
          </a:pPr>
          <a:r>
            <a:rPr lang="en-US" sz="2600" kern="1200" dirty="0">
              <a:latin typeface="+mj-lt"/>
            </a:rPr>
            <a:t> - RETENÇÃO -</a:t>
          </a:r>
        </a:p>
      </dsp:txBody>
      <dsp:txXfrm>
        <a:off x="785" y="1490244"/>
        <a:ext cx="3182540" cy="2235367"/>
      </dsp:txXfrm>
    </dsp:sp>
    <dsp:sp modelId="{15536E38-36FE-4A51-B620-2715BFAD5475}">
      <dsp:nvSpPr>
        <dsp:cNvPr id="0" name=""/>
        <dsp:cNvSpPr/>
      </dsp:nvSpPr>
      <dsp:spPr>
        <a:xfrm>
          <a:off x="785" y="0"/>
          <a:ext cx="3182540" cy="1490244"/>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785" y="0"/>
        <a:ext cx="3182540" cy="1490244"/>
      </dsp:txXfrm>
    </dsp:sp>
    <dsp:sp modelId="{89A9B4CF-6439-46B1-B6A9-1D6CD5034774}">
      <dsp:nvSpPr>
        <dsp:cNvPr id="0" name=""/>
        <dsp:cNvSpPr/>
      </dsp:nvSpPr>
      <dsp:spPr>
        <a:xfrm>
          <a:off x="3437929" y="0"/>
          <a:ext cx="3182540" cy="3725612"/>
        </a:xfrm>
        <a:prstGeom prst="rect">
          <a:avLst/>
        </a:prstGeom>
        <a:solidFill>
          <a:srgbClr val="FF33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ctr" defTabSz="1155700">
            <a:lnSpc>
              <a:spcPct val="90000"/>
            </a:lnSpc>
            <a:spcBef>
              <a:spcPct val="0"/>
            </a:spcBef>
            <a:spcAft>
              <a:spcPct val="35000"/>
            </a:spcAft>
            <a:buNone/>
          </a:pPr>
          <a:r>
            <a:rPr lang="en-US" sz="2600" b="1" kern="1200" dirty="0" err="1">
              <a:solidFill>
                <a:schemeClr val="bg1"/>
              </a:solidFill>
            </a:rPr>
            <a:t>Sede</a:t>
          </a:r>
          <a:r>
            <a:rPr lang="en-US" sz="2600" b="1" kern="1200" dirty="0">
              <a:solidFill>
                <a:schemeClr val="bg1"/>
              </a:solidFill>
            </a:rPr>
            <a:t> do </a:t>
          </a:r>
          <a:r>
            <a:rPr lang="en-US" sz="2600" b="1" kern="1200" dirty="0" err="1">
              <a:solidFill>
                <a:schemeClr val="bg1"/>
              </a:solidFill>
            </a:rPr>
            <a:t>Prestador</a:t>
          </a:r>
          <a:r>
            <a:rPr lang="en-US" sz="2600" b="1" kern="1200" dirty="0">
              <a:solidFill>
                <a:schemeClr val="bg1"/>
              </a:solidFill>
            </a:rPr>
            <a:t> de </a:t>
          </a:r>
          <a:r>
            <a:rPr lang="en-US" sz="2600" b="1" kern="1200" dirty="0" err="1">
              <a:solidFill>
                <a:schemeClr val="bg1"/>
              </a:solidFill>
            </a:rPr>
            <a:t>serviço</a:t>
          </a:r>
          <a:r>
            <a:rPr lang="en-US" sz="2600" b="1" kern="1200" dirty="0">
              <a:solidFill>
                <a:schemeClr val="bg1"/>
              </a:solidFill>
            </a:rPr>
            <a:t>.</a:t>
          </a:r>
        </a:p>
        <a:p>
          <a:pPr marL="0" lvl="0" indent="0" algn="ctr" defTabSz="1155700">
            <a:lnSpc>
              <a:spcPct val="90000"/>
            </a:lnSpc>
            <a:spcBef>
              <a:spcPct val="0"/>
            </a:spcBef>
            <a:spcAft>
              <a:spcPct val="35000"/>
            </a:spcAft>
            <a:buNone/>
          </a:pPr>
          <a:r>
            <a:rPr lang="en-US" sz="2600" b="1" kern="1200" dirty="0">
              <a:solidFill>
                <a:schemeClr val="bg1"/>
              </a:solidFill>
            </a:rPr>
            <a:t> - SEM RETENÇÃO-</a:t>
          </a:r>
        </a:p>
      </dsp:txBody>
      <dsp:txXfrm>
        <a:off x="3437929" y="1490244"/>
        <a:ext cx="3182540" cy="2235367"/>
      </dsp:txXfrm>
    </dsp:sp>
    <dsp:sp modelId="{379B8CE4-8135-4F2C-A5A0-E55EBE328E9A}">
      <dsp:nvSpPr>
        <dsp:cNvPr id="0" name=""/>
        <dsp:cNvSpPr/>
      </dsp:nvSpPr>
      <dsp:spPr>
        <a:xfrm>
          <a:off x="3437929" y="0"/>
          <a:ext cx="3182540" cy="1490244"/>
        </a:xfrm>
        <a:prstGeom prst="rect">
          <a:avLst/>
        </a:prstGeom>
        <a:solidFill>
          <a:srgbClr val="FF0000"/>
        </a:solid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437929" y="0"/>
        <a:ext cx="3182540" cy="1490244"/>
      </dsp:txXfrm>
    </dsp:sp>
    <dsp:sp modelId="{0802B4A8-7224-4B0A-95B7-D17AEB2B2AFF}">
      <dsp:nvSpPr>
        <dsp:cNvPr id="0" name=""/>
        <dsp:cNvSpPr/>
      </dsp:nvSpPr>
      <dsp:spPr>
        <a:xfrm>
          <a:off x="6875073" y="0"/>
          <a:ext cx="3182540" cy="3725612"/>
        </a:xfrm>
        <a:prstGeom prst="rect">
          <a:avLst/>
        </a:prstGeom>
        <a:solidFill>
          <a:schemeClr val="dk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ctr" defTabSz="1155700">
            <a:lnSpc>
              <a:spcPct val="90000"/>
            </a:lnSpc>
            <a:spcBef>
              <a:spcPct val="0"/>
            </a:spcBef>
            <a:spcAft>
              <a:spcPct val="35000"/>
            </a:spcAft>
            <a:buNone/>
          </a:pPr>
          <a:r>
            <a:rPr lang="en-US" sz="2600" kern="1200" dirty="0"/>
            <a:t>Local de Terceiros.</a:t>
          </a:r>
        </a:p>
        <a:p>
          <a:pPr marL="0" lvl="0" indent="0" algn="ctr" defTabSz="1155700">
            <a:lnSpc>
              <a:spcPct val="90000"/>
            </a:lnSpc>
            <a:spcBef>
              <a:spcPct val="0"/>
            </a:spcBef>
            <a:spcAft>
              <a:spcPct val="35000"/>
            </a:spcAft>
            <a:buNone/>
          </a:pPr>
          <a:r>
            <a:rPr lang="en-US" sz="2600" kern="1200" dirty="0"/>
            <a:t>- RETENÇÃO -</a:t>
          </a:r>
        </a:p>
      </dsp:txBody>
      <dsp:txXfrm>
        <a:off x="6875073" y="1490244"/>
        <a:ext cx="3182540" cy="2235367"/>
      </dsp:txXfrm>
    </dsp:sp>
    <dsp:sp modelId="{68AC9669-DC11-473A-AA2E-579A44E78C37}">
      <dsp:nvSpPr>
        <dsp:cNvPr id="0" name=""/>
        <dsp:cNvSpPr/>
      </dsp:nvSpPr>
      <dsp:spPr>
        <a:xfrm>
          <a:off x="6875073" y="0"/>
          <a:ext cx="3182540" cy="1490244"/>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6875073" y="0"/>
        <a:ext cx="3182540" cy="149024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1167" y="798893"/>
          <a:ext cx="1781260" cy="890630"/>
        </a:xfrm>
        <a:prstGeom prst="roundRect">
          <a:avLst>
            <a:gd name="adj" fmla="val 10000"/>
          </a:avLst>
        </a:prstGeom>
        <a:solidFill>
          <a:schemeClr val="accent5">
            <a:lumMod val="75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Base </a:t>
          </a:r>
        </a:p>
        <a:p>
          <a:pPr marL="0" lvl="0" indent="0" algn="ctr" defTabSz="1066800">
            <a:lnSpc>
              <a:spcPct val="90000"/>
            </a:lnSpc>
            <a:spcBef>
              <a:spcPct val="0"/>
            </a:spcBef>
            <a:spcAft>
              <a:spcPct val="35000"/>
            </a:spcAft>
            <a:buNone/>
          </a:pPr>
          <a:r>
            <a:rPr lang="en-US" sz="2400" kern="1200" dirty="0" err="1"/>
            <a:t>Cálculo</a:t>
          </a:r>
          <a:endParaRPr lang="en-US" sz="2400" kern="1200" dirty="0"/>
        </a:p>
      </dsp:txBody>
      <dsp:txXfrm>
        <a:off x="27253" y="824979"/>
        <a:ext cx="1729088" cy="838458"/>
      </dsp:txXfrm>
    </dsp:sp>
    <dsp:sp modelId="{F7A675C9-D257-4BCF-A49D-109211E36BA5}">
      <dsp:nvSpPr>
        <dsp:cNvPr id="0" name=""/>
        <dsp:cNvSpPr/>
      </dsp:nvSpPr>
      <dsp:spPr>
        <a:xfrm rot="19457599">
          <a:off x="1699954" y="955940"/>
          <a:ext cx="877451" cy="64423"/>
        </a:xfrm>
        <a:custGeom>
          <a:avLst/>
          <a:gdLst/>
          <a:ahLst/>
          <a:cxnLst/>
          <a:rect l="0" t="0" r="0" b="0"/>
          <a:pathLst>
            <a:path>
              <a:moveTo>
                <a:pt x="0" y="32211"/>
              </a:moveTo>
              <a:lnTo>
                <a:pt x="877451" y="3221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16743" y="966216"/>
        <a:ext cx="43872" cy="43872"/>
      </dsp:txXfrm>
    </dsp:sp>
    <dsp:sp modelId="{A5E5953F-233C-4E18-B922-1A91A5C96CA6}">
      <dsp:nvSpPr>
        <dsp:cNvPr id="0" name=""/>
        <dsp:cNvSpPr/>
      </dsp:nvSpPr>
      <dsp:spPr>
        <a:xfrm>
          <a:off x="2494932" y="286781"/>
          <a:ext cx="1781260" cy="890630"/>
        </a:xfrm>
        <a:prstGeom prst="rect">
          <a:avLst/>
        </a:prstGeom>
        <a:solidFill>
          <a:schemeClr val="accent5">
            <a:lumMod val="60000"/>
            <a:lumOff val="4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65% - </a:t>
          </a:r>
          <a:r>
            <a:rPr lang="en-US" sz="2400" kern="1200" dirty="0" err="1">
              <a:solidFill>
                <a:schemeClr val="tx1"/>
              </a:solidFill>
            </a:rPr>
            <a:t>Hospitalar</a:t>
          </a:r>
          <a:endParaRPr lang="en-US" sz="2400" kern="1200" dirty="0">
            <a:solidFill>
              <a:schemeClr val="tx1"/>
            </a:solidFill>
          </a:endParaRPr>
        </a:p>
      </dsp:txBody>
      <dsp:txXfrm>
        <a:off x="2494932" y="286781"/>
        <a:ext cx="1781260" cy="890630"/>
      </dsp:txXfrm>
    </dsp:sp>
    <dsp:sp modelId="{FEF76520-C9A4-487F-949D-943785590398}">
      <dsp:nvSpPr>
        <dsp:cNvPr id="0" name=""/>
        <dsp:cNvSpPr/>
      </dsp:nvSpPr>
      <dsp:spPr>
        <a:xfrm rot="2142401">
          <a:off x="1699954" y="1468053"/>
          <a:ext cx="877451" cy="64423"/>
        </a:xfrm>
        <a:custGeom>
          <a:avLst/>
          <a:gdLst/>
          <a:ahLst/>
          <a:cxnLst/>
          <a:rect l="0" t="0" r="0" b="0"/>
          <a:pathLst>
            <a:path>
              <a:moveTo>
                <a:pt x="0" y="32211"/>
              </a:moveTo>
              <a:lnTo>
                <a:pt x="877451" y="32211"/>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dirty="0"/>
        </a:p>
      </dsp:txBody>
      <dsp:txXfrm>
        <a:off x="2116743" y="1478328"/>
        <a:ext cx="43872" cy="43872"/>
      </dsp:txXfrm>
    </dsp:sp>
    <dsp:sp modelId="{D1BCA6E4-91BC-4ECC-9F72-D7A86F3177E7}">
      <dsp:nvSpPr>
        <dsp:cNvPr id="0" name=""/>
        <dsp:cNvSpPr/>
      </dsp:nvSpPr>
      <dsp:spPr>
        <a:xfrm>
          <a:off x="2494932" y="1311006"/>
          <a:ext cx="1781260" cy="890630"/>
        </a:xfrm>
        <a:prstGeom prst="rect">
          <a:avLst/>
        </a:prstGeom>
        <a:solidFill>
          <a:schemeClr val="accent5">
            <a:lumMod val="20000"/>
            <a:lumOff val="80000"/>
          </a:schemeClr>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rPr>
            <a:t>80% </a:t>
          </a:r>
        </a:p>
        <a:p>
          <a:pPr marL="0" lvl="0" indent="0" algn="ctr" defTabSz="1066800">
            <a:lnSpc>
              <a:spcPct val="90000"/>
            </a:lnSpc>
            <a:spcBef>
              <a:spcPct val="0"/>
            </a:spcBef>
            <a:spcAft>
              <a:spcPct val="35000"/>
            </a:spcAft>
            <a:buNone/>
          </a:pPr>
          <a:r>
            <a:rPr lang="en-US" sz="2400" kern="1200" dirty="0">
              <a:solidFill>
                <a:schemeClr val="tx1"/>
              </a:solidFill>
            </a:rPr>
            <a:t>outros</a:t>
          </a:r>
        </a:p>
      </dsp:txBody>
      <dsp:txXfrm>
        <a:off x="2494932" y="1311006"/>
        <a:ext cx="1781260" cy="89063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2">
            <a:lumMod val="90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CC0000"/>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mj-lt"/>
            </a:rPr>
            <a:t>Prestador</a:t>
          </a:r>
          <a:endParaRPr lang="en-US" sz="3200" b="1" kern="1200" dirty="0">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2">
            <a:lumMod val="90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992080-7D4E-4F2B-B608-170DDBB6006A}">
      <dsp:nvSpPr>
        <dsp:cNvPr id="0" name=""/>
        <dsp:cNvSpPr/>
      </dsp:nvSpPr>
      <dsp:spPr>
        <a:xfrm>
          <a:off x="785" y="0"/>
          <a:ext cx="3182540" cy="3725612"/>
        </a:xfrm>
        <a:prstGeom prst="rect">
          <a:avLst/>
        </a:prstGeom>
        <a:solidFill>
          <a:schemeClr val="dk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ctr" defTabSz="1155700">
            <a:lnSpc>
              <a:spcPct val="90000"/>
            </a:lnSpc>
            <a:spcBef>
              <a:spcPct val="0"/>
            </a:spcBef>
            <a:spcAft>
              <a:spcPct val="35000"/>
            </a:spcAft>
            <a:buNone/>
          </a:pPr>
          <a:r>
            <a:rPr lang="en-US" sz="2600" b="1" kern="1200" dirty="0" err="1">
              <a:latin typeface="+mj-lt"/>
            </a:rPr>
            <a:t>Sede</a:t>
          </a:r>
          <a:r>
            <a:rPr lang="en-US" sz="2600" b="1" kern="1200" dirty="0">
              <a:latin typeface="+mj-lt"/>
            </a:rPr>
            <a:t> do </a:t>
          </a:r>
          <a:r>
            <a:rPr lang="en-US" sz="2600" b="1" kern="1200" dirty="0" err="1">
              <a:latin typeface="+mj-lt"/>
            </a:rPr>
            <a:t>tomado</a:t>
          </a:r>
          <a:r>
            <a:rPr lang="en-US" sz="2600" b="1" kern="1200" dirty="0">
              <a:latin typeface="+mj-lt"/>
            </a:rPr>
            <a:t> do </a:t>
          </a:r>
          <a:r>
            <a:rPr lang="en-US" sz="2600" b="1" kern="1200" dirty="0" err="1">
              <a:latin typeface="+mj-lt"/>
            </a:rPr>
            <a:t>serviço</a:t>
          </a:r>
          <a:r>
            <a:rPr lang="en-US" sz="2600" b="1" kern="1200" dirty="0">
              <a:latin typeface="+mj-lt"/>
            </a:rPr>
            <a:t>.</a:t>
          </a:r>
        </a:p>
        <a:p>
          <a:pPr marL="0" lvl="0" indent="0" algn="ctr" defTabSz="1155700">
            <a:lnSpc>
              <a:spcPct val="90000"/>
            </a:lnSpc>
            <a:spcBef>
              <a:spcPct val="0"/>
            </a:spcBef>
            <a:spcAft>
              <a:spcPct val="35000"/>
            </a:spcAft>
            <a:buNone/>
          </a:pPr>
          <a:r>
            <a:rPr lang="en-US" sz="2600" b="1" kern="1200" dirty="0">
              <a:latin typeface="+mj-lt"/>
            </a:rPr>
            <a:t> - RETENÇÃO -</a:t>
          </a:r>
        </a:p>
      </dsp:txBody>
      <dsp:txXfrm>
        <a:off x="785" y="1490244"/>
        <a:ext cx="3182540" cy="2235367"/>
      </dsp:txXfrm>
    </dsp:sp>
    <dsp:sp modelId="{15536E38-36FE-4A51-B620-2715BFAD5475}">
      <dsp:nvSpPr>
        <dsp:cNvPr id="0" name=""/>
        <dsp:cNvSpPr/>
      </dsp:nvSpPr>
      <dsp:spPr>
        <a:xfrm>
          <a:off x="785" y="0"/>
          <a:ext cx="3182540" cy="1490244"/>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01</a:t>
          </a:r>
          <a:endParaRPr lang="en-US" sz="6600" kern="1200" dirty="0"/>
        </a:p>
      </dsp:txBody>
      <dsp:txXfrm>
        <a:off x="785" y="0"/>
        <a:ext cx="3182540" cy="1490244"/>
      </dsp:txXfrm>
    </dsp:sp>
    <dsp:sp modelId="{89A9B4CF-6439-46B1-B6A9-1D6CD5034774}">
      <dsp:nvSpPr>
        <dsp:cNvPr id="0" name=""/>
        <dsp:cNvSpPr/>
      </dsp:nvSpPr>
      <dsp:spPr>
        <a:xfrm>
          <a:off x="3437929" y="0"/>
          <a:ext cx="3182540" cy="3725612"/>
        </a:xfrm>
        <a:prstGeom prst="rect">
          <a:avLst/>
        </a:prstGeom>
        <a:solidFill>
          <a:srgbClr val="FF3300"/>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ctr" defTabSz="1155700">
            <a:lnSpc>
              <a:spcPct val="90000"/>
            </a:lnSpc>
            <a:spcBef>
              <a:spcPct val="0"/>
            </a:spcBef>
            <a:spcAft>
              <a:spcPct val="35000"/>
            </a:spcAft>
            <a:buNone/>
          </a:pPr>
          <a:r>
            <a:rPr lang="en-US" sz="2600" b="1" kern="1200" dirty="0" err="1">
              <a:solidFill>
                <a:schemeClr val="bg1"/>
              </a:solidFill>
            </a:rPr>
            <a:t>Sede</a:t>
          </a:r>
          <a:r>
            <a:rPr lang="en-US" sz="2600" b="1" kern="1200" dirty="0">
              <a:solidFill>
                <a:schemeClr val="bg1"/>
              </a:solidFill>
            </a:rPr>
            <a:t> do </a:t>
          </a:r>
          <a:r>
            <a:rPr lang="en-US" sz="2600" b="1" kern="1200" dirty="0" err="1">
              <a:solidFill>
                <a:schemeClr val="bg1"/>
              </a:solidFill>
            </a:rPr>
            <a:t>Prestador</a:t>
          </a:r>
          <a:r>
            <a:rPr lang="en-US" sz="2600" b="1" kern="1200" dirty="0">
              <a:solidFill>
                <a:schemeClr val="bg1"/>
              </a:solidFill>
            </a:rPr>
            <a:t> de </a:t>
          </a:r>
          <a:r>
            <a:rPr lang="en-US" sz="2600" b="1" kern="1200" dirty="0" err="1">
              <a:solidFill>
                <a:schemeClr val="bg1"/>
              </a:solidFill>
            </a:rPr>
            <a:t>serviço</a:t>
          </a:r>
          <a:r>
            <a:rPr lang="en-US" sz="2600" b="1" kern="1200" dirty="0">
              <a:solidFill>
                <a:schemeClr val="bg1"/>
              </a:solidFill>
            </a:rPr>
            <a:t>.</a:t>
          </a:r>
        </a:p>
        <a:p>
          <a:pPr marL="0" lvl="0" indent="0" algn="ctr" defTabSz="1155700">
            <a:lnSpc>
              <a:spcPct val="90000"/>
            </a:lnSpc>
            <a:spcBef>
              <a:spcPct val="0"/>
            </a:spcBef>
            <a:spcAft>
              <a:spcPct val="35000"/>
            </a:spcAft>
            <a:buNone/>
          </a:pPr>
          <a:r>
            <a:rPr lang="en-US" sz="2600" b="1" kern="1200" dirty="0">
              <a:solidFill>
                <a:schemeClr val="bg1"/>
              </a:solidFill>
            </a:rPr>
            <a:t> - SEM RETENÇÃO-</a:t>
          </a:r>
        </a:p>
      </dsp:txBody>
      <dsp:txXfrm>
        <a:off x="3437929" y="1490244"/>
        <a:ext cx="3182540" cy="2235367"/>
      </dsp:txXfrm>
    </dsp:sp>
    <dsp:sp modelId="{379B8CE4-8135-4F2C-A5A0-E55EBE328E9A}">
      <dsp:nvSpPr>
        <dsp:cNvPr id="0" name=""/>
        <dsp:cNvSpPr/>
      </dsp:nvSpPr>
      <dsp:spPr>
        <a:xfrm>
          <a:off x="3437929" y="0"/>
          <a:ext cx="3182540" cy="1490244"/>
        </a:xfrm>
        <a:prstGeom prst="rect">
          <a:avLst/>
        </a:prstGeom>
        <a:solidFill>
          <a:srgbClr val="FF0000"/>
        </a:solid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02</a:t>
          </a:r>
          <a:endParaRPr lang="en-US" sz="6600" kern="1200" dirty="0"/>
        </a:p>
      </dsp:txBody>
      <dsp:txXfrm>
        <a:off x="3437929" y="0"/>
        <a:ext cx="3182540" cy="1490244"/>
      </dsp:txXfrm>
    </dsp:sp>
    <dsp:sp modelId="{0802B4A8-7224-4B0A-95B7-D17AEB2B2AFF}">
      <dsp:nvSpPr>
        <dsp:cNvPr id="0" name=""/>
        <dsp:cNvSpPr/>
      </dsp:nvSpPr>
      <dsp:spPr>
        <a:xfrm>
          <a:off x="6875073" y="0"/>
          <a:ext cx="3182540" cy="3725612"/>
        </a:xfrm>
        <a:prstGeom prst="rect">
          <a:avLst/>
        </a:prstGeom>
        <a:solidFill>
          <a:schemeClr val="dk2">
            <a:hueOff val="0"/>
            <a:satOff val="0"/>
            <a:lumOff val="0"/>
            <a:alphaOff val="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1">
          <a:scrgbClr r="0" g="0" b="0"/>
        </a:effectRef>
        <a:fontRef idx="minor">
          <a:schemeClr val="lt1"/>
        </a:fontRef>
      </dsp:style>
      <dsp:txBody>
        <a:bodyPr spcFirstLastPara="0" vert="horz" wrap="square" lIns="314364" tIns="0" rIns="314364" bIns="330200" numCol="1" spcCol="1270" anchor="t" anchorCtr="0">
          <a:noAutofit/>
        </a:bodyPr>
        <a:lstStyle/>
        <a:p>
          <a:pPr marL="0" lvl="0" indent="0" algn="ctr" defTabSz="1155700">
            <a:lnSpc>
              <a:spcPct val="90000"/>
            </a:lnSpc>
            <a:spcBef>
              <a:spcPct val="0"/>
            </a:spcBef>
            <a:spcAft>
              <a:spcPct val="35000"/>
            </a:spcAft>
            <a:buNone/>
          </a:pPr>
          <a:r>
            <a:rPr lang="en-US" sz="2600" kern="1200" dirty="0"/>
            <a:t>Local de Terceiros.</a:t>
          </a:r>
        </a:p>
        <a:p>
          <a:pPr marL="0" lvl="0" indent="0" algn="ctr" defTabSz="1155700">
            <a:lnSpc>
              <a:spcPct val="90000"/>
            </a:lnSpc>
            <a:spcBef>
              <a:spcPct val="0"/>
            </a:spcBef>
            <a:spcAft>
              <a:spcPct val="35000"/>
            </a:spcAft>
            <a:buNone/>
          </a:pPr>
          <a:r>
            <a:rPr lang="en-US" sz="2600" kern="1200" dirty="0"/>
            <a:t>- RETENÇÃO -</a:t>
          </a:r>
        </a:p>
      </dsp:txBody>
      <dsp:txXfrm>
        <a:off x="6875073" y="1490244"/>
        <a:ext cx="3182540" cy="2235367"/>
      </dsp:txXfrm>
    </dsp:sp>
    <dsp:sp modelId="{68AC9669-DC11-473A-AA2E-579A44E78C37}">
      <dsp:nvSpPr>
        <dsp:cNvPr id="0" name=""/>
        <dsp:cNvSpPr/>
      </dsp:nvSpPr>
      <dsp:spPr>
        <a:xfrm>
          <a:off x="6875073" y="0"/>
          <a:ext cx="3182540" cy="1490244"/>
        </a:xfrm>
        <a:prstGeom prst="rect">
          <a:avLst/>
        </a:prstGeom>
        <a:noFill/>
        <a:ln w="12700" cap="flat" cmpd="sng" algn="ctr">
          <a:noFill/>
          <a:prstDash val="solid"/>
          <a:miter lim="800000"/>
        </a:ln>
        <a:effectLst/>
        <a:sp3d/>
      </dsp:spPr>
      <dsp:style>
        <a:lnRef idx="2">
          <a:scrgbClr r="0" g="0" b="0"/>
        </a:lnRef>
        <a:fillRef idx="1">
          <a:scrgbClr r="0" g="0" b="0"/>
        </a:fillRef>
        <a:effectRef idx="1">
          <a:scrgbClr r="0" g="0" b="0"/>
        </a:effectRef>
        <a:fontRef idx="minor">
          <a:schemeClr val="lt1"/>
        </a:fontRef>
      </dsp:style>
      <dsp:txBody>
        <a:bodyPr spcFirstLastPara="0" vert="horz" wrap="square" lIns="314364" tIns="165100" rIns="314364" bIns="165100" numCol="1" spcCol="1270" anchor="ctr" anchorCtr="0">
          <a:noAutofit/>
        </a:bodyPr>
        <a:lstStyle/>
        <a:p>
          <a:pPr marL="0" lvl="0" indent="0" algn="l" defTabSz="2933700">
            <a:lnSpc>
              <a:spcPct val="90000"/>
            </a:lnSpc>
            <a:spcBef>
              <a:spcPct val="0"/>
            </a:spcBef>
            <a:spcAft>
              <a:spcPct val="35000"/>
            </a:spcAft>
            <a:buNone/>
          </a:pPr>
          <a:r>
            <a:rPr lang="en-US" sz="6600" kern="1200"/>
            <a:t>03</a:t>
          </a:r>
          <a:endParaRPr lang="en-US" sz="6600" kern="1200" dirty="0"/>
        </a:p>
      </dsp:txBody>
      <dsp:txXfrm>
        <a:off x="6875073" y="0"/>
        <a:ext cx="3182540" cy="149024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0" y="1110652"/>
          <a:ext cx="1928863" cy="96443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28247" y="1138899"/>
        <a:ext cx="1872369" cy="907937"/>
      </dsp:txXfrm>
    </dsp:sp>
    <dsp:sp modelId="{F7A675C9-D257-4BCF-A49D-109211E36BA5}">
      <dsp:nvSpPr>
        <dsp:cNvPr id="0" name=""/>
        <dsp:cNvSpPr/>
      </dsp:nvSpPr>
      <dsp:spPr>
        <a:xfrm rot="18367653">
          <a:off x="1647084" y="1011073"/>
          <a:ext cx="1373142" cy="54492"/>
        </a:xfrm>
        <a:custGeom>
          <a:avLst/>
          <a:gdLst/>
          <a:ahLst/>
          <a:cxnLst/>
          <a:rect l="0" t="0" r="0" b="0"/>
          <a:pathLst>
            <a:path>
              <a:moveTo>
                <a:pt x="0" y="27246"/>
              </a:moveTo>
              <a:lnTo>
                <a:pt x="1373142"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299327" y="1003991"/>
        <a:ext cx="68657" cy="68657"/>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28863" y="1565621"/>
          <a:ext cx="809584" cy="54492"/>
        </a:xfrm>
        <a:custGeom>
          <a:avLst/>
          <a:gdLst/>
          <a:ahLst/>
          <a:cxnLst/>
          <a:rect l="0" t="0" r="0" b="0"/>
          <a:pathLst>
            <a:path>
              <a:moveTo>
                <a:pt x="0" y="27246"/>
              </a:moveTo>
              <a:lnTo>
                <a:pt x="809584"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3416" y="1572628"/>
        <a:ext cx="40479" cy="40479"/>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232347">
          <a:off x="1647084" y="2120170"/>
          <a:ext cx="1373142" cy="54492"/>
        </a:xfrm>
        <a:custGeom>
          <a:avLst/>
          <a:gdLst/>
          <a:ahLst/>
          <a:cxnLst/>
          <a:rect l="0" t="0" r="0" b="0"/>
          <a:pathLst>
            <a:path>
              <a:moveTo>
                <a:pt x="0" y="27246"/>
              </a:moveTo>
              <a:lnTo>
                <a:pt x="1373142"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299327" y="2113087"/>
        <a:ext cx="68657" cy="68657"/>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826458" y="974723"/>
          <a:ext cx="1678223" cy="83911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851035" y="999300"/>
        <a:ext cx="1629069" cy="789957"/>
      </dsp:txXfrm>
    </dsp:sp>
    <dsp:sp modelId="{F7A675C9-D257-4BCF-A49D-109211E36BA5}">
      <dsp:nvSpPr>
        <dsp:cNvPr id="0" name=""/>
        <dsp:cNvSpPr/>
      </dsp:nvSpPr>
      <dsp:spPr>
        <a:xfrm rot="18118148">
          <a:off x="2234736" y="880348"/>
          <a:ext cx="1147390" cy="54492"/>
        </a:xfrm>
        <a:custGeom>
          <a:avLst/>
          <a:gdLst/>
          <a:ahLst/>
          <a:cxnLst/>
          <a:rect l="0" t="0" r="0" b="0"/>
          <a:pathLst>
            <a:path>
              <a:moveTo>
                <a:pt x="0" y="27246"/>
              </a:moveTo>
              <a:lnTo>
                <a:pt x="1147390"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779747" y="878909"/>
        <a:ext cx="57369" cy="57369"/>
      </dsp:txXfrm>
    </dsp:sp>
    <dsp:sp modelId="{A5E5953F-233C-4E18-B922-1A91A5C96CA6}">
      <dsp:nvSpPr>
        <dsp:cNvPr id="0" name=""/>
        <dsp:cNvSpPr/>
      </dsp:nvSpPr>
      <dsp:spPr>
        <a:xfrm>
          <a:off x="3112182" y="1353"/>
          <a:ext cx="1678223" cy="83911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3112182" y="1353"/>
        <a:ext cx="1678223" cy="839111"/>
      </dsp:txXfrm>
    </dsp:sp>
    <dsp:sp modelId="{FEF76520-C9A4-487F-949D-943785590398}">
      <dsp:nvSpPr>
        <dsp:cNvPr id="0" name=""/>
        <dsp:cNvSpPr/>
      </dsp:nvSpPr>
      <dsp:spPr>
        <a:xfrm rot="21552519">
          <a:off x="2504653" y="1362837"/>
          <a:ext cx="607558" cy="54492"/>
        </a:xfrm>
        <a:custGeom>
          <a:avLst/>
          <a:gdLst/>
          <a:ahLst/>
          <a:cxnLst/>
          <a:rect l="0" t="0" r="0" b="0"/>
          <a:pathLst>
            <a:path>
              <a:moveTo>
                <a:pt x="0" y="27246"/>
              </a:moveTo>
              <a:lnTo>
                <a:pt x="607558"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793243" y="1374894"/>
        <a:ext cx="30377" cy="30377"/>
      </dsp:txXfrm>
    </dsp:sp>
    <dsp:sp modelId="{D1BCA6E4-91BC-4ECC-9F72-D7A86F3177E7}">
      <dsp:nvSpPr>
        <dsp:cNvPr id="0" name=""/>
        <dsp:cNvSpPr/>
      </dsp:nvSpPr>
      <dsp:spPr>
        <a:xfrm>
          <a:off x="3112182" y="966332"/>
          <a:ext cx="1678223" cy="83911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3112182" y="966332"/>
        <a:ext cx="1678223" cy="839111"/>
      </dsp:txXfrm>
    </dsp:sp>
    <dsp:sp modelId="{5F1E637F-EF01-4C5F-82D6-CAF46C7C057D}">
      <dsp:nvSpPr>
        <dsp:cNvPr id="0" name=""/>
        <dsp:cNvSpPr/>
      </dsp:nvSpPr>
      <dsp:spPr>
        <a:xfrm rot="3454895">
          <a:off x="2241837" y="1845326"/>
          <a:ext cx="1133188" cy="54492"/>
        </a:xfrm>
        <a:custGeom>
          <a:avLst/>
          <a:gdLst/>
          <a:ahLst/>
          <a:cxnLst/>
          <a:rect l="0" t="0" r="0" b="0"/>
          <a:pathLst>
            <a:path>
              <a:moveTo>
                <a:pt x="0" y="27246"/>
              </a:moveTo>
              <a:lnTo>
                <a:pt x="1133188"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780102" y="1844243"/>
        <a:ext cx="56659" cy="56659"/>
      </dsp:txXfrm>
    </dsp:sp>
    <dsp:sp modelId="{A6DA0A48-7AF7-410F-A9EE-88360817DE80}">
      <dsp:nvSpPr>
        <dsp:cNvPr id="0" name=""/>
        <dsp:cNvSpPr/>
      </dsp:nvSpPr>
      <dsp:spPr>
        <a:xfrm>
          <a:off x="3112182" y="1931310"/>
          <a:ext cx="1678223" cy="83911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3112182" y="1931310"/>
        <a:ext cx="1678223" cy="839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38038" y="1110652"/>
          <a:ext cx="1928863" cy="964431"/>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66285" y="1138899"/>
        <a:ext cx="1872369" cy="907937"/>
      </dsp:txXfrm>
    </dsp:sp>
    <dsp:sp modelId="{F7A675C9-D257-4BCF-A49D-109211E36BA5}">
      <dsp:nvSpPr>
        <dsp:cNvPr id="0" name=""/>
        <dsp:cNvSpPr/>
      </dsp:nvSpPr>
      <dsp:spPr>
        <a:xfrm rot="18289469">
          <a:off x="1677142" y="1011073"/>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1004543"/>
        <a:ext cx="67553" cy="67553"/>
      </dsp:txXfrm>
    </dsp:sp>
    <dsp:sp modelId="{A5E5953F-233C-4E18-B922-1A91A5C96CA6}">
      <dsp:nvSpPr>
        <dsp:cNvPr id="0" name=""/>
        <dsp:cNvSpPr/>
      </dsp:nvSpPr>
      <dsp:spPr>
        <a:xfrm>
          <a:off x="2738447" y="1555"/>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738447" y="1555"/>
        <a:ext cx="1928863" cy="964431"/>
      </dsp:txXfrm>
    </dsp:sp>
    <dsp:sp modelId="{FEF76520-C9A4-487F-949D-943785590398}">
      <dsp:nvSpPr>
        <dsp:cNvPr id="0" name=""/>
        <dsp:cNvSpPr/>
      </dsp:nvSpPr>
      <dsp:spPr>
        <a:xfrm>
          <a:off x="1966902" y="1565621"/>
          <a:ext cx="771545" cy="54492"/>
        </a:xfrm>
        <a:custGeom>
          <a:avLst/>
          <a:gdLst/>
          <a:ahLst/>
          <a:cxnLst/>
          <a:rect l="0" t="0" r="0" b="0"/>
          <a:pathLst>
            <a:path>
              <a:moveTo>
                <a:pt x="0" y="27246"/>
              </a:moveTo>
              <a:lnTo>
                <a:pt x="77154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33386" y="1573579"/>
        <a:ext cx="38577" cy="38577"/>
      </dsp:txXfrm>
    </dsp:sp>
    <dsp:sp modelId="{D1BCA6E4-91BC-4ECC-9F72-D7A86F3177E7}">
      <dsp:nvSpPr>
        <dsp:cNvPr id="0" name=""/>
        <dsp:cNvSpPr/>
      </dsp:nvSpPr>
      <dsp:spPr>
        <a:xfrm>
          <a:off x="2738447" y="1110652"/>
          <a:ext cx="1928863" cy="964431"/>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738447" y="1110652"/>
        <a:ext cx="1928863" cy="964431"/>
      </dsp:txXfrm>
    </dsp:sp>
    <dsp:sp modelId="{5F1E637F-EF01-4C5F-82D6-CAF46C7C057D}">
      <dsp:nvSpPr>
        <dsp:cNvPr id="0" name=""/>
        <dsp:cNvSpPr/>
      </dsp:nvSpPr>
      <dsp:spPr>
        <a:xfrm rot="3310531">
          <a:off x="1677142" y="2120170"/>
          <a:ext cx="1351065" cy="54492"/>
        </a:xfrm>
        <a:custGeom>
          <a:avLst/>
          <a:gdLst/>
          <a:ahLst/>
          <a:cxnLst/>
          <a:rect l="0" t="0" r="0" b="0"/>
          <a:pathLst>
            <a:path>
              <a:moveTo>
                <a:pt x="0" y="27246"/>
              </a:moveTo>
              <a:lnTo>
                <a:pt x="13510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318898" y="2113639"/>
        <a:ext cx="67553" cy="67553"/>
      </dsp:txXfrm>
    </dsp:sp>
    <dsp:sp modelId="{A6DA0A48-7AF7-410F-A9EE-88360817DE80}">
      <dsp:nvSpPr>
        <dsp:cNvPr id="0" name=""/>
        <dsp:cNvSpPr/>
      </dsp:nvSpPr>
      <dsp:spPr>
        <a:xfrm>
          <a:off x="2738447" y="2219748"/>
          <a:ext cx="1928863" cy="964431"/>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738447" y="2219748"/>
        <a:ext cx="1928863" cy="964431"/>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203214" y="970759"/>
          <a:ext cx="1685912" cy="842956"/>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227903" y="995448"/>
        <a:ext cx="1636534" cy="793578"/>
      </dsp:txXfrm>
    </dsp:sp>
    <dsp:sp modelId="{F7A675C9-D257-4BCF-A49D-109211E36BA5}">
      <dsp:nvSpPr>
        <dsp:cNvPr id="0" name=""/>
        <dsp:cNvSpPr/>
      </dsp:nvSpPr>
      <dsp:spPr>
        <a:xfrm rot="18289469">
          <a:off x="1635863" y="880291"/>
          <a:ext cx="1180891" cy="54492"/>
        </a:xfrm>
        <a:custGeom>
          <a:avLst/>
          <a:gdLst/>
          <a:ahLst/>
          <a:cxnLst/>
          <a:rect l="0" t="0" r="0" b="0"/>
          <a:pathLst>
            <a:path>
              <a:moveTo>
                <a:pt x="0" y="27246"/>
              </a:moveTo>
              <a:lnTo>
                <a:pt x="1180891"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196787" y="878015"/>
        <a:ext cx="59044" cy="59044"/>
      </dsp:txXfrm>
    </dsp:sp>
    <dsp:sp modelId="{A5E5953F-233C-4E18-B922-1A91A5C96CA6}">
      <dsp:nvSpPr>
        <dsp:cNvPr id="0" name=""/>
        <dsp:cNvSpPr/>
      </dsp:nvSpPr>
      <dsp:spPr>
        <a:xfrm>
          <a:off x="2563492" y="1359"/>
          <a:ext cx="1685912" cy="842956"/>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563492" y="1359"/>
        <a:ext cx="1685912" cy="842956"/>
      </dsp:txXfrm>
    </dsp:sp>
    <dsp:sp modelId="{FEF76520-C9A4-487F-949D-943785590398}">
      <dsp:nvSpPr>
        <dsp:cNvPr id="0" name=""/>
        <dsp:cNvSpPr/>
      </dsp:nvSpPr>
      <dsp:spPr>
        <a:xfrm>
          <a:off x="1889126" y="1364991"/>
          <a:ext cx="674365" cy="54492"/>
        </a:xfrm>
        <a:custGeom>
          <a:avLst/>
          <a:gdLst/>
          <a:ahLst/>
          <a:cxnLst/>
          <a:rect l="0" t="0" r="0" b="0"/>
          <a:pathLst>
            <a:path>
              <a:moveTo>
                <a:pt x="0" y="27246"/>
              </a:moveTo>
              <a:lnTo>
                <a:pt x="67436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209450" y="1375378"/>
        <a:ext cx="33718" cy="33718"/>
      </dsp:txXfrm>
    </dsp:sp>
    <dsp:sp modelId="{D1BCA6E4-91BC-4ECC-9F72-D7A86F3177E7}">
      <dsp:nvSpPr>
        <dsp:cNvPr id="0" name=""/>
        <dsp:cNvSpPr/>
      </dsp:nvSpPr>
      <dsp:spPr>
        <a:xfrm>
          <a:off x="2563492" y="970759"/>
          <a:ext cx="1685912" cy="842956"/>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563492" y="970759"/>
        <a:ext cx="1685912" cy="842956"/>
      </dsp:txXfrm>
    </dsp:sp>
    <dsp:sp modelId="{5F1E637F-EF01-4C5F-82D6-CAF46C7C057D}">
      <dsp:nvSpPr>
        <dsp:cNvPr id="0" name=""/>
        <dsp:cNvSpPr/>
      </dsp:nvSpPr>
      <dsp:spPr>
        <a:xfrm rot="3310531">
          <a:off x="1635863" y="1849691"/>
          <a:ext cx="1180891" cy="54492"/>
        </a:xfrm>
        <a:custGeom>
          <a:avLst/>
          <a:gdLst/>
          <a:ahLst/>
          <a:cxnLst/>
          <a:rect l="0" t="0" r="0" b="0"/>
          <a:pathLst>
            <a:path>
              <a:moveTo>
                <a:pt x="0" y="27246"/>
              </a:moveTo>
              <a:lnTo>
                <a:pt x="1180891"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196787" y="1847415"/>
        <a:ext cx="59044" cy="59044"/>
      </dsp:txXfrm>
    </dsp:sp>
    <dsp:sp modelId="{A6DA0A48-7AF7-410F-A9EE-88360817DE80}">
      <dsp:nvSpPr>
        <dsp:cNvPr id="0" name=""/>
        <dsp:cNvSpPr/>
      </dsp:nvSpPr>
      <dsp:spPr>
        <a:xfrm>
          <a:off x="2563492" y="1940159"/>
          <a:ext cx="1685912" cy="842956"/>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563492" y="1940159"/>
        <a:ext cx="1685912" cy="842956"/>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147031" y="1020570"/>
          <a:ext cx="1772418" cy="886209"/>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172987" y="1046526"/>
        <a:ext cx="1720506" cy="834297"/>
      </dsp:txXfrm>
    </dsp:sp>
    <dsp:sp modelId="{F7A675C9-D257-4BCF-A49D-109211E36BA5}">
      <dsp:nvSpPr>
        <dsp:cNvPr id="0" name=""/>
        <dsp:cNvSpPr/>
      </dsp:nvSpPr>
      <dsp:spPr>
        <a:xfrm rot="18289469">
          <a:off x="1653192" y="926858"/>
          <a:ext cx="1241484" cy="54492"/>
        </a:xfrm>
        <a:custGeom>
          <a:avLst/>
          <a:gdLst/>
          <a:ahLst/>
          <a:cxnLst/>
          <a:rect l="0" t="0" r="0" b="0"/>
          <a:pathLst>
            <a:path>
              <a:moveTo>
                <a:pt x="0" y="27246"/>
              </a:moveTo>
              <a:lnTo>
                <a:pt x="1241484"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242897" y="923067"/>
        <a:ext cx="62074" cy="62074"/>
      </dsp:txXfrm>
    </dsp:sp>
    <dsp:sp modelId="{A5E5953F-233C-4E18-B922-1A91A5C96CA6}">
      <dsp:nvSpPr>
        <dsp:cNvPr id="0" name=""/>
        <dsp:cNvSpPr/>
      </dsp:nvSpPr>
      <dsp:spPr>
        <a:xfrm>
          <a:off x="2628418" y="1429"/>
          <a:ext cx="1772418" cy="886209"/>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628418" y="1429"/>
        <a:ext cx="1772418" cy="886209"/>
      </dsp:txXfrm>
    </dsp:sp>
    <dsp:sp modelId="{FEF76520-C9A4-487F-949D-943785590398}">
      <dsp:nvSpPr>
        <dsp:cNvPr id="0" name=""/>
        <dsp:cNvSpPr/>
      </dsp:nvSpPr>
      <dsp:spPr>
        <a:xfrm>
          <a:off x="1919450" y="1436428"/>
          <a:ext cx="708967" cy="54492"/>
        </a:xfrm>
        <a:custGeom>
          <a:avLst/>
          <a:gdLst/>
          <a:ahLst/>
          <a:cxnLst/>
          <a:rect l="0" t="0" r="0" b="0"/>
          <a:pathLst>
            <a:path>
              <a:moveTo>
                <a:pt x="0" y="27246"/>
              </a:moveTo>
              <a:lnTo>
                <a:pt x="708967"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256210" y="1445950"/>
        <a:ext cx="35448" cy="35448"/>
      </dsp:txXfrm>
    </dsp:sp>
    <dsp:sp modelId="{D1BCA6E4-91BC-4ECC-9F72-D7A86F3177E7}">
      <dsp:nvSpPr>
        <dsp:cNvPr id="0" name=""/>
        <dsp:cNvSpPr/>
      </dsp:nvSpPr>
      <dsp:spPr>
        <a:xfrm>
          <a:off x="2628418" y="1020570"/>
          <a:ext cx="1772418" cy="886209"/>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628418" y="1020570"/>
        <a:ext cx="1772418" cy="886209"/>
      </dsp:txXfrm>
    </dsp:sp>
    <dsp:sp modelId="{5F1E637F-EF01-4C5F-82D6-CAF46C7C057D}">
      <dsp:nvSpPr>
        <dsp:cNvPr id="0" name=""/>
        <dsp:cNvSpPr/>
      </dsp:nvSpPr>
      <dsp:spPr>
        <a:xfrm rot="3310531">
          <a:off x="1653192" y="1945999"/>
          <a:ext cx="1241484" cy="54492"/>
        </a:xfrm>
        <a:custGeom>
          <a:avLst/>
          <a:gdLst/>
          <a:ahLst/>
          <a:cxnLst/>
          <a:rect l="0" t="0" r="0" b="0"/>
          <a:pathLst>
            <a:path>
              <a:moveTo>
                <a:pt x="0" y="27246"/>
              </a:moveTo>
              <a:lnTo>
                <a:pt x="1241484"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242897" y="1942208"/>
        <a:ext cx="62074" cy="62074"/>
      </dsp:txXfrm>
    </dsp:sp>
    <dsp:sp modelId="{A6DA0A48-7AF7-410F-A9EE-88360817DE80}">
      <dsp:nvSpPr>
        <dsp:cNvPr id="0" name=""/>
        <dsp:cNvSpPr/>
      </dsp:nvSpPr>
      <dsp:spPr>
        <a:xfrm>
          <a:off x="2628418" y="2039711"/>
          <a:ext cx="1772418" cy="886209"/>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628418" y="2039711"/>
        <a:ext cx="1772418" cy="886209"/>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6622" y="984042"/>
          <a:ext cx="1708980" cy="854490"/>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31649" y="1009069"/>
        <a:ext cx="1658926" cy="804436"/>
      </dsp:txXfrm>
    </dsp:sp>
    <dsp:sp modelId="{F7A675C9-D257-4BCF-A49D-109211E36BA5}">
      <dsp:nvSpPr>
        <dsp:cNvPr id="0" name=""/>
        <dsp:cNvSpPr/>
      </dsp:nvSpPr>
      <dsp:spPr>
        <a:xfrm rot="18289469">
          <a:off x="1458875" y="892709"/>
          <a:ext cx="1197049" cy="54492"/>
        </a:xfrm>
        <a:custGeom>
          <a:avLst/>
          <a:gdLst/>
          <a:ahLst/>
          <a:cxnLst/>
          <a:rect l="0" t="0" r="0" b="0"/>
          <a:pathLst>
            <a:path>
              <a:moveTo>
                <a:pt x="0" y="27246"/>
              </a:moveTo>
              <a:lnTo>
                <a:pt x="1197049"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027473" y="890029"/>
        <a:ext cx="59852" cy="59852"/>
      </dsp:txXfrm>
    </dsp:sp>
    <dsp:sp modelId="{A5E5953F-233C-4E18-B922-1A91A5C96CA6}">
      <dsp:nvSpPr>
        <dsp:cNvPr id="0" name=""/>
        <dsp:cNvSpPr/>
      </dsp:nvSpPr>
      <dsp:spPr>
        <a:xfrm>
          <a:off x="2399196" y="1378"/>
          <a:ext cx="1708980" cy="854490"/>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399196" y="1378"/>
        <a:ext cx="1708980" cy="854490"/>
      </dsp:txXfrm>
    </dsp:sp>
    <dsp:sp modelId="{FEF76520-C9A4-487F-949D-943785590398}">
      <dsp:nvSpPr>
        <dsp:cNvPr id="0" name=""/>
        <dsp:cNvSpPr/>
      </dsp:nvSpPr>
      <dsp:spPr>
        <a:xfrm>
          <a:off x="1715603" y="1384041"/>
          <a:ext cx="683592" cy="54492"/>
        </a:xfrm>
        <a:custGeom>
          <a:avLst/>
          <a:gdLst/>
          <a:ahLst/>
          <a:cxnLst/>
          <a:rect l="0" t="0" r="0" b="0"/>
          <a:pathLst>
            <a:path>
              <a:moveTo>
                <a:pt x="0" y="27246"/>
              </a:moveTo>
              <a:lnTo>
                <a:pt x="683592"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040310" y="1394197"/>
        <a:ext cx="34179" cy="34179"/>
      </dsp:txXfrm>
    </dsp:sp>
    <dsp:sp modelId="{D1BCA6E4-91BC-4ECC-9F72-D7A86F3177E7}">
      <dsp:nvSpPr>
        <dsp:cNvPr id="0" name=""/>
        <dsp:cNvSpPr/>
      </dsp:nvSpPr>
      <dsp:spPr>
        <a:xfrm>
          <a:off x="2399196" y="984042"/>
          <a:ext cx="1708980" cy="854490"/>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399196" y="984042"/>
        <a:ext cx="1708980" cy="854490"/>
      </dsp:txXfrm>
    </dsp:sp>
    <dsp:sp modelId="{5F1E637F-EF01-4C5F-82D6-CAF46C7C057D}">
      <dsp:nvSpPr>
        <dsp:cNvPr id="0" name=""/>
        <dsp:cNvSpPr/>
      </dsp:nvSpPr>
      <dsp:spPr>
        <a:xfrm rot="3310531">
          <a:off x="1458875" y="1875373"/>
          <a:ext cx="1197049" cy="54492"/>
        </a:xfrm>
        <a:custGeom>
          <a:avLst/>
          <a:gdLst/>
          <a:ahLst/>
          <a:cxnLst/>
          <a:rect l="0" t="0" r="0" b="0"/>
          <a:pathLst>
            <a:path>
              <a:moveTo>
                <a:pt x="0" y="27246"/>
              </a:moveTo>
              <a:lnTo>
                <a:pt x="1197049"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027473" y="1872693"/>
        <a:ext cx="59852" cy="59852"/>
      </dsp:txXfrm>
    </dsp:sp>
    <dsp:sp modelId="{A6DA0A48-7AF7-410F-A9EE-88360817DE80}">
      <dsp:nvSpPr>
        <dsp:cNvPr id="0" name=""/>
        <dsp:cNvSpPr/>
      </dsp:nvSpPr>
      <dsp:spPr>
        <a:xfrm>
          <a:off x="2399196" y="1966706"/>
          <a:ext cx="1708980" cy="854490"/>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399196" y="1966706"/>
        <a:ext cx="1708980" cy="85449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199676" y="934231"/>
          <a:ext cx="1622474" cy="811237"/>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223436" y="957991"/>
        <a:ext cx="1574954" cy="763717"/>
      </dsp:txXfrm>
    </dsp:sp>
    <dsp:sp modelId="{F7A675C9-D257-4BCF-A49D-109211E36BA5}">
      <dsp:nvSpPr>
        <dsp:cNvPr id="0" name=""/>
        <dsp:cNvSpPr/>
      </dsp:nvSpPr>
      <dsp:spPr>
        <a:xfrm rot="18289469">
          <a:off x="1578417" y="846142"/>
          <a:ext cx="1136456" cy="54492"/>
        </a:xfrm>
        <a:custGeom>
          <a:avLst/>
          <a:gdLst/>
          <a:ahLst/>
          <a:cxnLst/>
          <a:rect l="0" t="0" r="0" b="0"/>
          <a:pathLst>
            <a:path>
              <a:moveTo>
                <a:pt x="0" y="27246"/>
              </a:moveTo>
              <a:lnTo>
                <a:pt x="1136456"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118234" y="844977"/>
        <a:ext cx="56822" cy="56822"/>
      </dsp:txXfrm>
    </dsp:sp>
    <dsp:sp modelId="{A5E5953F-233C-4E18-B922-1A91A5C96CA6}">
      <dsp:nvSpPr>
        <dsp:cNvPr id="0" name=""/>
        <dsp:cNvSpPr/>
      </dsp:nvSpPr>
      <dsp:spPr>
        <a:xfrm>
          <a:off x="2471140" y="1308"/>
          <a:ext cx="1622474" cy="811237"/>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471140" y="1308"/>
        <a:ext cx="1622474" cy="811237"/>
      </dsp:txXfrm>
    </dsp:sp>
    <dsp:sp modelId="{FEF76520-C9A4-487F-949D-943785590398}">
      <dsp:nvSpPr>
        <dsp:cNvPr id="0" name=""/>
        <dsp:cNvSpPr/>
      </dsp:nvSpPr>
      <dsp:spPr>
        <a:xfrm>
          <a:off x="1822151" y="1312603"/>
          <a:ext cx="648989" cy="54492"/>
        </a:xfrm>
        <a:custGeom>
          <a:avLst/>
          <a:gdLst/>
          <a:ahLst/>
          <a:cxnLst/>
          <a:rect l="0" t="0" r="0" b="0"/>
          <a:pathLst>
            <a:path>
              <a:moveTo>
                <a:pt x="0" y="27246"/>
              </a:moveTo>
              <a:lnTo>
                <a:pt x="648989"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130421" y="1323625"/>
        <a:ext cx="32449" cy="32449"/>
      </dsp:txXfrm>
    </dsp:sp>
    <dsp:sp modelId="{D1BCA6E4-91BC-4ECC-9F72-D7A86F3177E7}">
      <dsp:nvSpPr>
        <dsp:cNvPr id="0" name=""/>
        <dsp:cNvSpPr/>
      </dsp:nvSpPr>
      <dsp:spPr>
        <a:xfrm>
          <a:off x="2471140" y="934231"/>
          <a:ext cx="1622474" cy="811237"/>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471140" y="934231"/>
        <a:ext cx="1622474" cy="811237"/>
      </dsp:txXfrm>
    </dsp:sp>
    <dsp:sp modelId="{5F1E637F-EF01-4C5F-82D6-CAF46C7C057D}">
      <dsp:nvSpPr>
        <dsp:cNvPr id="0" name=""/>
        <dsp:cNvSpPr/>
      </dsp:nvSpPr>
      <dsp:spPr>
        <a:xfrm rot="3310531">
          <a:off x="1578417" y="1779065"/>
          <a:ext cx="1136456" cy="54492"/>
        </a:xfrm>
        <a:custGeom>
          <a:avLst/>
          <a:gdLst/>
          <a:ahLst/>
          <a:cxnLst/>
          <a:rect l="0" t="0" r="0" b="0"/>
          <a:pathLst>
            <a:path>
              <a:moveTo>
                <a:pt x="0" y="27246"/>
              </a:moveTo>
              <a:lnTo>
                <a:pt x="1136456"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118234" y="1777900"/>
        <a:ext cx="56822" cy="56822"/>
      </dsp:txXfrm>
    </dsp:sp>
    <dsp:sp modelId="{A6DA0A48-7AF7-410F-A9EE-88360817DE80}">
      <dsp:nvSpPr>
        <dsp:cNvPr id="0" name=""/>
        <dsp:cNvSpPr/>
      </dsp:nvSpPr>
      <dsp:spPr>
        <a:xfrm>
          <a:off x="2471140" y="1867154"/>
          <a:ext cx="1622474" cy="811237"/>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471140" y="1867154"/>
        <a:ext cx="1622474" cy="811237"/>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5EA2FE-2A01-455A-BB07-C5F622B85323}">
      <dsp:nvSpPr>
        <dsp:cNvPr id="0" name=""/>
        <dsp:cNvSpPr/>
      </dsp:nvSpPr>
      <dsp:spPr>
        <a:xfrm>
          <a:off x="145033" y="917627"/>
          <a:ext cx="1593639" cy="796819"/>
        </a:xfrm>
        <a:prstGeom prst="roundRect">
          <a:avLst>
            <a:gd name="adj" fmla="val 10000"/>
          </a:avLst>
        </a:prstGeom>
        <a:solidFill>
          <a:srgbClr val="002060"/>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bg1"/>
              </a:solidFill>
              <a:latin typeface="+mj-lt"/>
            </a:rPr>
            <a:t>Local </a:t>
          </a:r>
        </a:p>
      </dsp:txBody>
      <dsp:txXfrm>
        <a:off x="168371" y="940965"/>
        <a:ext cx="1546963" cy="750143"/>
      </dsp:txXfrm>
    </dsp:sp>
    <dsp:sp modelId="{F7A675C9-D257-4BCF-A49D-109211E36BA5}">
      <dsp:nvSpPr>
        <dsp:cNvPr id="0" name=""/>
        <dsp:cNvSpPr/>
      </dsp:nvSpPr>
      <dsp:spPr>
        <a:xfrm rot="18289469">
          <a:off x="1499271" y="830620"/>
          <a:ext cx="1116258" cy="54492"/>
        </a:xfrm>
        <a:custGeom>
          <a:avLst/>
          <a:gdLst/>
          <a:ahLst/>
          <a:cxnLst/>
          <a:rect l="0" t="0" r="0" b="0"/>
          <a:pathLst>
            <a:path>
              <a:moveTo>
                <a:pt x="0" y="27246"/>
              </a:moveTo>
              <a:lnTo>
                <a:pt x="1116258"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029494" y="829959"/>
        <a:ext cx="55812" cy="55812"/>
      </dsp:txXfrm>
    </dsp:sp>
    <dsp:sp modelId="{A5E5953F-233C-4E18-B922-1A91A5C96CA6}">
      <dsp:nvSpPr>
        <dsp:cNvPr id="0" name=""/>
        <dsp:cNvSpPr/>
      </dsp:nvSpPr>
      <dsp:spPr>
        <a:xfrm>
          <a:off x="2376128" y="1285"/>
          <a:ext cx="1593639" cy="796819"/>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Tomador</a:t>
          </a:r>
          <a:endParaRPr lang="en-US" sz="3200" b="1" kern="1200" dirty="0">
            <a:solidFill>
              <a:schemeClr val="tx1"/>
            </a:solidFill>
            <a:latin typeface="+mj-lt"/>
          </a:endParaRPr>
        </a:p>
      </dsp:txBody>
      <dsp:txXfrm>
        <a:off x="2376128" y="1285"/>
        <a:ext cx="1593639" cy="796819"/>
      </dsp:txXfrm>
    </dsp:sp>
    <dsp:sp modelId="{FEF76520-C9A4-487F-949D-943785590398}">
      <dsp:nvSpPr>
        <dsp:cNvPr id="0" name=""/>
        <dsp:cNvSpPr/>
      </dsp:nvSpPr>
      <dsp:spPr>
        <a:xfrm>
          <a:off x="1738672" y="1288791"/>
          <a:ext cx="637455" cy="54492"/>
        </a:xfrm>
        <a:custGeom>
          <a:avLst/>
          <a:gdLst/>
          <a:ahLst/>
          <a:cxnLst/>
          <a:rect l="0" t="0" r="0" b="0"/>
          <a:pathLst>
            <a:path>
              <a:moveTo>
                <a:pt x="0" y="27246"/>
              </a:moveTo>
              <a:lnTo>
                <a:pt x="637455"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041464" y="1300101"/>
        <a:ext cx="31872" cy="31872"/>
      </dsp:txXfrm>
    </dsp:sp>
    <dsp:sp modelId="{D1BCA6E4-91BC-4ECC-9F72-D7A86F3177E7}">
      <dsp:nvSpPr>
        <dsp:cNvPr id="0" name=""/>
        <dsp:cNvSpPr/>
      </dsp:nvSpPr>
      <dsp:spPr>
        <a:xfrm>
          <a:off x="2376128" y="917627"/>
          <a:ext cx="1593639" cy="796819"/>
        </a:xfrm>
        <a:prstGeom prst="rect">
          <a:avLst/>
        </a:prstGeom>
        <a:solidFill>
          <a:srgbClr val="FF0000"/>
        </a:solidFill>
        <a:ln w="19050" cap="flat" cmpd="sng" algn="ctr">
          <a:noFill/>
          <a:prstDash val="solid"/>
          <a:miter lim="800000"/>
        </a:ln>
        <a:effectLst>
          <a:outerShdw blurRad="107950" dist="12700" dir="5400000" algn="ctr" rotWithShape="0">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tx1"/>
              </a:solidFill>
              <a:latin typeface="+mj-lt"/>
            </a:rPr>
            <a:t>Prestador</a:t>
          </a:r>
          <a:endParaRPr lang="en-US" sz="3200" b="1" kern="1200" dirty="0">
            <a:solidFill>
              <a:schemeClr val="tx1"/>
            </a:solidFill>
            <a:latin typeface="+mj-lt"/>
          </a:endParaRPr>
        </a:p>
      </dsp:txBody>
      <dsp:txXfrm>
        <a:off x="2376128" y="917627"/>
        <a:ext cx="1593639" cy="796819"/>
      </dsp:txXfrm>
    </dsp:sp>
    <dsp:sp modelId="{5F1E637F-EF01-4C5F-82D6-CAF46C7C057D}">
      <dsp:nvSpPr>
        <dsp:cNvPr id="0" name=""/>
        <dsp:cNvSpPr/>
      </dsp:nvSpPr>
      <dsp:spPr>
        <a:xfrm rot="3310531">
          <a:off x="1499271" y="1746962"/>
          <a:ext cx="1116258" cy="54492"/>
        </a:xfrm>
        <a:custGeom>
          <a:avLst/>
          <a:gdLst/>
          <a:ahLst/>
          <a:cxnLst/>
          <a:rect l="0" t="0" r="0" b="0"/>
          <a:pathLst>
            <a:path>
              <a:moveTo>
                <a:pt x="0" y="27246"/>
              </a:moveTo>
              <a:lnTo>
                <a:pt x="1116258" y="27246"/>
              </a:lnTo>
            </a:path>
          </a:pathLst>
        </a:cu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b="1" kern="1200" dirty="0">
            <a:latin typeface="+mj-lt"/>
          </a:endParaRPr>
        </a:p>
      </dsp:txBody>
      <dsp:txXfrm>
        <a:off x="2029494" y="1746302"/>
        <a:ext cx="55812" cy="55812"/>
      </dsp:txXfrm>
    </dsp:sp>
    <dsp:sp modelId="{A6DA0A48-7AF7-410F-A9EE-88360817DE80}">
      <dsp:nvSpPr>
        <dsp:cNvPr id="0" name=""/>
        <dsp:cNvSpPr/>
      </dsp:nvSpPr>
      <dsp:spPr>
        <a:xfrm>
          <a:off x="2376128" y="1833970"/>
          <a:ext cx="1593639" cy="796819"/>
        </a:xfrm>
        <a:prstGeom prst="rect">
          <a:avLst/>
        </a:prstGeom>
        <a:solidFill>
          <a:schemeClr val="bg1">
            <a:lumMod val="75000"/>
          </a:schemeClr>
        </a:solidFill>
        <a:ln w="19050" cap="flat" cmpd="sng" algn="ctr">
          <a:noFill/>
          <a:prstDash val="solid"/>
          <a:miter lim="800000"/>
        </a:ln>
        <a:effectLst/>
        <a:scene3d>
          <a:camera prst="orthographicFront">
            <a:rot lat="0" lon="0" rev="0"/>
          </a:camera>
          <a:lightRig rig="contrasting" dir="t">
            <a:rot lat="0" lon="0" rev="7800000"/>
          </a:lightRig>
        </a:scene3d>
        <a:sp3d>
          <a:bevelT w="139700" h="139700"/>
        </a:sp3d>
      </dsp:spPr>
      <dsp:style>
        <a:lnRef idx="3">
          <a:scrgbClr r="0" g="0" b="0"/>
        </a:lnRef>
        <a:fillRef idx="1">
          <a:scrgbClr r="0" g="0" b="0"/>
        </a:fillRef>
        <a:effectRef idx="1">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a:solidFill>
                <a:schemeClr val="tx1"/>
              </a:solidFill>
              <a:latin typeface="+mj-lt"/>
            </a:rPr>
            <a:t>Terceiros</a:t>
          </a:r>
        </a:p>
      </dsp:txBody>
      <dsp:txXfrm>
        <a:off x="2376128" y="1833970"/>
        <a:ext cx="1593639" cy="796819"/>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9DE61A-2653-4899-A8EC-882449F6CDC7}">
      <dsp:nvSpPr>
        <dsp:cNvPr id="0" name=""/>
        <dsp:cNvSpPr/>
      </dsp:nvSpPr>
      <dsp:spPr>
        <a:xfrm>
          <a:off x="0" y="1434180"/>
          <a:ext cx="6666833" cy="1749150"/>
        </a:xfrm>
        <a:prstGeom prst="roundRect">
          <a:avLst/>
        </a:prstGeom>
        <a:solidFill>
          <a:schemeClr val="bg1">
            <a:lumMod val="5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ctr" defTabSz="1778000">
            <a:lnSpc>
              <a:spcPct val="90000"/>
            </a:lnSpc>
            <a:spcBef>
              <a:spcPct val="0"/>
            </a:spcBef>
            <a:spcAft>
              <a:spcPct val="35000"/>
            </a:spcAft>
            <a:buNone/>
          </a:pPr>
          <a:r>
            <a:rPr lang="pt-BR" sz="4000" kern="1200" dirty="0">
              <a:latin typeface="Times New Roman" panose="02020603050405020304" pitchFamily="18" charset="0"/>
              <a:cs typeface="Times New Roman" panose="02020603050405020304" pitchFamily="18" charset="0"/>
            </a:rPr>
            <a:t>Normas </a:t>
          </a:r>
        </a:p>
        <a:p>
          <a:pPr marL="0" lvl="0" indent="0" algn="ctr" defTabSz="1778000">
            <a:lnSpc>
              <a:spcPct val="90000"/>
            </a:lnSpc>
            <a:spcBef>
              <a:spcPct val="0"/>
            </a:spcBef>
            <a:spcAft>
              <a:spcPct val="35000"/>
            </a:spcAft>
            <a:buNone/>
          </a:pPr>
          <a:r>
            <a:rPr lang="pt-BR" sz="4000" kern="1200" dirty="0">
              <a:latin typeface="Times New Roman" panose="02020603050405020304" pitchFamily="18" charset="0"/>
              <a:cs typeface="Times New Roman" panose="02020603050405020304" pitchFamily="18" charset="0"/>
            </a:rPr>
            <a:t>Solução de Consulta</a:t>
          </a:r>
          <a:endParaRPr lang="en-US" sz="4000" kern="1200" dirty="0">
            <a:latin typeface="Times New Roman" panose="02020603050405020304" pitchFamily="18" charset="0"/>
            <a:cs typeface="Times New Roman" panose="02020603050405020304" pitchFamily="18" charset="0"/>
          </a:endParaRPr>
        </a:p>
      </dsp:txBody>
      <dsp:txXfrm>
        <a:off x="85386" y="1519566"/>
        <a:ext cx="6496061" cy="15783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60A23A7-6016-42EE-8FBD-4F11A061687A}">
      <dsp:nvSpPr>
        <dsp:cNvPr id="0" name=""/>
        <dsp:cNvSpPr/>
      </dsp:nvSpPr>
      <dsp:spPr>
        <a:xfrm>
          <a:off x="2122228" y="207814"/>
          <a:ext cx="4596990" cy="4596990"/>
        </a:xfrm>
        <a:prstGeom prst="pie">
          <a:avLst>
            <a:gd name="adj1" fmla="val 16200000"/>
            <a:gd name="adj2" fmla="val 0"/>
          </a:avLst>
        </a:prstGeom>
        <a:solidFill>
          <a:schemeClr val="accent5">
            <a:lumMod val="75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1333500">
            <a:lnSpc>
              <a:spcPct val="90000"/>
            </a:lnSpc>
            <a:spcBef>
              <a:spcPct val="0"/>
            </a:spcBef>
            <a:spcAft>
              <a:spcPct val="35000"/>
            </a:spcAft>
            <a:buNone/>
          </a:pPr>
          <a:r>
            <a:rPr lang="pt-BR" sz="3000" kern="1200" dirty="0"/>
            <a:t>e-Social FGTS</a:t>
          </a:r>
          <a:endParaRPr lang="en-US" sz="3000" kern="1200" dirty="0"/>
        </a:p>
      </dsp:txBody>
      <dsp:txXfrm>
        <a:off x="4473260" y="1058257"/>
        <a:ext cx="1696508" cy="1368152"/>
      </dsp:txXfrm>
    </dsp:sp>
    <dsp:sp modelId="{A2DDA33C-CE32-4409-A948-CBCE8B2A89FC}">
      <dsp:nvSpPr>
        <dsp:cNvPr id="0" name=""/>
        <dsp:cNvSpPr/>
      </dsp:nvSpPr>
      <dsp:spPr>
        <a:xfrm>
          <a:off x="1928498" y="484934"/>
          <a:ext cx="4596990" cy="4596990"/>
        </a:xfrm>
        <a:prstGeom prst="pie">
          <a:avLst>
            <a:gd name="adj1" fmla="val 0"/>
            <a:gd name="adj2" fmla="val 5400000"/>
          </a:avLst>
        </a:prstGeom>
        <a:solidFill>
          <a:schemeClr val="accent5">
            <a:lumMod val="5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1333500">
            <a:lnSpc>
              <a:spcPct val="90000"/>
            </a:lnSpc>
            <a:spcBef>
              <a:spcPct val="0"/>
            </a:spcBef>
            <a:spcAft>
              <a:spcPct val="35000"/>
            </a:spcAft>
            <a:buNone/>
          </a:pPr>
          <a:r>
            <a:rPr lang="pt-BR" sz="3000" kern="1200" dirty="0"/>
            <a:t>SPED Contábil</a:t>
          </a:r>
          <a:endParaRPr lang="en-US" sz="3000" kern="1200" dirty="0"/>
        </a:p>
      </dsp:txBody>
      <dsp:txXfrm>
        <a:off x="4309082" y="2865518"/>
        <a:ext cx="1696508" cy="1368152"/>
      </dsp:txXfrm>
    </dsp:sp>
    <dsp:sp modelId="{0E473137-2BA4-4B9A-AF04-FF575AE01D08}">
      <dsp:nvSpPr>
        <dsp:cNvPr id="0" name=""/>
        <dsp:cNvSpPr/>
      </dsp:nvSpPr>
      <dsp:spPr>
        <a:xfrm>
          <a:off x="1940220" y="484934"/>
          <a:ext cx="4596990" cy="4596990"/>
        </a:xfrm>
        <a:prstGeom prst="pie">
          <a:avLst>
            <a:gd name="adj1" fmla="val 5400000"/>
            <a:gd name="adj2" fmla="val 10800000"/>
          </a:avLst>
        </a:prstGeom>
        <a:solidFill>
          <a:schemeClr val="accent5">
            <a:lumMod val="5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1333500">
            <a:lnSpc>
              <a:spcPct val="90000"/>
            </a:lnSpc>
            <a:spcBef>
              <a:spcPct val="0"/>
            </a:spcBef>
            <a:spcAft>
              <a:spcPct val="35000"/>
            </a:spcAft>
            <a:buNone/>
          </a:pPr>
          <a:r>
            <a:rPr lang="pt-BR" sz="3000" kern="1200" dirty="0"/>
            <a:t>SPED Fiscal</a:t>
          </a:r>
          <a:endParaRPr lang="en-US" sz="3000" kern="1200" dirty="0"/>
        </a:p>
      </dsp:txBody>
      <dsp:txXfrm>
        <a:off x="2460118" y="2865518"/>
        <a:ext cx="1696508" cy="1368152"/>
      </dsp:txXfrm>
    </dsp:sp>
    <dsp:sp modelId="{972FCBF1-36C2-4520-BAD1-CC4FC124075F}">
      <dsp:nvSpPr>
        <dsp:cNvPr id="0" name=""/>
        <dsp:cNvSpPr/>
      </dsp:nvSpPr>
      <dsp:spPr>
        <a:xfrm>
          <a:off x="1921740" y="539546"/>
          <a:ext cx="4610505" cy="4587245"/>
        </a:xfrm>
        <a:prstGeom prst="pie">
          <a:avLst>
            <a:gd name="adj1" fmla="val 10800000"/>
            <a:gd name="adj2" fmla="val 16200000"/>
          </a:avLst>
        </a:prstGeom>
        <a:solidFill>
          <a:schemeClr val="accent5">
            <a:lumMod val="50000"/>
          </a:schemeClr>
        </a:solidFill>
        <a:ln>
          <a:noFill/>
        </a:ln>
        <a:effectLst/>
        <a:sp3d extrusionH="152250" prstMaterial="matte">
          <a:bevelT w="165100" prst="coolSlant"/>
        </a:sp3d>
      </dsp:spPr>
      <dsp:style>
        <a:lnRef idx="0">
          <a:scrgbClr r="0" g="0" b="0"/>
        </a:lnRef>
        <a:fillRef idx="1">
          <a:scrgbClr r="0" g="0" b="0"/>
        </a:fillRef>
        <a:effectRef idx="2">
          <a:scrgbClr r="0" g="0" b="0"/>
        </a:effectRef>
        <a:fontRef idx="minor">
          <a:schemeClr val="lt1"/>
        </a:fontRef>
      </dsp:style>
      <dsp:txBody>
        <a:bodyPr spcFirstLastPara="0" vert="horz" wrap="square" lIns="38100" tIns="38100" rIns="38100" bIns="38100" numCol="1" spcCol="1270" anchor="ctr" anchorCtr="0">
          <a:noAutofit/>
          <a:sp3d extrusionH="28000" prstMaterial="matte"/>
        </a:bodyPr>
        <a:lstStyle/>
        <a:p>
          <a:pPr marL="0" lvl="0" indent="0" algn="ctr" defTabSz="1333500">
            <a:lnSpc>
              <a:spcPct val="90000"/>
            </a:lnSpc>
            <a:spcBef>
              <a:spcPct val="0"/>
            </a:spcBef>
            <a:spcAft>
              <a:spcPct val="35000"/>
            </a:spcAft>
            <a:buNone/>
          </a:pPr>
          <a:r>
            <a:rPr lang="pt-BR" sz="3000" kern="1200" dirty="0"/>
            <a:t>Nota Fiscal Eletronica</a:t>
          </a:r>
          <a:endParaRPr lang="en-US" sz="3000" kern="1200" dirty="0"/>
        </a:p>
      </dsp:txBody>
      <dsp:txXfrm>
        <a:off x="2443166" y="1386002"/>
        <a:ext cx="1701496" cy="1365251"/>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60CC1-6354-4258-9359-B8DA7D6AFF28}">
      <dsp:nvSpPr>
        <dsp:cNvPr id="0" name=""/>
        <dsp:cNvSpPr/>
      </dsp:nvSpPr>
      <dsp:spPr>
        <a:xfrm>
          <a:off x="5740997" y="4167083"/>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4200243"/>
        <a:ext cx="25119" cy="25119"/>
      </dsp:txXfrm>
    </dsp:sp>
    <dsp:sp modelId="{375A2358-27BE-41FB-BA07-E02AF984AC4C}">
      <dsp:nvSpPr>
        <dsp:cNvPr id="0" name=""/>
        <dsp:cNvSpPr/>
      </dsp:nvSpPr>
      <dsp:spPr>
        <a:xfrm>
          <a:off x="2373440" y="2377141"/>
          <a:ext cx="855569" cy="1835661"/>
        </a:xfrm>
        <a:custGeom>
          <a:avLst/>
          <a:gdLst/>
          <a:ahLst/>
          <a:cxnLst/>
          <a:rect l="0" t="0" r="0" b="0"/>
          <a:pathLst>
            <a:path>
              <a:moveTo>
                <a:pt x="0" y="0"/>
              </a:moveTo>
              <a:lnTo>
                <a:pt x="427784" y="0"/>
              </a:lnTo>
              <a:lnTo>
                <a:pt x="427784" y="1835661"/>
              </a:lnTo>
              <a:lnTo>
                <a:pt x="855569" y="18356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50593" y="3244341"/>
        <a:ext cx="101262" cy="101262"/>
      </dsp:txXfrm>
    </dsp:sp>
    <dsp:sp modelId="{33833449-56CF-46A8-AEA9-342F5C198E4B}">
      <dsp:nvSpPr>
        <dsp:cNvPr id="0" name=""/>
        <dsp:cNvSpPr/>
      </dsp:nvSpPr>
      <dsp:spPr>
        <a:xfrm>
          <a:off x="5740997" y="3209771"/>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3242931"/>
        <a:ext cx="25119" cy="25119"/>
      </dsp:txXfrm>
    </dsp:sp>
    <dsp:sp modelId="{A3AA6EE9-192B-4063-B332-537E228D4DF9}">
      <dsp:nvSpPr>
        <dsp:cNvPr id="0" name=""/>
        <dsp:cNvSpPr/>
      </dsp:nvSpPr>
      <dsp:spPr>
        <a:xfrm>
          <a:off x="2373440" y="2377141"/>
          <a:ext cx="855569" cy="878349"/>
        </a:xfrm>
        <a:custGeom>
          <a:avLst/>
          <a:gdLst/>
          <a:ahLst/>
          <a:cxnLst/>
          <a:rect l="0" t="0" r="0" b="0"/>
          <a:pathLst>
            <a:path>
              <a:moveTo>
                <a:pt x="0" y="0"/>
              </a:moveTo>
              <a:lnTo>
                <a:pt x="427784" y="0"/>
              </a:lnTo>
              <a:lnTo>
                <a:pt x="427784" y="878349"/>
              </a:lnTo>
              <a:lnTo>
                <a:pt x="855569" y="8783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0570" y="2785662"/>
        <a:ext cx="61308" cy="61308"/>
      </dsp:txXfrm>
    </dsp:sp>
    <dsp:sp modelId="{72A7D75A-C4CB-42EA-A7C4-E1EE63E5C3E0}">
      <dsp:nvSpPr>
        <dsp:cNvPr id="0" name=""/>
        <dsp:cNvSpPr/>
      </dsp:nvSpPr>
      <dsp:spPr>
        <a:xfrm>
          <a:off x="5740997" y="2252458"/>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2285618"/>
        <a:ext cx="25119" cy="25119"/>
      </dsp:txXfrm>
    </dsp:sp>
    <dsp:sp modelId="{D0ED70BF-A5AB-427C-A77B-0FF7612EB823}">
      <dsp:nvSpPr>
        <dsp:cNvPr id="0" name=""/>
        <dsp:cNvSpPr/>
      </dsp:nvSpPr>
      <dsp:spPr>
        <a:xfrm>
          <a:off x="2373440" y="2252458"/>
          <a:ext cx="855569" cy="91440"/>
        </a:xfrm>
        <a:custGeom>
          <a:avLst/>
          <a:gdLst/>
          <a:ahLst/>
          <a:cxnLst/>
          <a:rect l="0" t="0" r="0" b="0"/>
          <a:pathLst>
            <a:path>
              <a:moveTo>
                <a:pt x="0" y="124683"/>
              </a:moveTo>
              <a:lnTo>
                <a:pt x="427784" y="124683"/>
              </a:lnTo>
              <a:lnTo>
                <a:pt x="427784" y="45720"/>
              </a:lnTo>
              <a:lnTo>
                <a:pt x="85556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9744" y="2276698"/>
        <a:ext cx="42960" cy="42960"/>
      </dsp:txXfrm>
    </dsp:sp>
    <dsp:sp modelId="{48673BF0-04FA-4B94-A4D4-8339622A0CFC}">
      <dsp:nvSpPr>
        <dsp:cNvPr id="0" name=""/>
        <dsp:cNvSpPr/>
      </dsp:nvSpPr>
      <dsp:spPr>
        <a:xfrm>
          <a:off x="5740997" y="1295145"/>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1328306"/>
        <a:ext cx="25119" cy="25119"/>
      </dsp:txXfrm>
    </dsp:sp>
    <dsp:sp modelId="{BF086575-F3E9-4722-AC81-57E973E37B05}">
      <dsp:nvSpPr>
        <dsp:cNvPr id="0" name=""/>
        <dsp:cNvSpPr/>
      </dsp:nvSpPr>
      <dsp:spPr>
        <a:xfrm>
          <a:off x="2373440" y="1340865"/>
          <a:ext cx="855569" cy="1036275"/>
        </a:xfrm>
        <a:custGeom>
          <a:avLst/>
          <a:gdLst/>
          <a:ahLst/>
          <a:cxnLst/>
          <a:rect l="0" t="0" r="0" b="0"/>
          <a:pathLst>
            <a:path>
              <a:moveTo>
                <a:pt x="0" y="1036275"/>
              </a:moveTo>
              <a:lnTo>
                <a:pt x="427784" y="1036275"/>
              </a:lnTo>
              <a:lnTo>
                <a:pt x="427784" y="0"/>
              </a:lnTo>
              <a:lnTo>
                <a:pt x="855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7629" y="1825408"/>
        <a:ext cx="67191" cy="67191"/>
      </dsp:txXfrm>
    </dsp:sp>
    <dsp:sp modelId="{6254E82D-3969-4BCE-8608-F6C6D62FDB14}">
      <dsp:nvSpPr>
        <dsp:cNvPr id="0" name=""/>
        <dsp:cNvSpPr/>
      </dsp:nvSpPr>
      <dsp:spPr>
        <a:xfrm>
          <a:off x="5740997" y="337833"/>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370993"/>
        <a:ext cx="25119" cy="25119"/>
      </dsp:txXfrm>
    </dsp:sp>
    <dsp:sp modelId="{519818D9-CC24-4C1E-89C2-7E4642BBF5D4}">
      <dsp:nvSpPr>
        <dsp:cNvPr id="0" name=""/>
        <dsp:cNvSpPr/>
      </dsp:nvSpPr>
      <dsp:spPr>
        <a:xfrm>
          <a:off x="2373440" y="383553"/>
          <a:ext cx="855569" cy="1993588"/>
        </a:xfrm>
        <a:custGeom>
          <a:avLst/>
          <a:gdLst/>
          <a:ahLst/>
          <a:cxnLst/>
          <a:rect l="0" t="0" r="0" b="0"/>
          <a:pathLst>
            <a:path>
              <a:moveTo>
                <a:pt x="0" y="1993588"/>
              </a:moveTo>
              <a:lnTo>
                <a:pt x="427784" y="1993588"/>
              </a:lnTo>
              <a:lnTo>
                <a:pt x="427784" y="0"/>
              </a:lnTo>
              <a:lnTo>
                <a:pt x="855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46989" y="1326111"/>
        <a:ext cx="108471" cy="108471"/>
      </dsp:txXfrm>
    </dsp:sp>
    <dsp:sp modelId="{FE4C21A2-9301-4936-A5AB-7CEACF1D9E97}">
      <dsp:nvSpPr>
        <dsp:cNvPr id="0" name=""/>
        <dsp:cNvSpPr/>
      </dsp:nvSpPr>
      <dsp:spPr>
        <a:xfrm rot="16200000">
          <a:off x="-125152" y="1893943"/>
          <a:ext cx="4030789" cy="966395"/>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DCTF WEB</a:t>
          </a:r>
        </a:p>
      </dsp:txBody>
      <dsp:txXfrm>
        <a:off x="-125152" y="1893943"/>
        <a:ext cx="4030789" cy="966395"/>
      </dsp:txXfrm>
    </dsp:sp>
    <dsp:sp modelId="{2DD45D01-00B4-40F7-A077-C1EAC2D501B5}">
      <dsp:nvSpPr>
        <dsp:cNvPr id="0" name=""/>
        <dsp:cNvSpPr/>
      </dsp:nvSpPr>
      <dsp:spPr>
        <a:xfrm>
          <a:off x="3229009" y="628"/>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S-5001 INSS </a:t>
          </a:r>
          <a:r>
            <a:rPr lang="en-US" sz="2300" b="0" kern="1200" dirty="0" err="1">
              <a:solidFill>
                <a:schemeClr val="bg1"/>
              </a:solidFill>
              <a:latin typeface="Times New Roman" panose="02020603050405020304" pitchFamily="18" charset="0"/>
              <a:cs typeface="Times New Roman" panose="02020603050405020304" pitchFamily="18" charset="0"/>
            </a:rPr>
            <a:t>Trabalhador</a:t>
          </a:r>
          <a:endParaRPr lang="en-US" sz="2300" b="0" kern="1200" dirty="0">
            <a:solidFill>
              <a:schemeClr val="bg1"/>
            </a:solidFill>
            <a:latin typeface="Times New Roman" panose="02020603050405020304" pitchFamily="18" charset="0"/>
            <a:cs typeface="Times New Roman" panose="02020603050405020304" pitchFamily="18" charset="0"/>
          </a:endParaRPr>
        </a:p>
      </dsp:txBody>
      <dsp:txXfrm>
        <a:off x="3229009" y="628"/>
        <a:ext cx="2511988" cy="765850"/>
      </dsp:txXfrm>
    </dsp:sp>
    <dsp:sp modelId="{8317DBDA-4740-45D4-9EF1-4C1ABEC5F1DF}">
      <dsp:nvSpPr>
        <dsp:cNvPr id="0" name=""/>
        <dsp:cNvSpPr/>
      </dsp:nvSpPr>
      <dsp:spPr>
        <a:xfrm>
          <a:off x="6243395" y="628"/>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628"/>
        <a:ext cx="2511988" cy="765850"/>
      </dsp:txXfrm>
    </dsp:sp>
    <dsp:sp modelId="{36A3721B-4E02-482D-85C4-B57E29408E2B}">
      <dsp:nvSpPr>
        <dsp:cNvPr id="0" name=""/>
        <dsp:cNvSpPr/>
      </dsp:nvSpPr>
      <dsp:spPr>
        <a:xfrm>
          <a:off x="3229009" y="957940"/>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S-5002 IRRF </a:t>
          </a:r>
          <a:r>
            <a:rPr lang="en-US" sz="2300" b="0" kern="1200" dirty="0" err="1">
              <a:solidFill>
                <a:schemeClr val="bg1"/>
              </a:solidFill>
              <a:latin typeface="Times New Roman" panose="02020603050405020304" pitchFamily="18" charset="0"/>
              <a:cs typeface="Times New Roman" panose="02020603050405020304" pitchFamily="18" charset="0"/>
            </a:rPr>
            <a:t>Trabalhador</a:t>
          </a:r>
          <a:endParaRPr lang="en-US" sz="2300" b="0" kern="1200" dirty="0">
            <a:solidFill>
              <a:schemeClr val="bg1"/>
            </a:solidFill>
            <a:latin typeface="Times New Roman" panose="02020603050405020304" pitchFamily="18" charset="0"/>
            <a:cs typeface="Times New Roman" panose="02020603050405020304" pitchFamily="18" charset="0"/>
          </a:endParaRPr>
        </a:p>
      </dsp:txBody>
      <dsp:txXfrm>
        <a:off x="3229009" y="957940"/>
        <a:ext cx="2511988" cy="765850"/>
      </dsp:txXfrm>
    </dsp:sp>
    <dsp:sp modelId="{3C3024CA-05EE-44E3-801C-7DBE361663F5}">
      <dsp:nvSpPr>
        <dsp:cNvPr id="0" name=""/>
        <dsp:cNvSpPr/>
      </dsp:nvSpPr>
      <dsp:spPr>
        <a:xfrm>
          <a:off x="6243395" y="957940"/>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- 1210</a:t>
          </a:r>
        </a:p>
      </dsp:txBody>
      <dsp:txXfrm>
        <a:off x="6243395" y="957940"/>
        <a:ext cx="2511988" cy="765850"/>
      </dsp:txXfrm>
    </dsp:sp>
    <dsp:sp modelId="{0236463A-4E17-4304-9FDA-5146B02E8FE2}">
      <dsp:nvSpPr>
        <dsp:cNvPr id="0" name=""/>
        <dsp:cNvSpPr/>
      </dsp:nvSpPr>
      <dsp:spPr>
        <a:xfrm>
          <a:off x="3229009" y="1915253"/>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S-5003 FGTS </a:t>
          </a:r>
          <a:r>
            <a:rPr lang="en-US" sz="2300" b="0" kern="1200" dirty="0" err="1">
              <a:solidFill>
                <a:schemeClr val="tx1"/>
              </a:solidFill>
              <a:latin typeface="Times New Roman" panose="02020603050405020304" pitchFamily="18" charset="0"/>
              <a:cs typeface="Times New Roman" panose="02020603050405020304" pitchFamily="18" charset="0"/>
            </a:rPr>
            <a:t>Trabalhador</a:t>
          </a:r>
          <a:endParaRPr lang="en-US" sz="2300" b="0" kern="1200" dirty="0">
            <a:solidFill>
              <a:schemeClr val="tx1"/>
            </a:solidFill>
            <a:latin typeface="Times New Roman" panose="02020603050405020304" pitchFamily="18" charset="0"/>
            <a:cs typeface="Times New Roman" panose="02020603050405020304" pitchFamily="18" charset="0"/>
          </a:endParaRPr>
        </a:p>
      </dsp:txBody>
      <dsp:txXfrm>
        <a:off x="3229009" y="1915253"/>
        <a:ext cx="2511988" cy="765850"/>
      </dsp:txXfrm>
    </dsp:sp>
    <dsp:sp modelId="{03812411-F4C0-46D2-A50E-7D09108BB1D3}">
      <dsp:nvSpPr>
        <dsp:cNvPr id="0" name=""/>
        <dsp:cNvSpPr/>
      </dsp:nvSpPr>
      <dsp:spPr>
        <a:xfrm>
          <a:off x="6243395" y="1915253"/>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1915253"/>
        <a:ext cx="2511988" cy="765850"/>
      </dsp:txXfrm>
    </dsp:sp>
    <dsp:sp modelId="{E219B199-65A4-43FE-8D64-95BA59DC8C17}">
      <dsp:nvSpPr>
        <dsp:cNvPr id="0" name=""/>
        <dsp:cNvSpPr/>
      </dsp:nvSpPr>
      <dsp:spPr>
        <a:xfrm>
          <a:off x="3229009" y="2872566"/>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S-5011 INSS </a:t>
          </a:r>
          <a:r>
            <a:rPr lang="en-US" sz="2300" b="0" kern="1200" dirty="0" err="1">
              <a:solidFill>
                <a:schemeClr val="bg1"/>
              </a:solidFill>
              <a:latin typeface="Times New Roman" panose="02020603050405020304" pitchFamily="18" charset="0"/>
              <a:cs typeface="Times New Roman" panose="02020603050405020304" pitchFamily="18" charset="0"/>
            </a:rPr>
            <a:t>Empresa</a:t>
          </a:r>
          <a:r>
            <a:rPr lang="en-US" sz="2300" b="0" kern="1200" dirty="0">
              <a:solidFill>
                <a:schemeClr val="bg1"/>
              </a:solidFill>
              <a:latin typeface="Times New Roman" panose="02020603050405020304" pitchFamily="18" charset="0"/>
              <a:cs typeface="Times New Roman" panose="02020603050405020304" pitchFamily="18" charset="0"/>
            </a:rPr>
            <a:t> </a:t>
          </a:r>
        </a:p>
      </dsp:txBody>
      <dsp:txXfrm>
        <a:off x="3229009" y="2872566"/>
        <a:ext cx="2511988" cy="765850"/>
      </dsp:txXfrm>
    </dsp:sp>
    <dsp:sp modelId="{EA57A6E1-A3DA-47CB-93DA-C6232EC08151}">
      <dsp:nvSpPr>
        <dsp:cNvPr id="0" name=""/>
        <dsp:cNvSpPr/>
      </dsp:nvSpPr>
      <dsp:spPr>
        <a:xfrm>
          <a:off x="6243395" y="2872566"/>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- 1299</a:t>
          </a:r>
        </a:p>
      </dsp:txBody>
      <dsp:txXfrm>
        <a:off x="6243395" y="2872566"/>
        <a:ext cx="2511988" cy="765850"/>
      </dsp:txXfrm>
    </dsp:sp>
    <dsp:sp modelId="{B7D87393-7E3D-4394-A6DD-F112FA914952}">
      <dsp:nvSpPr>
        <dsp:cNvPr id="0" name=""/>
        <dsp:cNvSpPr/>
      </dsp:nvSpPr>
      <dsp:spPr>
        <a:xfrm>
          <a:off x="3229009" y="3829878"/>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S-5013 FGTS </a:t>
          </a:r>
          <a:r>
            <a:rPr lang="en-US" sz="2300" b="0" kern="1200" dirty="0" err="1">
              <a:solidFill>
                <a:schemeClr val="tx1"/>
              </a:solidFill>
              <a:latin typeface="Times New Roman" panose="02020603050405020304" pitchFamily="18" charset="0"/>
              <a:cs typeface="Times New Roman" panose="02020603050405020304" pitchFamily="18" charset="0"/>
            </a:rPr>
            <a:t>por</a:t>
          </a:r>
          <a:r>
            <a:rPr lang="en-US" sz="2300" b="0" kern="1200" dirty="0">
              <a:solidFill>
                <a:schemeClr val="tx1"/>
              </a:solidFill>
              <a:latin typeface="Times New Roman" panose="02020603050405020304" pitchFamily="18" charset="0"/>
              <a:cs typeface="Times New Roman" panose="02020603050405020304" pitchFamily="18" charset="0"/>
            </a:rPr>
            <a:t> </a:t>
          </a:r>
          <a:r>
            <a:rPr lang="en-US" sz="2300" b="0" kern="1200" dirty="0" err="1">
              <a:solidFill>
                <a:schemeClr val="tx1"/>
              </a:solidFill>
              <a:latin typeface="Times New Roman" panose="02020603050405020304" pitchFamily="18" charset="0"/>
              <a:cs typeface="Times New Roman" panose="02020603050405020304" pitchFamily="18" charset="0"/>
            </a:rPr>
            <a:t>empresa</a:t>
          </a:r>
          <a:endParaRPr lang="en-US" sz="2300" b="0" kern="1200" dirty="0">
            <a:solidFill>
              <a:schemeClr val="tx1"/>
            </a:solidFill>
            <a:latin typeface="Times New Roman" panose="02020603050405020304" pitchFamily="18" charset="0"/>
            <a:cs typeface="Times New Roman" panose="02020603050405020304" pitchFamily="18" charset="0"/>
          </a:endParaRPr>
        </a:p>
      </dsp:txBody>
      <dsp:txXfrm>
        <a:off x="3229009" y="3829878"/>
        <a:ext cx="2511988" cy="765850"/>
      </dsp:txXfrm>
    </dsp:sp>
    <dsp:sp modelId="{7D46A6EC-2A18-4F41-9AC7-323447458EE5}">
      <dsp:nvSpPr>
        <dsp:cNvPr id="0" name=""/>
        <dsp:cNvSpPr/>
      </dsp:nvSpPr>
      <dsp:spPr>
        <a:xfrm>
          <a:off x="6243395" y="3829878"/>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3829878"/>
        <a:ext cx="2511988" cy="765850"/>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CC33CE-1D41-4AFD-97F9-11DB9CAA5BA6}">
      <dsp:nvSpPr>
        <dsp:cNvPr id="0" name=""/>
        <dsp:cNvSpPr/>
      </dsp:nvSpPr>
      <dsp:spPr>
        <a:xfrm>
          <a:off x="4779818" y="2098904"/>
          <a:ext cx="3381756" cy="586916"/>
        </a:xfrm>
        <a:custGeom>
          <a:avLst/>
          <a:gdLst/>
          <a:ahLst/>
          <a:cxnLst/>
          <a:rect l="0" t="0" r="0" b="0"/>
          <a:pathLst>
            <a:path>
              <a:moveTo>
                <a:pt x="0" y="0"/>
              </a:moveTo>
              <a:lnTo>
                <a:pt x="0" y="293458"/>
              </a:lnTo>
              <a:lnTo>
                <a:pt x="3381756" y="293458"/>
              </a:lnTo>
              <a:lnTo>
                <a:pt x="3381756" y="58691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790DD76-2F48-4CC8-BF6C-589FFE38BEF2}">
      <dsp:nvSpPr>
        <dsp:cNvPr id="0" name=""/>
        <dsp:cNvSpPr/>
      </dsp:nvSpPr>
      <dsp:spPr>
        <a:xfrm>
          <a:off x="4734098" y="2098904"/>
          <a:ext cx="91440" cy="586916"/>
        </a:xfrm>
        <a:custGeom>
          <a:avLst/>
          <a:gdLst/>
          <a:ahLst/>
          <a:cxnLst/>
          <a:rect l="0" t="0" r="0" b="0"/>
          <a:pathLst>
            <a:path>
              <a:moveTo>
                <a:pt x="45720" y="0"/>
              </a:moveTo>
              <a:lnTo>
                <a:pt x="45720" y="58691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20E5C86-B4E4-47BF-A45E-F68B481CBE7D}">
      <dsp:nvSpPr>
        <dsp:cNvPr id="0" name=""/>
        <dsp:cNvSpPr/>
      </dsp:nvSpPr>
      <dsp:spPr>
        <a:xfrm>
          <a:off x="1398061" y="2098904"/>
          <a:ext cx="3381756" cy="586916"/>
        </a:xfrm>
        <a:custGeom>
          <a:avLst/>
          <a:gdLst/>
          <a:ahLst/>
          <a:cxnLst/>
          <a:rect l="0" t="0" r="0" b="0"/>
          <a:pathLst>
            <a:path>
              <a:moveTo>
                <a:pt x="3381756" y="0"/>
              </a:moveTo>
              <a:lnTo>
                <a:pt x="3381756" y="293458"/>
              </a:lnTo>
              <a:lnTo>
                <a:pt x="0" y="293458"/>
              </a:lnTo>
              <a:lnTo>
                <a:pt x="0" y="586916"/>
              </a:lnTo>
            </a:path>
          </a:pathLst>
        </a:custGeom>
        <a:noFill/>
        <a:ln w="28575" cap="flat" cmpd="sng" algn="ctr">
          <a:solidFill>
            <a:scrgbClr r="0" g="0" b="0"/>
          </a:solidFill>
          <a:prstDash val="solid"/>
          <a:miter lim="800000"/>
        </a:ln>
        <a:effectLst/>
      </dsp:spPr>
      <dsp:style>
        <a:lnRef idx="2">
          <a:scrgbClr r="0" g="0" b="0"/>
        </a:lnRef>
        <a:fillRef idx="0">
          <a:scrgbClr r="0" g="0" b="0"/>
        </a:fillRef>
        <a:effectRef idx="0">
          <a:scrgbClr r="0" g="0" b="0"/>
        </a:effectRef>
        <a:fontRef idx="minor"/>
      </dsp:style>
    </dsp:sp>
    <dsp:sp modelId="{1678D505-75B8-4574-BC5B-D1DC12C5B7EF}">
      <dsp:nvSpPr>
        <dsp:cNvPr id="0" name=""/>
        <dsp:cNvSpPr/>
      </dsp:nvSpPr>
      <dsp:spPr>
        <a:xfrm>
          <a:off x="3336087" y="701484"/>
          <a:ext cx="2887461" cy="1397420"/>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0" i="0" u="none" strike="noStrike" kern="1200" cap="none" normalizeH="0" baseline="0">
              <a:ln>
                <a:noFill/>
              </a:ln>
              <a:solidFill>
                <a:schemeClr val="bg1"/>
              </a:solidFill>
              <a:effectLst/>
              <a:latin typeface="Tahoma" panose="020B0604030504040204" pitchFamily="34" charset="0"/>
            </a:rPr>
            <a:t>Serviços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0" i="0" u="none" strike="noStrike" kern="1200" cap="none" normalizeH="0" baseline="0">
              <a:ln>
                <a:noFill/>
              </a:ln>
              <a:solidFill>
                <a:schemeClr val="bg1"/>
              </a:solidFill>
              <a:effectLst/>
              <a:latin typeface="Tahoma" panose="020B0604030504040204" pitchFamily="34" charset="0"/>
            </a:rPr>
            <a:t>Condições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0" i="0" u="none" strike="noStrike" kern="1200" cap="none" normalizeH="0" baseline="0">
              <a:ln>
                <a:noFill/>
              </a:ln>
              <a:solidFill>
                <a:schemeClr val="bg1"/>
              </a:solidFill>
              <a:effectLst/>
              <a:latin typeface="Tahoma" panose="020B0604030504040204" pitchFamily="34" charset="0"/>
            </a:rPr>
            <a:t>especiais</a:t>
          </a:r>
        </a:p>
      </dsp:txBody>
      <dsp:txXfrm>
        <a:off x="3336087" y="701484"/>
        <a:ext cx="2887461" cy="1397420"/>
      </dsp:txXfrm>
    </dsp:sp>
    <dsp:sp modelId="{A2FE468F-A657-4922-BCCA-D8226CAC1FD2}">
      <dsp:nvSpPr>
        <dsp:cNvPr id="0" name=""/>
        <dsp:cNvSpPr/>
      </dsp:nvSpPr>
      <dsp:spPr>
        <a:xfrm>
          <a:off x="641" y="2685820"/>
          <a:ext cx="2794840" cy="1397420"/>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sz="2200" b="0" i="0" u="none" strike="noStrike" kern="1200" cap="none" normalizeH="0" baseline="0" dirty="0">
            <a:ln>
              <a:noFill/>
            </a:ln>
            <a:solidFill>
              <a:schemeClr val="tx1"/>
            </a:solidFill>
            <a:effectLst/>
            <a:latin typeface="Tahoma" panose="020B060403050404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dirty="0">
              <a:ln>
                <a:noFill/>
              </a:ln>
              <a:solidFill>
                <a:schemeClr val="bg1"/>
              </a:solidFill>
              <a:effectLst/>
              <a:latin typeface="Tahoma" panose="020B0604030504040204" pitchFamily="34" charset="0"/>
            </a:rPr>
            <a:t>15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dirty="0">
              <a:ln>
                <a:noFill/>
              </a:ln>
              <a:solidFill>
                <a:schemeClr val="bg1"/>
              </a:solidFill>
              <a:effectLst/>
              <a:latin typeface="Tahoma" panose="020B0604030504040204" pitchFamily="34" charset="0"/>
            </a:rPr>
            <a:t>11% + 4% = 15%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pt-BR" altLang="pt-BR" sz="2200" b="1" i="0" u="none" strike="noStrike" kern="1200" cap="none" normalizeH="0" baseline="0" dirty="0">
            <a:ln>
              <a:noFill/>
            </a:ln>
            <a:solidFill>
              <a:schemeClr val="bg1"/>
            </a:solidFill>
            <a:effectLst/>
            <a:latin typeface="Tahoma" panose="020B0604030504040204" pitchFamily="34" charset="0"/>
          </a:endParaRPr>
        </a:p>
      </dsp:txBody>
      <dsp:txXfrm>
        <a:off x="641" y="2685820"/>
        <a:ext cx="2794840" cy="1397420"/>
      </dsp:txXfrm>
    </dsp:sp>
    <dsp:sp modelId="{72939BC4-F43C-47CA-A370-BA0B0898AAB4}">
      <dsp:nvSpPr>
        <dsp:cNvPr id="0" name=""/>
        <dsp:cNvSpPr/>
      </dsp:nvSpPr>
      <dsp:spPr>
        <a:xfrm>
          <a:off x="3382398" y="2685820"/>
          <a:ext cx="2794840" cy="1397420"/>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a:ln>
                <a:noFill/>
              </a:ln>
              <a:solidFill>
                <a:schemeClr val="bg1"/>
              </a:solidFill>
              <a:effectLst/>
              <a:latin typeface="Tahoma" panose="020B0604030504040204" pitchFamily="34" charset="0"/>
            </a:rPr>
            <a:t>20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a:ln>
                <a:noFill/>
              </a:ln>
              <a:solidFill>
                <a:schemeClr val="bg1"/>
              </a:solidFill>
              <a:effectLst/>
              <a:latin typeface="Tahoma" panose="020B0604030504040204" pitchFamily="34" charset="0"/>
            </a:rPr>
            <a:t>11% + 3% = 14%</a:t>
          </a:r>
        </a:p>
      </dsp:txBody>
      <dsp:txXfrm>
        <a:off x="3382398" y="2685820"/>
        <a:ext cx="2794840" cy="1397420"/>
      </dsp:txXfrm>
    </dsp:sp>
    <dsp:sp modelId="{D3FF0606-20B7-48A7-9F1F-AD30326698B7}">
      <dsp:nvSpPr>
        <dsp:cNvPr id="0" name=""/>
        <dsp:cNvSpPr/>
      </dsp:nvSpPr>
      <dsp:spPr>
        <a:xfrm>
          <a:off x="6764155" y="2685820"/>
          <a:ext cx="2794840" cy="1397420"/>
        </a:xfrm>
        <a:prstGeom prst="rect">
          <a:avLst/>
        </a:prstGeom>
        <a:solidFill>
          <a:schemeClr val="tx2">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3970" tIns="13970" rIns="13970" bIns="1397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a:ln>
                <a:noFill/>
              </a:ln>
              <a:solidFill>
                <a:schemeClr val="bg1"/>
              </a:solidFill>
              <a:effectLst/>
              <a:latin typeface="Tahoma" panose="020B0604030504040204" pitchFamily="34" charset="0"/>
            </a:rPr>
            <a:t>25 anos</a:t>
          </a:r>
        </a:p>
        <a:p>
          <a:pPr marL="0" marR="0" lvl="0" indent="0" algn="ctr" defTabSz="914400" rtl="0" eaLnBrk="1" fontAlgn="base" latinLnBrk="0" hangingPunct="1">
            <a:lnSpc>
              <a:spcPct val="100000"/>
            </a:lnSpc>
            <a:spcBef>
              <a:spcPct val="0"/>
            </a:spcBef>
            <a:spcAft>
              <a:spcPct val="0"/>
            </a:spcAft>
            <a:buClrTx/>
            <a:buSzTx/>
            <a:buFontTx/>
            <a:buNone/>
            <a:tabLst/>
          </a:pPr>
          <a:r>
            <a:rPr kumimoji="0" lang="pt-BR" altLang="pt-BR" sz="2200" b="1" i="0" u="none" strike="noStrike" kern="1200" cap="none" normalizeH="0" baseline="0">
              <a:ln>
                <a:noFill/>
              </a:ln>
              <a:solidFill>
                <a:schemeClr val="bg1"/>
              </a:solidFill>
              <a:effectLst/>
              <a:latin typeface="Tahoma" panose="020B0604030504040204" pitchFamily="34" charset="0"/>
            </a:rPr>
            <a:t>11% + 2% = 13%</a:t>
          </a:r>
        </a:p>
      </dsp:txBody>
      <dsp:txXfrm>
        <a:off x="6764155" y="2685820"/>
        <a:ext cx="2794840" cy="139742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F72813A-2810-4A52-BE92-611D54918694}">
      <dsp:nvSpPr>
        <dsp:cNvPr id="0" name=""/>
        <dsp:cNvSpPr/>
      </dsp:nvSpPr>
      <dsp:spPr>
        <a:xfrm>
          <a:off x="1007868" y="700778"/>
          <a:ext cx="1080843" cy="108084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F27DA54-DCB6-45F4-890E-F7DCC5A4BE12}">
      <dsp:nvSpPr>
        <dsp:cNvPr id="0" name=""/>
        <dsp:cNvSpPr/>
      </dsp:nvSpPr>
      <dsp:spPr>
        <a:xfrm>
          <a:off x="4228" y="1881089"/>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dirty="0">
              <a:solidFill>
                <a:schemeClr val="bg1"/>
              </a:solidFill>
            </a:rPr>
            <a:t>PROJETO</a:t>
          </a:r>
        </a:p>
      </dsp:txBody>
      <dsp:txXfrm>
        <a:off x="4228" y="1881089"/>
        <a:ext cx="3088125" cy="463218"/>
      </dsp:txXfrm>
    </dsp:sp>
    <dsp:sp modelId="{DD091D0A-5A25-4241-91F3-18D32B0BDD4F}">
      <dsp:nvSpPr>
        <dsp:cNvPr id="0" name=""/>
        <dsp:cNvSpPr/>
      </dsp:nvSpPr>
      <dsp:spPr>
        <a:xfrm>
          <a:off x="4228" y="2390571"/>
          <a:ext cx="3088125" cy="62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a:p>
          <a:pPr marL="0" lvl="0" indent="0" algn="ctr" defTabSz="755650">
            <a:lnSpc>
              <a:spcPct val="100000"/>
            </a:lnSpc>
            <a:spcBef>
              <a:spcPct val="0"/>
            </a:spcBef>
            <a:spcAft>
              <a:spcPct val="35000"/>
            </a:spcAft>
            <a:buNone/>
          </a:pPr>
          <a:endParaRPr lang="en-US" sz="1700" kern="1200" dirty="0"/>
        </a:p>
      </dsp:txBody>
      <dsp:txXfrm>
        <a:off x="4228" y="2390571"/>
        <a:ext cx="3088125" cy="623399"/>
      </dsp:txXfrm>
    </dsp:sp>
    <dsp:sp modelId="{210823F6-AC1A-46E3-9D99-A319DF497539}">
      <dsp:nvSpPr>
        <dsp:cNvPr id="0" name=""/>
        <dsp:cNvSpPr/>
      </dsp:nvSpPr>
      <dsp:spPr>
        <a:xfrm>
          <a:off x="4636415" y="700778"/>
          <a:ext cx="1080843" cy="108084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3C1752BD-6530-4141-80E9-9A0923780DCB}">
      <dsp:nvSpPr>
        <dsp:cNvPr id="0" name=""/>
        <dsp:cNvSpPr/>
      </dsp:nvSpPr>
      <dsp:spPr>
        <a:xfrm>
          <a:off x="3632774" y="1881089"/>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dirty="0">
              <a:solidFill>
                <a:schemeClr val="bg1"/>
              </a:solidFill>
            </a:rPr>
            <a:t>PLATAFORMA</a:t>
          </a:r>
          <a:r>
            <a:rPr lang="en-US" sz="2900" kern="1200" dirty="0"/>
            <a:t> </a:t>
          </a:r>
        </a:p>
      </dsp:txBody>
      <dsp:txXfrm>
        <a:off x="3632774" y="1881089"/>
        <a:ext cx="3088125" cy="463218"/>
      </dsp:txXfrm>
    </dsp:sp>
    <dsp:sp modelId="{7CD40649-A74C-4AD8-B9D0-2573A1955C91}">
      <dsp:nvSpPr>
        <dsp:cNvPr id="0" name=""/>
        <dsp:cNvSpPr/>
      </dsp:nvSpPr>
      <dsp:spPr>
        <a:xfrm>
          <a:off x="3632774" y="2390571"/>
          <a:ext cx="3088125" cy="62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dsp:txBody>
      <dsp:txXfrm>
        <a:off x="3632774" y="2390571"/>
        <a:ext cx="3088125" cy="623399"/>
      </dsp:txXfrm>
    </dsp:sp>
    <dsp:sp modelId="{B0A3ABD2-C471-4A21-8AEF-3843C86919E1}">
      <dsp:nvSpPr>
        <dsp:cNvPr id="0" name=""/>
        <dsp:cNvSpPr/>
      </dsp:nvSpPr>
      <dsp:spPr>
        <a:xfrm>
          <a:off x="8264962" y="700778"/>
          <a:ext cx="1080843" cy="108084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4D97C04-1692-4931-9A64-809D862C1739}">
      <dsp:nvSpPr>
        <dsp:cNvPr id="0" name=""/>
        <dsp:cNvSpPr/>
      </dsp:nvSpPr>
      <dsp:spPr>
        <a:xfrm>
          <a:off x="7261321" y="1881089"/>
          <a:ext cx="3088125" cy="4632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289050">
            <a:lnSpc>
              <a:spcPct val="100000"/>
            </a:lnSpc>
            <a:spcBef>
              <a:spcPct val="0"/>
            </a:spcBef>
            <a:spcAft>
              <a:spcPct val="35000"/>
            </a:spcAft>
            <a:buNone/>
            <a:defRPr b="1"/>
          </a:pPr>
          <a:r>
            <a:rPr lang="en-US" sz="2900" kern="1200" dirty="0">
              <a:solidFill>
                <a:schemeClr val="bg1"/>
              </a:solidFill>
            </a:rPr>
            <a:t>MODERNIDADE</a:t>
          </a:r>
        </a:p>
      </dsp:txBody>
      <dsp:txXfrm>
        <a:off x="7261321" y="1881089"/>
        <a:ext cx="3088125" cy="463218"/>
      </dsp:txXfrm>
    </dsp:sp>
    <dsp:sp modelId="{6418EBED-F111-425B-8EE2-06B8B2297A68}">
      <dsp:nvSpPr>
        <dsp:cNvPr id="0" name=""/>
        <dsp:cNvSpPr/>
      </dsp:nvSpPr>
      <dsp:spPr>
        <a:xfrm>
          <a:off x="7261321" y="2390571"/>
          <a:ext cx="3088125" cy="62339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endParaRPr lang="en-US" sz="1700" kern="1200" dirty="0"/>
        </a:p>
        <a:p>
          <a:pPr marL="0" lvl="0" indent="0" algn="ctr" defTabSz="755650">
            <a:lnSpc>
              <a:spcPct val="100000"/>
            </a:lnSpc>
            <a:spcBef>
              <a:spcPct val="0"/>
            </a:spcBef>
            <a:spcAft>
              <a:spcPct val="35000"/>
            </a:spcAft>
            <a:buNone/>
          </a:pPr>
          <a:endParaRPr lang="en-US" sz="1700" kern="1200" dirty="0"/>
        </a:p>
      </dsp:txBody>
      <dsp:txXfrm>
        <a:off x="7261321" y="2390571"/>
        <a:ext cx="3088125" cy="6233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48F6D3-CE42-4E24-8AF8-DEC82253EB9C}">
      <dsp:nvSpPr>
        <dsp:cNvPr id="0" name=""/>
        <dsp:cNvSpPr/>
      </dsp:nvSpPr>
      <dsp:spPr>
        <a:xfrm>
          <a:off x="5257800" y="1210148"/>
          <a:ext cx="253728" cy="1111570"/>
        </a:xfrm>
        <a:custGeom>
          <a:avLst/>
          <a:gdLst/>
          <a:ahLst/>
          <a:cxnLst/>
          <a:rect l="0" t="0" r="0" b="0"/>
          <a:pathLst>
            <a:path>
              <a:moveTo>
                <a:pt x="0" y="0"/>
              </a:moveTo>
              <a:lnTo>
                <a:pt x="0" y="1111570"/>
              </a:lnTo>
              <a:lnTo>
                <a:pt x="253728" y="1111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8B7B94-6E70-4B8F-A223-B9C0B8334B21}">
      <dsp:nvSpPr>
        <dsp:cNvPr id="0" name=""/>
        <dsp:cNvSpPr/>
      </dsp:nvSpPr>
      <dsp:spPr>
        <a:xfrm>
          <a:off x="5004071" y="1210148"/>
          <a:ext cx="253728" cy="1111570"/>
        </a:xfrm>
        <a:custGeom>
          <a:avLst/>
          <a:gdLst/>
          <a:ahLst/>
          <a:cxnLst/>
          <a:rect l="0" t="0" r="0" b="0"/>
          <a:pathLst>
            <a:path>
              <a:moveTo>
                <a:pt x="253728" y="0"/>
              </a:moveTo>
              <a:lnTo>
                <a:pt x="253728" y="1111570"/>
              </a:lnTo>
              <a:lnTo>
                <a:pt x="0" y="111157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718B9FF-3258-4524-B23D-22D161775857}">
      <dsp:nvSpPr>
        <dsp:cNvPr id="0" name=""/>
        <dsp:cNvSpPr/>
      </dsp:nvSpPr>
      <dsp:spPr>
        <a:xfrm>
          <a:off x="5257800" y="1210148"/>
          <a:ext cx="2923913" cy="2223140"/>
        </a:xfrm>
        <a:custGeom>
          <a:avLst/>
          <a:gdLst/>
          <a:ahLst/>
          <a:cxnLst/>
          <a:rect l="0" t="0" r="0" b="0"/>
          <a:pathLst>
            <a:path>
              <a:moveTo>
                <a:pt x="0" y="0"/>
              </a:moveTo>
              <a:lnTo>
                <a:pt x="0" y="1969412"/>
              </a:lnTo>
              <a:lnTo>
                <a:pt x="2923913" y="1969412"/>
              </a:lnTo>
              <a:lnTo>
                <a:pt x="2923913" y="2223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638C8B-2438-4B92-B17E-DAA1BE9E343D}">
      <dsp:nvSpPr>
        <dsp:cNvPr id="0" name=""/>
        <dsp:cNvSpPr/>
      </dsp:nvSpPr>
      <dsp:spPr>
        <a:xfrm>
          <a:off x="5212080" y="1210148"/>
          <a:ext cx="91440" cy="2223140"/>
        </a:xfrm>
        <a:custGeom>
          <a:avLst/>
          <a:gdLst/>
          <a:ahLst/>
          <a:cxnLst/>
          <a:rect l="0" t="0" r="0" b="0"/>
          <a:pathLst>
            <a:path>
              <a:moveTo>
                <a:pt x="45720" y="0"/>
              </a:moveTo>
              <a:lnTo>
                <a:pt x="45720" y="2223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F80EE8F-7C0C-4684-B7F6-D185EB8BFAF8}">
      <dsp:nvSpPr>
        <dsp:cNvPr id="0" name=""/>
        <dsp:cNvSpPr/>
      </dsp:nvSpPr>
      <dsp:spPr>
        <a:xfrm>
          <a:off x="2333886" y="1210148"/>
          <a:ext cx="2923913" cy="2223140"/>
        </a:xfrm>
        <a:custGeom>
          <a:avLst/>
          <a:gdLst/>
          <a:ahLst/>
          <a:cxnLst/>
          <a:rect l="0" t="0" r="0" b="0"/>
          <a:pathLst>
            <a:path>
              <a:moveTo>
                <a:pt x="2923913" y="0"/>
              </a:moveTo>
              <a:lnTo>
                <a:pt x="2923913" y="1969412"/>
              </a:lnTo>
              <a:lnTo>
                <a:pt x="0" y="1969412"/>
              </a:lnTo>
              <a:lnTo>
                <a:pt x="0" y="222314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B9BA00E-82DF-4711-834C-28BDB00D04A5}">
      <dsp:nvSpPr>
        <dsp:cNvPr id="0" name=""/>
        <dsp:cNvSpPr/>
      </dsp:nvSpPr>
      <dsp:spPr>
        <a:xfrm>
          <a:off x="4049571" y="1920"/>
          <a:ext cx="2416457" cy="1208228"/>
        </a:xfrm>
        <a:prstGeom prst="rect">
          <a:avLst/>
        </a:prstGeom>
        <a:solidFill>
          <a:schemeClr val="accent5">
            <a:lumMod val="5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Órgão público</a:t>
          </a:r>
        </a:p>
      </dsp:txBody>
      <dsp:txXfrm>
        <a:off x="4049571" y="1920"/>
        <a:ext cx="2416457" cy="1208228"/>
      </dsp:txXfrm>
    </dsp:sp>
    <dsp:sp modelId="{7E5EC07D-F97F-4C99-B629-7F121A2627B5}">
      <dsp:nvSpPr>
        <dsp:cNvPr id="0" name=""/>
        <dsp:cNvSpPr/>
      </dsp:nvSpPr>
      <dsp:spPr>
        <a:xfrm>
          <a:off x="1125658" y="3433289"/>
          <a:ext cx="2416457" cy="1208228"/>
        </a:xfrm>
        <a:prstGeom prst="rect">
          <a:avLst/>
        </a:prstGeom>
        <a:solidFill>
          <a:schemeClr val="accent5">
            <a:lumMod val="5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Classificação tributária</a:t>
          </a:r>
        </a:p>
        <a:p>
          <a:pPr marL="0" lvl="0" indent="0" algn="ctr" defTabSz="1066800">
            <a:lnSpc>
              <a:spcPct val="90000"/>
            </a:lnSpc>
            <a:spcBef>
              <a:spcPct val="0"/>
            </a:spcBef>
            <a:spcAft>
              <a:spcPct val="35000"/>
            </a:spcAft>
            <a:buNone/>
          </a:pPr>
          <a:r>
            <a:rPr lang="pt-BR" sz="2400" kern="1200" dirty="0"/>
            <a:t>(85)</a:t>
          </a:r>
        </a:p>
      </dsp:txBody>
      <dsp:txXfrm>
        <a:off x="1125658" y="3433289"/>
        <a:ext cx="2416457" cy="1208228"/>
      </dsp:txXfrm>
    </dsp:sp>
    <dsp:sp modelId="{7C3EB613-5D76-41BD-B19B-6676075EA5AA}">
      <dsp:nvSpPr>
        <dsp:cNvPr id="0" name=""/>
        <dsp:cNvSpPr/>
      </dsp:nvSpPr>
      <dsp:spPr>
        <a:xfrm>
          <a:off x="4049571" y="3433289"/>
          <a:ext cx="2416457" cy="1208228"/>
        </a:xfrm>
        <a:prstGeom prst="rect">
          <a:avLst/>
        </a:prstGeom>
        <a:solidFill>
          <a:schemeClr val="accent5">
            <a:lumMod val="5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Inf complementares</a:t>
          </a:r>
        </a:p>
      </dsp:txBody>
      <dsp:txXfrm>
        <a:off x="4049571" y="3433289"/>
        <a:ext cx="2416457" cy="1208228"/>
      </dsp:txXfrm>
    </dsp:sp>
    <dsp:sp modelId="{CFC5E4C2-A99D-4CB9-963C-AF4F5E128882}">
      <dsp:nvSpPr>
        <dsp:cNvPr id="0" name=""/>
        <dsp:cNvSpPr/>
      </dsp:nvSpPr>
      <dsp:spPr>
        <a:xfrm>
          <a:off x="6973484" y="3433289"/>
          <a:ext cx="2416457" cy="1208228"/>
        </a:xfrm>
        <a:prstGeom prst="rect">
          <a:avLst/>
        </a:prstGeom>
        <a:solidFill>
          <a:schemeClr val="accent5">
            <a:lumMod val="5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Alteração/exclusão</a:t>
          </a:r>
        </a:p>
      </dsp:txBody>
      <dsp:txXfrm>
        <a:off x="6973484" y="3433289"/>
        <a:ext cx="2416457" cy="1208228"/>
      </dsp:txXfrm>
    </dsp:sp>
    <dsp:sp modelId="{3CB2020E-3906-4EFE-85B3-EF3D91EEBD49}">
      <dsp:nvSpPr>
        <dsp:cNvPr id="0" name=""/>
        <dsp:cNvSpPr/>
      </dsp:nvSpPr>
      <dsp:spPr>
        <a:xfrm>
          <a:off x="2587614" y="1717604"/>
          <a:ext cx="2416457" cy="1208228"/>
        </a:xfrm>
        <a:prstGeom prst="rect">
          <a:avLst/>
        </a:prstGeom>
        <a:solidFill>
          <a:schemeClr val="accent5">
            <a:lumMod val="5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CNPJ</a:t>
          </a:r>
        </a:p>
        <a:p>
          <a:pPr marL="0" lvl="0" indent="0" algn="ctr" defTabSz="1066800">
            <a:lnSpc>
              <a:spcPct val="90000"/>
            </a:lnSpc>
            <a:spcBef>
              <a:spcPct val="0"/>
            </a:spcBef>
            <a:spcAft>
              <a:spcPct val="35000"/>
            </a:spcAft>
            <a:buNone/>
          </a:pPr>
          <a:r>
            <a:rPr lang="pt-BR" sz="2400" kern="1200" dirty="0"/>
            <a:t>8 posições </a:t>
          </a:r>
        </a:p>
      </dsp:txBody>
      <dsp:txXfrm>
        <a:off x="2587614" y="1717604"/>
        <a:ext cx="2416457" cy="1208228"/>
      </dsp:txXfrm>
    </dsp:sp>
    <dsp:sp modelId="{9FB3AF97-5B0C-46FB-A61F-ABE44048EA73}">
      <dsp:nvSpPr>
        <dsp:cNvPr id="0" name=""/>
        <dsp:cNvSpPr/>
      </dsp:nvSpPr>
      <dsp:spPr>
        <a:xfrm>
          <a:off x="5511528" y="1717604"/>
          <a:ext cx="2416457" cy="1208228"/>
        </a:xfrm>
        <a:prstGeom prst="rect">
          <a:avLst/>
        </a:prstGeom>
        <a:solidFill>
          <a:schemeClr val="accent5">
            <a:lumMod val="50000"/>
          </a:schemeClr>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pt-BR" sz="2400" kern="1200" dirty="0"/>
            <a:t>CNPJ ERF</a:t>
          </a:r>
        </a:p>
      </dsp:txBody>
      <dsp:txXfrm>
        <a:off x="5511528" y="1717604"/>
        <a:ext cx="2416457" cy="120822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DA1FD9-345E-4389-A0DB-9B686981210C}">
      <dsp:nvSpPr>
        <dsp:cNvPr id="0" name=""/>
        <dsp:cNvSpPr/>
      </dsp:nvSpPr>
      <dsp:spPr>
        <a:xfrm>
          <a:off x="5257800" y="1237440"/>
          <a:ext cx="259456" cy="1136665"/>
        </a:xfrm>
        <a:custGeom>
          <a:avLst/>
          <a:gdLst/>
          <a:ahLst/>
          <a:cxnLst/>
          <a:rect l="0" t="0" r="0" b="0"/>
          <a:pathLst>
            <a:path>
              <a:moveTo>
                <a:pt x="0" y="0"/>
              </a:moveTo>
              <a:lnTo>
                <a:pt x="0" y="1136665"/>
              </a:lnTo>
              <a:lnTo>
                <a:pt x="259456" y="11366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7641B79-00FE-4562-AE87-3AE1FDB82181}">
      <dsp:nvSpPr>
        <dsp:cNvPr id="0" name=""/>
        <dsp:cNvSpPr/>
      </dsp:nvSpPr>
      <dsp:spPr>
        <a:xfrm>
          <a:off x="4998343" y="1237440"/>
          <a:ext cx="259456" cy="1136665"/>
        </a:xfrm>
        <a:custGeom>
          <a:avLst/>
          <a:gdLst/>
          <a:ahLst/>
          <a:cxnLst/>
          <a:rect l="0" t="0" r="0" b="0"/>
          <a:pathLst>
            <a:path>
              <a:moveTo>
                <a:pt x="259456" y="0"/>
              </a:moveTo>
              <a:lnTo>
                <a:pt x="259456" y="1136665"/>
              </a:lnTo>
              <a:lnTo>
                <a:pt x="0" y="1136665"/>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E085E7C-9F74-4E85-A61E-E1A3CD6162DE}">
      <dsp:nvSpPr>
        <dsp:cNvPr id="0" name=""/>
        <dsp:cNvSpPr/>
      </dsp:nvSpPr>
      <dsp:spPr>
        <a:xfrm>
          <a:off x="5257800" y="1237440"/>
          <a:ext cx="2989924" cy="2273331"/>
        </a:xfrm>
        <a:custGeom>
          <a:avLst/>
          <a:gdLst/>
          <a:ahLst/>
          <a:cxnLst/>
          <a:rect l="0" t="0" r="0" b="0"/>
          <a:pathLst>
            <a:path>
              <a:moveTo>
                <a:pt x="0" y="0"/>
              </a:moveTo>
              <a:lnTo>
                <a:pt x="0" y="2013874"/>
              </a:lnTo>
              <a:lnTo>
                <a:pt x="2989924" y="2013874"/>
              </a:lnTo>
              <a:lnTo>
                <a:pt x="2989924" y="22733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253AA86-8C22-4922-A065-F043EC40B270}">
      <dsp:nvSpPr>
        <dsp:cNvPr id="0" name=""/>
        <dsp:cNvSpPr/>
      </dsp:nvSpPr>
      <dsp:spPr>
        <a:xfrm>
          <a:off x="5212080" y="1237440"/>
          <a:ext cx="91440" cy="2273331"/>
        </a:xfrm>
        <a:custGeom>
          <a:avLst/>
          <a:gdLst/>
          <a:ahLst/>
          <a:cxnLst/>
          <a:rect l="0" t="0" r="0" b="0"/>
          <a:pathLst>
            <a:path>
              <a:moveTo>
                <a:pt x="45720" y="0"/>
              </a:moveTo>
              <a:lnTo>
                <a:pt x="45720" y="22733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4818D0E-43E6-4CA0-8ADE-04B32E2A3364}">
      <dsp:nvSpPr>
        <dsp:cNvPr id="0" name=""/>
        <dsp:cNvSpPr/>
      </dsp:nvSpPr>
      <dsp:spPr>
        <a:xfrm>
          <a:off x="2267875" y="1237440"/>
          <a:ext cx="2989924" cy="2273331"/>
        </a:xfrm>
        <a:custGeom>
          <a:avLst/>
          <a:gdLst/>
          <a:ahLst/>
          <a:cxnLst/>
          <a:rect l="0" t="0" r="0" b="0"/>
          <a:pathLst>
            <a:path>
              <a:moveTo>
                <a:pt x="2989924" y="0"/>
              </a:moveTo>
              <a:lnTo>
                <a:pt x="2989924" y="2013874"/>
              </a:lnTo>
              <a:lnTo>
                <a:pt x="0" y="2013874"/>
              </a:lnTo>
              <a:lnTo>
                <a:pt x="0" y="227333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59BCCAD-6CCF-4261-BF70-54C2501576B4}">
      <dsp:nvSpPr>
        <dsp:cNvPr id="0" name=""/>
        <dsp:cNvSpPr/>
      </dsp:nvSpPr>
      <dsp:spPr>
        <a:xfrm>
          <a:off x="4022294" y="1935"/>
          <a:ext cx="2471011" cy="1235505"/>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pt-BR" sz="3600" kern="1200" dirty="0">
              <a:latin typeface="+mj-lt"/>
            </a:rPr>
            <a:t>Órgão público</a:t>
          </a:r>
        </a:p>
      </dsp:txBody>
      <dsp:txXfrm>
        <a:off x="4022294" y="1935"/>
        <a:ext cx="2471011" cy="1235505"/>
      </dsp:txXfrm>
    </dsp:sp>
    <dsp:sp modelId="{0F2A8D51-958E-40EB-BCE5-94F4F51AA3B4}">
      <dsp:nvSpPr>
        <dsp:cNvPr id="0" name=""/>
        <dsp:cNvSpPr/>
      </dsp:nvSpPr>
      <dsp:spPr>
        <a:xfrm>
          <a:off x="1032369" y="3510772"/>
          <a:ext cx="2471011" cy="1235505"/>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mj-lt"/>
            </a:rPr>
            <a:t>RAT/FAP</a:t>
          </a:r>
        </a:p>
      </dsp:txBody>
      <dsp:txXfrm>
        <a:off x="1032369" y="3510772"/>
        <a:ext cx="2471011" cy="1235505"/>
      </dsp:txXfrm>
    </dsp:sp>
    <dsp:sp modelId="{CAF79226-3D71-461C-A108-6AC274E41E1B}">
      <dsp:nvSpPr>
        <dsp:cNvPr id="0" name=""/>
        <dsp:cNvSpPr/>
      </dsp:nvSpPr>
      <dsp:spPr>
        <a:xfrm>
          <a:off x="4022294" y="3510772"/>
          <a:ext cx="2471011" cy="1235505"/>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mj-lt"/>
            </a:rPr>
            <a:t>DIVERSOS</a:t>
          </a:r>
        </a:p>
      </dsp:txBody>
      <dsp:txXfrm>
        <a:off x="4022294" y="3510772"/>
        <a:ext cx="2471011" cy="1235505"/>
      </dsp:txXfrm>
    </dsp:sp>
    <dsp:sp modelId="{C87B0106-4A4A-4828-ABA7-2D2427EA3AD3}">
      <dsp:nvSpPr>
        <dsp:cNvPr id="0" name=""/>
        <dsp:cNvSpPr/>
      </dsp:nvSpPr>
      <dsp:spPr>
        <a:xfrm>
          <a:off x="7012218" y="3510772"/>
          <a:ext cx="2471011" cy="1235505"/>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mj-lt"/>
            </a:rPr>
            <a:t>ALTERAÇÃO</a:t>
          </a:r>
        </a:p>
        <a:p>
          <a:pPr marL="0" lvl="0" indent="0" algn="ctr" defTabSz="1244600">
            <a:lnSpc>
              <a:spcPct val="90000"/>
            </a:lnSpc>
            <a:spcBef>
              <a:spcPct val="0"/>
            </a:spcBef>
            <a:spcAft>
              <a:spcPct val="35000"/>
            </a:spcAft>
            <a:buNone/>
          </a:pPr>
          <a:r>
            <a:rPr lang="pt-BR" sz="2800" kern="1200" dirty="0">
              <a:latin typeface="+mj-lt"/>
            </a:rPr>
            <a:t>EXCLUSÃO</a:t>
          </a:r>
        </a:p>
      </dsp:txBody>
      <dsp:txXfrm>
        <a:off x="7012218" y="3510772"/>
        <a:ext cx="2471011" cy="1235505"/>
      </dsp:txXfrm>
    </dsp:sp>
    <dsp:sp modelId="{9555E05F-F008-47FA-8643-BB60C36D34AD}">
      <dsp:nvSpPr>
        <dsp:cNvPr id="0" name=""/>
        <dsp:cNvSpPr/>
      </dsp:nvSpPr>
      <dsp:spPr>
        <a:xfrm>
          <a:off x="2527331" y="1756353"/>
          <a:ext cx="2471011" cy="1235505"/>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mj-lt"/>
            </a:rPr>
            <a:t>CNPJ</a:t>
          </a:r>
        </a:p>
        <a:p>
          <a:pPr marL="0" lvl="0" indent="0" algn="ctr" defTabSz="1244600">
            <a:lnSpc>
              <a:spcPct val="90000"/>
            </a:lnSpc>
            <a:spcBef>
              <a:spcPct val="0"/>
            </a:spcBef>
            <a:spcAft>
              <a:spcPct val="35000"/>
            </a:spcAft>
            <a:buNone/>
          </a:pPr>
          <a:r>
            <a:rPr lang="pt-BR" sz="2800" kern="1200" dirty="0">
              <a:latin typeface="+mj-lt"/>
            </a:rPr>
            <a:t>estabelecimento</a:t>
          </a:r>
        </a:p>
      </dsp:txBody>
      <dsp:txXfrm>
        <a:off x="2527331" y="1756353"/>
        <a:ext cx="2471011" cy="1235505"/>
      </dsp:txXfrm>
    </dsp:sp>
    <dsp:sp modelId="{9F80381D-AD46-4291-8A0C-8ADF84C3B7BD}">
      <dsp:nvSpPr>
        <dsp:cNvPr id="0" name=""/>
        <dsp:cNvSpPr/>
      </dsp:nvSpPr>
      <dsp:spPr>
        <a:xfrm>
          <a:off x="5517256" y="1756353"/>
          <a:ext cx="2471011" cy="1235505"/>
        </a:xfrm>
        <a:prstGeom prst="rect">
          <a:avLst/>
        </a:prstGeom>
        <a:solidFill>
          <a:schemeClr val="accent5">
            <a:lumMod val="5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pt-BR" sz="2800" kern="1200" dirty="0">
              <a:latin typeface="+mj-lt"/>
            </a:rPr>
            <a:t>CNAE</a:t>
          </a:r>
        </a:p>
      </dsp:txBody>
      <dsp:txXfrm>
        <a:off x="5517256" y="1756353"/>
        <a:ext cx="2471011" cy="123550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3523D-51FC-4E4A-BF1A-730447D17D30}">
      <dsp:nvSpPr>
        <dsp:cNvPr id="0" name=""/>
        <dsp:cNvSpPr/>
      </dsp:nvSpPr>
      <dsp:spPr>
        <a:xfrm>
          <a:off x="2401951" y="147"/>
          <a:ext cx="1586582" cy="1586582"/>
        </a:xfrm>
        <a:prstGeom prst="ellipse">
          <a:avLst/>
        </a:prstGeom>
        <a:solidFill>
          <a:schemeClr val="tx2">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ASO</a:t>
          </a:r>
        </a:p>
        <a:p>
          <a:pPr marL="0" lvl="0" indent="0" algn="ctr" defTabSz="1333500">
            <a:lnSpc>
              <a:spcPct val="90000"/>
            </a:lnSpc>
            <a:spcBef>
              <a:spcPct val="0"/>
            </a:spcBef>
            <a:spcAft>
              <a:spcPct val="35000"/>
            </a:spcAft>
            <a:buNone/>
          </a:pPr>
          <a:r>
            <a:rPr lang="en-US" sz="3000" kern="1200" dirty="0"/>
            <a:t>S 2220</a:t>
          </a:r>
        </a:p>
      </dsp:txBody>
      <dsp:txXfrm>
        <a:off x="2634301" y="232497"/>
        <a:ext cx="1121882" cy="1121882"/>
      </dsp:txXfrm>
    </dsp:sp>
    <dsp:sp modelId="{2852B2BE-061D-4E40-86F2-BF6EE12E3005}">
      <dsp:nvSpPr>
        <dsp:cNvPr id="0" name=""/>
        <dsp:cNvSpPr/>
      </dsp:nvSpPr>
      <dsp:spPr>
        <a:xfrm>
          <a:off x="2735134" y="1715560"/>
          <a:ext cx="920217" cy="920217"/>
        </a:xfrm>
        <a:prstGeom prst="mathPlus">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endParaRPr lang="en-US" sz="1500" kern="1200" dirty="0"/>
        </a:p>
      </dsp:txBody>
      <dsp:txXfrm>
        <a:off x="2857109" y="2067451"/>
        <a:ext cx="676267" cy="216435"/>
      </dsp:txXfrm>
    </dsp:sp>
    <dsp:sp modelId="{C52BB6A7-A0E0-46F4-9F5E-CF156B7FA23C}">
      <dsp:nvSpPr>
        <dsp:cNvPr id="0" name=""/>
        <dsp:cNvSpPr/>
      </dsp:nvSpPr>
      <dsp:spPr>
        <a:xfrm>
          <a:off x="2401951" y="2764608"/>
          <a:ext cx="1586582" cy="1586582"/>
        </a:xfrm>
        <a:prstGeom prst="ellipse">
          <a:avLst/>
        </a:prstGeom>
        <a:solidFill>
          <a:schemeClr val="tx2">
            <a:lumMod val="7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en-US" sz="3000" kern="1200" dirty="0"/>
            <a:t>PPP</a:t>
          </a:r>
        </a:p>
        <a:p>
          <a:pPr marL="0" lvl="0" indent="0" algn="ctr" defTabSz="1333500">
            <a:lnSpc>
              <a:spcPct val="90000"/>
            </a:lnSpc>
            <a:spcBef>
              <a:spcPct val="0"/>
            </a:spcBef>
            <a:spcAft>
              <a:spcPct val="35000"/>
            </a:spcAft>
            <a:buNone/>
          </a:pPr>
          <a:r>
            <a:rPr lang="en-US" sz="3000" kern="1200" dirty="0"/>
            <a:t>S 2240 </a:t>
          </a:r>
        </a:p>
      </dsp:txBody>
      <dsp:txXfrm>
        <a:off x="2634301" y="2996958"/>
        <a:ext cx="1121882" cy="1121882"/>
      </dsp:txXfrm>
    </dsp:sp>
    <dsp:sp modelId="{B545F65E-4B92-4D2E-B962-D0BF3A40A348}">
      <dsp:nvSpPr>
        <dsp:cNvPr id="0" name=""/>
        <dsp:cNvSpPr/>
      </dsp:nvSpPr>
      <dsp:spPr>
        <a:xfrm>
          <a:off x="4226521" y="1880564"/>
          <a:ext cx="504533" cy="590208"/>
        </a:xfrm>
        <a:prstGeom prst="rightArrow">
          <a:avLst>
            <a:gd name="adj1" fmla="val 60000"/>
            <a:gd name="adj2" fmla="val 50000"/>
          </a:avLst>
        </a:prstGeom>
        <a:solidFill>
          <a:schemeClr val="bg1">
            <a:lumMod val="5000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066800">
            <a:lnSpc>
              <a:spcPct val="90000"/>
            </a:lnSpc>
            <a:spcBef>
              <a:spcPct val="0"/>
            </a:spcBef>
            <a:spcAft>
              <a:spcPct val="35000"/>
            </a:spcAft>
            <a:buNone/>
          </a:pPr>
          <a:endParaRPr lang="en-US" sz="2400" kern="1200" dirty="0"/>
        </a:p>
      </dsp:txBody>
      <dsp:txXfrm>
        <a:off x="4226521" y="1998606"/>
        <a:ext cx="353173" cy="354124"/>
      </dsp:txXfrm>
    </dsp:sp>
    <dsp:sp modelId="{2897698D-4C7E-4F62-B7C4-CA9151910B48}">
      <dsp:nvSpPr>
        <dsp:cNvPr id="0" name=""/>
        <dsp:cNvSpPr/>
      </dsp:nvSpPr>
      <dsp:spPr>
        <a:xfrm>
          <a:off x="4940483" y="589086"/>
          <a:ext cx="3173164" cy="3173164"/>
        </a:xfrm>
        <a:prstGeom prst="ellipse">
          <a:avLst/>
        </a:prstGeom>
        <a:solidFill>
          <a:schemeClr val="tx2">
            <a:lumMod val="60000"/>
            <a:lumOff val="40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2000250">
            <a:lnSpc>
              <a:spcPct val="90000"/>
            </a:lnSpc>
            <a:spcBef>
              <a:spcPct val="0"/>
            </a:spcBef>
            <a:spcAft>
              <a:spcPct val="35000"/>
            </a:spcAft>
            <a:buNone/>
          </a:pPr>
          <a:r>
            <a:rPr lang="en-US" sz="4500" b="1" kern="1200" dirty="0">
              <a:solidFill>
                <a:schemeClr val="tx1"/>
              </a:solidFill>
              <a:latin typeface="+mj-lt"/>
            </a:rPr>
            <a:t>SST</a:t>
          </a:r>
        </a:p>
        <a:p>
          <a:pPr marL="0" lvl="0" indent="0" algn="ctr" defTabSz="2000250">
            <a:lnSpc>
              <a:spcPct val="90000"/>
            </a:lnSpc>
            <a:spcBef>
              <a:spcPct val="0"/>
            </a:spcBef>
            <a:spcAft>
              <a:spcPct val="35000"/>
            </a:spcAft>
            <a:buNone/>
          </a:pPr>
          <a:r>
            <a:rPr lang="en-US" sz="2800" b="1" kern="1200" dirty="0">
              <a:solidFill>
                <a:schemeClr val="tx1"/>
              </a:solidFill>
              <a:latin typeface="+mj-lt"/>
            </a:rPr>
            <a:t>CLT + RGPS </a:t>
          </a:r>
        </a:p>
      </dsp:txBody>
      <dsp:txXfrm>
        <a:off x="5405182" y="1053785"/>
        <a:ext cx="2243766" cy="224376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D5448F-E828-4387-BEB5-B21D2903A162}">
      <dsp:nvSpPr>
        <dsp:cNvPr id="0" name=""/>
        <dsp:cNvSpPr/>
      </dsp:nvSpPr>
      <dsp:spPr>
        <a:xfrm>
          <a:off x="5133617" y="2779524"/>
          <a:ext cx="1632590" cy="145766"/>
        </a:xfrm>
        <a:custGeom>
          <a:avLst/>
          <a:gdLst/>
          <a:ahLst/>
          <a:cxnLst/>
          <a:rect l="0" t="0" r="0" b="0"/>
          <a:pathLst>
            <a:path>
              <a:moveTo>
                <a:pt x="0" y="0"/>
              </a:moveTo>
              <a:lnTo>
                <a:pt x="1632590" y="0"/>
              </a:lnTo>
              <a:lnTo>
                <a:pt x="1632590" y="145766"/>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B36D820-6752-41CB-A43E-45206EDFF809}">
      <dsp:nvSpPr>
        <dsp:cNvPr id="0" name=""/>
        <dsp:cNvSpPr/>
      </dsp:nvSpPr>
      <dsp:spPr>
        <a:xfrm>
          <a:off x="5133617" y="2633757"/>
          <a:ext cx="1632590" cy="145766"/>
        </a:xfrm>
        <a:custGeom>
          <a:avLst/>
          <a:gdLst/>
          <a:ahLst/>
          <a:cxnLst/>
          <a:rect l="0" t="0" r="0" b="0"/>
          <a:pathLst>
            <a:path>
              <a:moveTo>
                <a:pt x="0" y="145766"/>
              </a:moveTo>
              <a:lnTo>
                <a:pt x="1632590" y="145766"/>
              </a:lnTo>
              <a:lnTo>
                <a:pt x="1632590" y="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FC28137E-393A-452F-B206-79DB8B0058F4}">
      <dsp:nvSpPr>
        <dsp:cNvPr id="0" name=""/>
        <dsp:cNvSpPr/>
      </dsp:nvSpPr>
      <dsp:spPr>
        <a:xfrm>
          <a:off x="5133617" y="2779524"/>
          <a:ext cx="3265180" cy="1002876"/>
        </a:xfrm>
        <a:custGeom>
          <a:avLst/>
          <a:gdLst/>
          <a:ahLst/>
          <a:cxnLst/>
          <a:rect l="0" t="0" r="0" b="0"/>
          <a:pathLst>
            <a:path>
              <a:moveTo>
                <a:pt x="0" y="0"/>
              </a:moveTo>
              <a:lnTo>
                <a:pt x="3031952" y="0"/>
              </a:lnTo>
              <a:lnTo>
                <a:pt x="3031952" y="1002876"/>
              </a:lnTo>
              <a:lnTo>
                <a:pt x="3265180" y="1002876"/>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E28D8F8-24B8-4BD7-9BDE-7F655AC979B9}">
      <dsp:nvSpPr>
        <dsp:cNvPr id="0" name=""/>
        <dsp:cNvSpPr/>
      </dsp:nvSpPr>
      <dsp:spPr>
        <a:xfrm>
          <a:off x="5133617" y="2733804"/>
          <a:ext cx="3265180" cy="91440"/>
        </a:xfrm>
        <a:custGeom>
          <a:avLst/>
          <a:gdLst/>
          <a:ahLst/>
          <a:cxnLst/>
          <a:rect l="0" t="0" r="0" b="0"/>
          <a:pathLst>
            <a:path>
              <a:moveTo>
                <a:pt x="0" y="45720"/>
              </a:moveTo>
              <a:lnTo>
                <a:pt x="3265180"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33A2551-83C3-4836-940E-DB6D38E4A2E9}">
      <dsp:nvSpPr>
        <dsp:cNvPr id="0" name=""/>
        <dsp:cNvSpPr/>
      </dsp:nvSpPr>
      <dsp:spPr>
        <a:xfrm>
          <a:off x="5133617" y="1776647"/>
          <a:ext cx="3265180" cy="1002876"/>
        </a:xfrm>
        <a:custGeom>
          <a:avLst/>
          <a:gdLst/>
          <a:ahLst/>
          <a:cxnLst/>
          <a:rect l="0" t="0" r="0" b="0"/>
          <a:pathLst>
            <a:path>
              <a:moveTo>
                <a:pt x="0" y="1002876"/>
              </a:moveTo>
              <a:lnTo>
                <a:pt x="3031952" y="1002876"/>
              </a:lnTo>
              <a:lnTo>
                <a:pt x="3031952" y="0"/>
              </a:lnTo>
              <a:lnTo>
                <a:pt x="3265180" y="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6676AB4-BCA9-4465-802A-ACCE60EC71D2}">
      <dsp:nvSpPr>
        <dsp:cNvPr id="0" name=""/>
        <dsp:cNvSpPr/>
      </dsp:nvSpPr>
      <dsp:spPr>
        <a:xfrm>
          <a:off x="2334892" y="2027367"/>
          <a:ext cx="466454" cy="752157"/>
        </a:xfrm>
        <a:custGeom>
          <a:avLst/>
          <a:gdLst/>
          <a:ahLst/>
          <a:cxnLst/>
          <a:rect l="0" t="0" r="0" b="0"/>
          <a:pathLst>
            <a:path>
              <a:moveTo>
                <a:pt x="0" y="0"/>
              </a:moveTo>
              <a:lnTo>
                <a:pt x="233227" y="0"/>
              </a:lnTo>
              <a:lnTo>
                <a:pt x="233227" y="752157"/>
              </a:lnTo>
              <a:lnTo>
                <a:pt x="466454" y="752157"/>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9709778-DCF8-4325-93DA-E05C26C2B2D0}">
      <dsp:nvSpPr>
        <dsp:cNvPr id="0" name=""/>
        <dsp:cNvSpPr/>
      </dsp:nvSpPr>
      <dsp:spPr>
        <a:xfrm>
          <a:off x="5133617" y="1229489"/>
          <a:ext cx="466454" cy="91440"/>
        </a:xfrm>
        <a:custGeom>
          <a:avLst/>
          <a:gdLst/>
          <a:ahLst/>
          <a:cxnLst/>
          <a:rect l="0" t="0" r="0" b="0"/>
          <a:pathLst>
            <a:path>
              <a:moveTo>
                <a:pt x="0" y="45720"/>
              </a:moveTo>
              <a:lnTo>
                <a:pt x="466454" y="45720"/>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0433241A-8F85-4CB5-8BF6-F2AC401902D3}">
      <dsp:nvSpPr>
        <dsp:cNvPr id="0" name=""/>
        <dsp:cNvSpPr/>
      </dsp:nvSpPr>
      <dsp:spPr>
        <a:xfrm>
          <a:off x="2334892" y="1275209"/>
          <a:ext cx="466454" cy="752157"/>
        </a:xfrm>
        <a:custGeom>
          <a:avLst/>
          <a:gdLst/>
          <a:ahLst/>
          <a:cxnLst/>
          <a:rect l="0" t="0" r="0" b="0"/>
          <a:pathLst>
            <a:path>
              <a:moveTo>
                <a:pt x="0" y="752157"/>
              </a:moveTo>
              <a:lnTo>
                <a:pt x="233227" y="752157"/>
              </a:lnTo>
              <a:lnTo>
                <a:pt x="233227" y="0"/>
              </a:lnTo>
              <a:lnTo>
                <a:pt x="466454" y="0"/>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637E9BDE-E478-40CF-B767-38E59CA19B38}">
      <dsp:nvSpPr>
        <dsp:cNvPr id="0" name=""/>
        <dsp:cNvSpPr/>
      </dsp:nvSpPr>
      <dsp:spPr>
        <a:xfrm>
          <a:off x="2620" y="1671695"/>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S-1200 </a:t>
          </a:r>
          <a:r>
            <a:rPr lang="en-US" sz="2000" b="0" kern="1200" dirty="0" err="1">
              <a:latin typeface="Times New Roman" panose="02020603050405020304" pitchFamily="18" charset="0"/>
              <a:cs typeface="Times New Roman" panose="02020603050405020304" pitchFamily="18" charset="0"/>
            </a:rPr>
            <a:t>folha</a:t>
          </a:r>
          <a:endParaRPr lang="en-US" sz="2000" b="0" kern="1200" dirty="0">
            <a:latin typeface="Times New Roman" panose="02020603050405020304" pitchFamily="18" charset="0"/>
            <a:cs typeface="Times New Roman" panose="02020603050405020304" pitchFamily="18" charset="0"/>
          </a:endParaRPr>
        </a:p>
      </dsp:txBody>
      <dsp:txXfrm>
        <a:off x="2620" y="1671695"/>
        <a:ext cx="2332271" cy="711342"/>
      </dsp:txXfrm>
    </dsp:sp>
    <dsp:sp modelId="{BA8DF2FF-C700-426B-AE34-A1F6249C2FF6}">
      <dsp:nvSpPr>
        <dsp:cNvPr id="0" name=""/>
        <dsp:cNvSpPr/>
      </dsp:nvSpPr>
      <dsp:spPr>
        <a:xfrm>
          <a:off x="2801346" y="919538"/>
          <a:ext cx="2332271" cy="711342"/>
        </a:xfrm>
        <a:prstGeom prst="rect">
          <a:avLst/>
        </a:prstGeom>
        <a:solidFill>
          <a:schemeClr val="accent1">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S-1202 </a:t>
          </a:r>
          <a:r>
            <a:rPr lang="en-US" sz="2000" kern="1200" dirty="0" err="1">
              <a:solidFill>
                <a:schemeClr val="bg1"/>
              </a:solidFill>
              <a:latin typeface="Times New Roman" panose="02020603050405020304" pitchFamily="18" charset="0"/>
              <a:cs typeface="Times New Roman" panose="02020603050405020304" pitchFamily="18" charset="0"/>
            </a:rPr>
            <a:t>folha</a:t>
          </a:r>
          <a:r>
            <a:rPr lang="en-US" sz="2000" kern="1200" dirty="0">
              <a:solidFill>
                <a:schemeClr val="bg1"/>
              </a:solidFill>
              <a:latin typeface="Times New Roman" panose="02020603050405020304" pitchFamily="18" charset="0"/>
              <a:cs typeface="Times New Roman" panose="02020603050405020304" pitchFamily="18" charset="0"/>
            </a:rPr>
            <a:t> </a:t>
          </a:r>
          <a:r>
            <a:rPr lang="en-US" sz="2000" kern="1200" dirty="0" err="1">
              <a:solidFill>
                <a:schemeClr val="bg1"/>
              </a:solidFill>
              <a:latin typeface="Times New Roman" panose="02020603050405020304" pitchFamily="18" charset="0"/>
              <a:cs typeface="Times New Roman" panose="02020603050405020304" pitchFamily="18" charset="0"/>
            </a:rPr>
            <a:t>Pública</a:t>
          </a:r>
          <a:r>
            <a:rPr lang="en-US" sz="2000" kern="1200" dirty="0">
              <a:solidFill>
                <a:schemeClr val="bg1"/>
              </a:solidFill>
              <a:latin typeface="Times New Roman" panose="02020603050405020304" pitchFamily="18" charset="0"/>
              <a:cs typeface="Times New Roman" panose="02020603050405020304" pitchFamily="18" charset="0"/>
            </a:rPr>
            <a:t> RPP</a:t>
          </a:r>
        </a:p>
      </dsp:txBody>
      <dsp:txXfrm>
        <a:off x="2801346" y="919538"/>
        <a:ext cx="2332271" cy="711342"/>
      </dsp:txXfrm>
    </dsp:sp>
    <dsp:sp modelId="{42B57E8B-15A2-4424-9C73-0E4C9C8341C0}">
      <dsp:nvSpPr>
        <dsp:cNvPr id="0" name=""/>
        <dsp:cNvSpPr/>
      </dsp:nvSpPr>
      <dsp:spPr>
        <a:xfrm>
          <a:off x="5600072" y="919538"/>
          <a:ext cx="2332271" cy="711342"/>
        </a:xfrm>
        <a:prstGeom prst="rect">
          <a:avLst/>
        </a:prstGeom>
        <a:solidFill>
          <a:schemeClr val="accent1">
            <a:lumMod val="50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kern="1200" dirty="0">
              <a:solidFill>
                <a:schemeClr val="bg1"/>
              </a:solidFill>
              <a:latin typeface="Times New Roman" panose="02020603050405020304" pitchFamily="18" charset="0"/>
              <a:cs typeface="Times New Roman" panose="02020603050405020304" pitchFamily="18" charset="0"/>
            </a:rPr>
            <a:t>S-1207 Ben RPP</a:t>
          </a:r>
        </a:p>
      </dsp:txBody>
      <dsp:txXfrm>
        <a:off x="5600072" y="919538"/>
        <a:ext cx="2332271" cy="711342"/>
      </dsp:txXfrm>
    </dsp:sp>
    <dsp:sp modelId="{3434D8CC-4E89-4CC9-BDA7-40AD687D64F7}">
      <dsp:nvSpPr>
        <dsp:cNvPr id="0" name=""/>
        <dsp:cNvSpPr/>
      </dsp:nvSpPr>
      <dsp:spPr>
        <a:xfrm>
          <a:off x="2801346" y="2423853"/>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S-1210 </a:t>
          </a:r>
          <a:r>
            <a:rPr lang="en-US" sz="2000" b="0" kern="1200" dirty="0" err="1">
              <a:latin typeface="Times New Roman" panose="02020603050405020304" pitchFamily="18" charset="0"/>
              <a:cs typeface="Times New Roman" panose="02020603050405020304" pitchFamily="18" charset="0"/>
            </a:rPr>
            <a:t>dirf</a:t>
          </a:r>
          <a:endParaRPr lang="en-US" sz="2000" b="0" kern="1200" dirty="0">
            <a:latin typeface="Times New Roman" panose="02020603050405020304" pitchFamily="18" charset="0"/>
            <a:cs typeface="Times New Roman" panose="02020603050405020304" pitchFamily="18" charset="0"/>
          </a:endParaRPr>
        </a:p>
      </dsp:txBody>
      <dsp:txXfrm>
        <a:off x="2801346" y="2423853"/>
        <a:ext cx="2332271" cy="711342"/>
      </dsp:txXfrm>
    </dsp:sp>
    <dsp:sp modelId="{81392923-D7D9-4F96-B2D8-1798AD835240}">
      <dsp:nvSpPr>
        <dsp:cNvPr id="0" name=""/>
        <dsp:cNvSpPr/>
      </dsp:nvSpPr>
      <dsp:spPr>
        <a:xfrm>
          <a:off x="8398797" y="1420976"/>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S-1260 Prod Rural </a:t>
          </a:r>
          <a:r>
            <a:rPr lang="en-US" sz="2000" b="0" kern="1200" dirty="0" err="1">
              <a:latin typeface="Times New Roman" panose="02020603050405020304" pitchFamily="18" charset="0"/>
              <a:cs typeface="Times New Roman" panose="02020603050405020304" pitchFamily="18" charset="0"/>
            </a:rPr>
            <a:t>venda</a:t>
          </a:r>
          <a:r>
            <a:rPr lang="en-US" sz="2000" b="0" kern="1200" dirty="0">
              <a:latin typeface="Times New Roman" panose="02020603050405020304" pitchFamily="18" charset="0"/>
              <a:cs typeface="Times New Roman" panose="02020603050405020304" pitchFamily="18" charset="0"/>
            </a:rPr>
            <a:t> PF	</a:t>
          </a:r>
        </a:p>
      </dsp:txBody>
      <dsp:txXfrm>
        <a:off x="8398797" y="1420976"/>
        <a:ext cx="2332271" cy="711342"/>
      </dsp:txXfrm>
    </dsp:sp>
    <dsp:sp modelId="{C3630B14-38C1-4FAF-8C01-15A1D888E56F}">
      <dsp:nvSpPr>
        <dsp:cNvPr id="0" name=""/>
        <dsp:cNvSpPr/>
      </dsp:nvSpPr>
      <dsp:spPr>
        <a:xfrm>
          <a:off x="8398797" y="2423853"/>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S-1270 </a:t>
          </a:r>
          <a:r>
            <a:rPr lang="en-US" sz="2000" b="0" kern="1200" dirty="0" err="1">
              <a:latin typeface="Times New Roman" panose="02020603050405020304" pitchFamily="18" charset="0"/>
              <a:cs typeface="Times New Roman" panose="02020603050405020304" pitchFamily="18" charset="0"/>
            </a:rPr>
            <a:t>avulso</a:t>
          </a:r>
          <a:r>
            <a:rPr lang="en-US" sz="2000" b="0" kern="1200" dirty="0">
              <a:latin typeface="Times New Roman" panose="02020603050405020304" pitchFamily="18" charset="0"/>
              <a:cs typeface="Times New Roman" panose="02020603050405020304" pitchFamily="18" charset="0"/>
            </a:rPr>
            <a:t> </a:t>
          </a:r>
          <a:r>
            <a:rPr lang="en-US" sz="2000" b="0" kern="1200" dirty="0" err="1">
              <a:latin typeface="Times New Roman" panose="02020603050405020304" pitchFamily="18" charset="0"/>
              <a:cs typeface="Times New Roman" panose="02020603050405020304" pitchFamily="18" charset="0"/>
            </a:rPr>
            <a:t>nã</a:t>
          </a:r>
          <a:r>
            <a:rPr lang="en-US" sz="2000" b="0" kern="1200" dirty="0" err="1">
              <a:latin typeface="Cambria" panose="02040503050406030204" pitchFamily="18" charset="0"/>
            </a:rPr>
            <a:t>o</a:t>
          </a:r>
          <a:r>
            <a:rPr lang="en-US" sz="2000" b="0" kern="1200" dirty="0">
              <a:latin typeface="Cambria" panose="02040503050406030204" pitchFamily="18" charset="0"/>
            </a:rPr>
            <a:t> port</a:t>
          </a:r>
        </a:p>
      </dsp:txBody>
      <dsp:txXfrm>
        <a:off x="8398797" y="2423853"/>
        <a:ext cx="2332271" cy="711342"/>
      </dsp:txXfrm>
    </dsp:sp>
    <dsp:sp modelId="{240C0226-14AA-485C-86B5-FC3F40A24DD4}">
      <dsp:nvSpPr>
        <dsp:cNvPr id="0" name=""/>
        <dsp:cNvSpPr/>
      </dsp:nvSpPr>
      <dsp:spPr>
        <a:xfrm>
          <a:off x="8398797" y="3426730"/>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Cambria" panose="02040503050406030204" pitchFamily="18" charset="0"/>
            </a:rPr>
            <a:t>S-1280 inf </a:t>
          </a:r>
          <a:r>
            <a:rPr lang="en-US" sz="2000" b="0" kern="1200" dirty="0" err="1">
              <a:latin typeface="Cambria" panose="02040503050406030204" pitchFamily="18" charset="0"/>
            </a:rPr>
            <a:t>complementar</a:t>
          </a:r>
          <a:endParaRPr lang="en-US" sz="2000" b="0" kern="1200" dirty="0">
            <a:latin typeface="Cambria" panose="02040503050406030204" pitchFamily="18" charset="0"/>
          </a:endParaRPr>
        </a:p>
      </dsp:txBody>
      <dsp:txXfrm>
        <a:off x="8398797" y="3426730"/>
        <a:ext cx="2332271" cy="711342"/>
      </dsp:txXfrm>
    </dsp:sp>
    <dsp:sp modelId="{1516B8E1-ED19-440A-AA7E-F53D447DBCA8}">
      <dsp:nvSpPr>
        <dsp:cNvPr id="0" name=""/>
        <dsp:cNvSpPr/>
      </dsp:nvSpPr>
      <dsp:spPr>
        <a:xfrm>
          <a:off x="5600072" y="1922414"/>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S-1298 </a:t>
          </a:r>
          <a:r>
            <a:rPr lang="en-US" sz="2000" b="0" kern="1200" dirty="0" err="1">
              <a:latin typeface="Times New Roman" panose="02020603050405020304" pitchFamily="18" charset="0"/>
              <a:cs typeface="Times New Roman" panose="02020603050405020304" pitchFamily="18" charset="0"/>
            </a:rPr>
            <a:t>reabertura</a:t>
          </a:r>
          <a:endParaRPr lang="en-US" sz="2000" b="0" kern="1200" dirty="0">
            <a:latin typeface="Times New Roman" panose="02020603050405020304" pitchFamily="18" charset="0"/>
            <a:cs typeface="Times New Roman" panose="02020603050405020304" pitchFamily="18" charset="0"/>
          </a:endParaRPr>
        </a:p>
      </dsp:txBody>
      <dsp:txXfrm>
        <a:off x="5600072" y="1922414"/>
        <a:ext cx="2332271" cy="711342"/>
      </dsp:txXfrm>
    </dsp:sp>
    <dsp:sp modelId="{4466B108-C20B-4B18-AB7F-B9C2768E1D3C}">
      <dsp:nvSpPr>
        <dsp:cNvPr id="0" name=""/>
        <dsp:cNvSpPr/>
      </dsp:nvSpPr>
      <dsp:spPr>
        <a:xfrm>
          <a:off x="5600072" y="2925291"/>
          <a:ext cx="2332271" cy="711342"/>
        </a:xfrm>
        <a:prstGeom prst="rect">
          <a:avLst/>
        </a:prstGeom>
        <a:solidFill>
          <a:schemeClr val="tx2">
            <a:lumMod val="75000"/>
          </a:schemeClr>
        </a:solidFill>
        <a:ln>
          <a:noFill/>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US" sz="2000" b="0" kern="1200" dirty="0">
              <a:latin typeface="Times New Roman" panose="02020603050405020304" pitchFamily="18" charset="0"/>
              <a:cs typeface="Times New Roman" panose="02020603050405020304" pitchFamily="18" charset="0"/>
            </a:rPr>
            <a:t>S-1299 </a:t>
          </a:r>
          <a:r>
            <a:rPr lang="en-US" sz="2000" b="0" kern="1200" dirty="0" err="1">
              <a:latin typeface="Times New Roman" panose="02020603050405020304" pitchFamily="18" charset="0"/>
              <a:cs typeface="Times New Roman" panose="02020603050405020304" pitchFamily="18" charset="0"/>
            </a:rPr>
            <a:t>fechamento</a:t>
          </a:r>
          <a:endParaRPr lang="en-US" sz="2000" b="0" kern="1200" dirty="0">
            <a:latin typeface="Times New Roman" panose="02020603050405020304" pitchFamily="18" charset="0"/>
            <a:cs typeface="Times New Roman" panose="02020603050405020304" pitchFamily="18" charset="0"/>
          </a:endParaRPr>
        </a:p>
      </dsp:txBody>
      <dsp:txXfrm>
        <a:off x="5600072" y="2925291"/>
        <a:ext cx="2332271" cy="711342"/>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260CC1-6354-4258-9359-B8DA7D6AFF28}">
      <dsp:nvSpPr>
        <dsp:cNvPr id="0" name=""/>
        <dsp:cNvSpPr/>
      </dsp:nvSpPr>
      <dsp:spPr>
        <a:xfrm>
          <a:off x="5740997" y="4167083"/>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4200243"/>
        <a:ext cx="25119" cy="25119"/>
      </dsp:txXfrm>
    </dsp:sp>
    <dsp:sp modelId="{375A2358-27BE-41FB-BA07-E02AF984AC4C}">
      <dsp:nvSpPr>
        <dsp:cNvPr id="0" name=""/>
        <dsp:cNvSpPr/>
      </dsp:nvSpPr>
      <dsp:spPr>
        <a:xfrm>
          <a:off x="2373440" y="2377141"/>
          <a:ext cx="855569" cy="1835661"/>
        </a:xfrm>
        <a:custGeom>
          <a:avLst/>
          <a:gdLst/>
          <a:ahLst/>
          <a:cxnLst/>
          <a:rect l="0" t="0" r="0" b="0"/>
          <a:pathLst>
            <a:path>
              <a:moveTo>
                <a:pt x="0" y="0"/>
              </a:moveTo>
              <a:lnTo>
                <a:pt x="427784" y="0"/>
              </a:lnTo>
              <a:lnTo>
                <a:pt x="427784" y="1835661"/>
              </a:lnTo>
              <a:lnTo>
                <a:pt x="855569" y="183566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50593" y="3244341"/>
        <a:ext cx="101262" cy="101262"/>
      </dsp:txXfrm>
    </dsp:sp>
    <dsp:sp modelId="{33833449-56CF-46A8-AEA9-342F5C198E4B}">
      <dsp:nvSpPr>
        <dsp:cNvPr id="0" name=""/>
        <dsp:cNvSpPr/>
      </dsp:nvSpPr>
      <dsp:spPr>
        <a:xfrm>
          <a:off x="5740997" y="3209771"/>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3242931"/>
        <a:ext cx="25119" cy="25119"/>
      </dsp:txXfrm>
    </dsp:sp>
    <dsp:sp modelId="{A3AA6EE9-192B-4063-B332-537E228D4DF9}">
      <dsp:nvSpPr>
        <dsp:cNvPr id="0" name=""/>
        <dsp:cNvSpPr/>
      </dsp:nvSpPr>
      <dsp:spPr>
        <a:xfrm>
          <a:off x="2373440" y="2377141"/>
          <a:ext cx="855569" cy="878349"/>
        </a:xfrm>
        <a:custGeom>
          <a:avLst/>
          <a:gdLst/>
          <a:ahLst/>
          <a:cxnLst/>
          <a:rect l="0" t="0" r="0" b="0"/>
          <a:pathLst>
            <a:path>
              <a:moveTo>
                <a:pt x="0" y="0"/>
              </a:moveTo>
              <a:lnTo>
                <a:pt x="427784" y="0"/>
              </a:lnTo>
              <a:lnTo>
                <a:pt x="427784" y="878349"/>
              </a:lnTo>
              <a:lnTo>
                <a:pt x="855569" y="87834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0570" y="2785662"/>
        <a:ext cx="61308" cy="61308"/>
      </dsp:txXfrm>
    </dsp:sp>
    <dsp:sp modelId="{72A7D75A-C4CB-42EA-A7C4-E1EE63E5C3E0}">
      <dsp:nvSpPr>
        <dsp:cNvPr id="0" name=""/>
        <dsp:cNvSpPr/>
      </dsp:nvSpPr>
      <dsp:spPr>
        <a:xfrm>
          <a:off x="5740997" y="2252458"/>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2285618"/>
        <a:ext cx="25119" cy="25119"/>
      </dsp:txXfrm>
    </dsp:sp>
    <dsp:sp modelId="{D0ED70BF-A5AB-427C-A77B-0FF7612EB823}">
      <dsp:nvSpPr>
        <dsp:cNvPr id="0" name=""/>
        <dsp:cNvSpPr/>
      </dsp:nvSpPr>
      <dsp:spPr>
        <a:xfrm>
          <a:off x="2373440" y="2252458"/>
          <a:ext cx="855569" cy="91440"/>
        </a:xfrm>
        <a:custGeom>
          <a:avLst/>
          <a:gdLst/>
          <a:ahLst/>
          <a:cxnLst/>
          <a:rect l="0" t="0" r="0" b="0"/>
          <a:pathLst>
            <a:path>
              <a:moveTo>
                <a:pt x="0" y="124683"/>
              </a:moveTo>
              <a:lnTo>
                <a:pt x="427784" y="124683"/>
              </a:lnTo>
              <a:lnTo>
                <a:pt x="427784" y="45720"/>
              </a:lnTo>
              <a:lnTo>
                <a:pt x="855569" y="4572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79744" y="2276698"/>
        <a:ext cx="42960" cy="42960"/>
      </dsp:txXfrm>
    </dsp:sp>
    <dsp:sp modelId="{48673BF0-04FA-4B94-A4D4-8339622A0CFC}">
      <dsp:nvSpPr>
        <dsp:cNvPr id="0" name=""/>
        <dsp:cNvSpPr/>
      </dsp:nvSpPr>
      <dsp:spPr>
        <a:xfrm>
          <a:off x="5740997" y="1295145"/>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1328306"/>
        <a:ext cx="25119" cy="25119"/>
      </dsp:txXfrm>
    </dsp:sp>
    <dsp:sp modelId="{BF086575-F3E9-4722-AC81-57E973E37B05}">
      <dsp:nvSpPr>
        <dsp:cNvPr id="0" name=""/>
        <dsp:cNvSpPr/>
      </dsp:nvSpPr>
      <dsp:spPr>
        <a:xfrm>
          <a:off x="2373440" y="1340865"/>
          <a:ext cx="855569" cy="1036275"/>
        </a:xfrm>
        <a:custGeom>
          <a:avLst/>
          <a:gdLst/>
          <a:ahLst/>
          <a:cxnLst/>
          <a:rect l="0" t="0" r="0" b="0"/>
          <a:pathLst>
            <a:path>
              <a:moveTo>
                <a:pt x="0" y="1036275"/>
              </a:moveTo>
              <a:lnTo>
                <a:pt x="427784" y="1036275"/>
              </a:lnTo>
              <a:lnTo>
                <a:pt x="427784" y="0"/>
              </a:lnTo>
              <a:lnTo>
                <a:pt x="855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767629" y="1825408"/>
        <a:ext cx="67191" cy="67191"/>
      </dsp:txXfrm>
    </dsp:sp>
    <dsp:sp modelId="{6254E82D-3969-4BCE-8608-F6C6D62FDB14}">
      <dsp:nvSpPr>
        <dsp:cNvPr id="0" name=""/>
        <dsp:cNvSpPr/>
      </dsp:nvSpPr>
      <dsp:spPr>
        <a:xfrm>
          <a:off x="5740997" y="337833"/>
          <a:ext cx="502397" cy="91440"/>
        </a:xfrm>
        <a:custGeom>
          <a:avLst/>
          <a:gdLst/>
          <a:ahLst/>
          <a:cxnLst/>
          <a:rect l="0" t="0" r="0" b="0"/>
          <a:pathLst>
            <a:path>
              <a:moveTo>
                <a:pt x="0" y="45720"/>
              </a:moveTo>
              <a:lnTo>
                <a:pt x="502397" y="4572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979636" y="370993"/>
        <a:ext cx="25119" cy="25119"/>
      </dsp:txXfrm>
    </dsp:sp>
    <dsp:sp modelId="{519818D9-CC24-4C1E-89C2-7E4642BBF5D4}">
      <dsp:nvSpPr>
        <dsp:cNvPr id="0" name=""/>
        <dsp:cNvSpPr/>
      </dsp:nvSpPr>
      <dsp:spPr>
        <a:xfrm>
          <a:off x="2373440" y="383553"/>
          <a:ext cx="855569" cy="1993588"/>
        </a:xfrm>
        <a:custGeom>
          <a:avLst/>
          <a:gdLst/>
          <a:ahLst/>
          <a:cxnLst/>
          <a:rect l="0" t="0" r="0" b="0"/>
          <a:pathLst>
            <a:path>
              <a:moveTo>
                <a:pt x="0" y="1993588"/>
              </a:moveTo>
              <a:lnTo>
                <a:pt x="427784" y="1993588"/>
              </a:lnTo>
              <a:lnTo>
                <a:pt x="427784" y="0"/>
              </a:lnTo>
              <a:lnTo>
                <a:pt x="85556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2746989" y="1326111"/>
        <a:ext cx="108471" cy="108471"/>
      </dsp:txXfrm>
    </dsp:sp>
    <dsp:sp modelId="{FE4C21A2-9301-4936-A5AB-7CEACF1D9E97}">
      <dsp:nvSpPr>
        <dsp:cNvPr id="0" name=""/>
        <dsp:cNvSpPr/>
      </dsp:nvSpPr>
      <dsp:spPr>
        <a:xfrm rot="16200000">
          <a:off x="-125152" y="1893943"/>
          <a:ext cx="4030789" cy="966395"/>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bg1"/>
              </a:solidFill>
              <a:latin typeface="Times New Roman" panose="02020603050405020304" pitchFamily="18" charset="0"/>
              <a:cs typeface="Times New Roman" panose="02020603050405020304" pitchFamily="18" charset="0"/>
            </a:rPr>
            <a:t>DCTF WEB</a:t>
          </a:r>
        </a:p>
      </dsp:txBody>
      <dsp:txXfrm>
        <a:off x="-125152" y="1893943"/>
        <a:ext cx="4030789" cy="966395"/>
      </dsp:txXfrm>
    </dsp:sp>
    <dsp:sp modelId="{2DD45D01-00B4-40F7-A077-C1EAC2D501B5}">
      <dsp:nvSpPr>
        <dsp:cNvPr id="0" name=""/>
        <dsp:cNvSpPr/>
      </dsp:nvSpPr>
      <dsp:spPr>
        <a:xfrm>
          <a:off x="3229009" y="628"/>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S-5001 INSS </a:t>
          </a:r>
          <a:r>
            <a:rPr lang="en-US" sz="2300" b="0" kern="1200" dirty="0" err="1">
              <a:solidFill>
                <a:schemeClr val="bg1"/>
              </a:solidFill>
              <a:latin typeface="Times New Roman" panose="02020603050405020304" pitchFamily="18" charset="0"/>
              <a:cs typeface="Times New Roman" panose="02020603050405020304" pitchFamily="18" charset="0"/>
            </a:rPr>
            <a:t>Trabalhador</a:t>
          </a:r>
          <a:endParaRPr lang="en-US" sz="2300" b="0" kern="1200" dirty="0">
            <a:solidFill>
              <a:schemeClr val="bg1"/>
            </a:solidFill>
            <a:latin typeface="Times New Roman" panose="02020603050405020304" pitchFamily="18" charset="0"/>
            <a:cs typeface="Times New Roman" panose="02020603050405020304" pitchFamily="18" charset="0"/>
          </a:endParaRPr>
        </a:p>
      </dsp:txBody>
      <dsp:txXfrm>
        <a:off x="3229009" y="628"/>
        <a:ext cx="2511988" cy="765850"/>
      </dsp:txXfrm>
    </dsp:sp>
    <dsp:sp modelId="{8317DBDA-4740-45D4-9EF1-4C1ABEC5F1DF}">
      <dsp:nvSpPr>
        <dsp:cNvPr id="0" name=""/>
        <dsp:cNvSpPr/>
      </dsp:nvSpPr>
      <dsp:spPr>
        <a:xfrm>
          <a:off x="6243395" y="628"/>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628"/>
        <a:ext cx="2511988" cy="765850"/>
      </dsp:txXfrm>
    </dsp:sp>
    <dsp:sp modelId="{36A3721B-4E02-482D-85C4-B57E29408E2B}">
      <dsp:nvSpPr>
        <dsp:cNvPr id="0" name=""/>
        <dsp:cNvSpPr/>
      </dsp:nvSpPr>
      <dsp:spPr>
        <a:xfrm>
          <a:off x="3229009" y="957940"/>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S-5002 IRRF </a:t>
          </a:r>
          <a:r>
            <a:rPr lang="en-US" sz="2300" b="0" kern="1200" dirty="0" err="1">
              <a:solidFill>
                <a:schemeClr val="bg1"/>
              </a:solidFill>
              <a:latin typeface="Times New Roman" panose="02020603050405020304" pitchFamily="18" charset="0"/>
              <a:cs typeface="Times New Roman" panose="02020603050405020304" pitchFamily="18" charset="0"/>
            </a:rPr>
            <a:t>Trabalhador</a:t>
          </a:r>
          <a:endParaRPr lang="en-US" sz="2300" b="0" kern="1200" dirty="0">
            <a:solidFill>
              <a:schemeClr val="bg1"/>
            </a:solidFill>
            <a:latin typeface="Times New Roman" panose="02020603050405020304" pitchFamily="18" charset="0"/>
            <a:cs typeface="Times New Roman" panose="02020603050405020304" pitchFamily="18" charset="0"/>
          </a:endParaRPr>
        </a:p>
      </dsp:txBody>
      <dsp:txXfrm>
        <a:off x="3229009" y="957940"/>
        <a:ext cx="2511988" cy="765850"/>
      </dsp:txXfrm>
    </dsp:sp>
    <dsp:sp modelId="{3C3024CA-05EE-44E3-801C-7DBE361663F5}">
      <dsp:nvSpPr>
        <dsp:cNvPr id="0" name=""/>
        <dsp:cNvSpPr/>
      </dsp:nvSpPr>
      <dsp:spPr>
        <a:xfrm>
          <a:off x="6243395" y="957940"/>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- 1210</a:t>
          </a:r>
        </a:p>
      </dsp:txBody>
      <dsp:txXfrm>
        <a:off x="6243395" y="957940"/>
        <a:ext cx="2511988" cy="765850"/>
      </dsp:txXfrm>
    </dsp:sp>
    <dsp:sp modelId="{0236463A-4E17-4304-9FDA-5146B02E8FE2}">
      <dsp:nvSpPr>
        <dsp:cNvPr id="0" name=""/>
        <dsp:cNvSpPr/>
      </dsp:nvSpPr>
      <dsp:spPr>
        <a:xfrm>
          <a:off x="3229009" y="1915253"/>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S-5003 FGTS </a:t>
          </a:r>
          <a:r>
            <a:rPr lang="en-US" sz="2300" b="0" kern="1200" dirty="0" err="1">
              <a:solidFill>
                <a:schemeClr val="tx1"/>
              </a:solidFill>
              <a:latin typeface="Times New Roman" panose="02020603050405020304" pitchFamily="18" charset="0"/>
              <a:cs typeface="Times New Roman" panose="02020603050405020304" pitchFamily="18" charset="0"/>
            </a:rPr>
            <a:t>Trabalhador</a:t>
          </a:r>
          <a:endParaRPr lang="en-US" sz="2300" b="0" kern="1200" dirty="0">
            <a:solidFill>
              <a:schemeClr val="tx1"/>
            </a:solidFill>
            <a:latin typeface="Times New Roman" panose="02020603050405020304" pitchFamily="18" charset="0"/>
            <a:cs typeface="Times New Roman" panose="02020603050405020304" pitchFamily="18" charset="0"/>
          </a:endParaRPr>
        </a:p>
      </dsp:txBody>
      <dsp:txXfrm>
        <a:off x="3229009" y="1915253"/>
        <a:ext cx="2511988" cy="765850"/>
      </dsp:txXfrm>
    </dsp:sp>
    <dsp:sp modelId="{03812411-F4C0-46D2-A50E-7D09108BB1D3}">
      <dsp:nvSpPr>
        <dsp:cNvPr id="0" name=""/>
        <dsp:cNvSpPr/>
      </dsp:nvSpPr>
      <dsp:spPr>
        <a:xfrm>
          <a:off x="6243395" y="1915253"/>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1915253"/>
        <a:ext cx="2511988" cy="765850"/>
      </dsp:txXfrm>
    </dsp:sp>
    <dsp:sp modelId="{E219B199-65A4-43FE-8D64-95BA59DC8C17}">
      <dsp:nvSpPr>
        <dsp:cNvPr id="0" name=""/>
        <dsp:cNvSpPr/>
      </dsp:nvSpPr>
      <dsp:spPr>
        <a:xfrm>
          <a:off x="3229009" y="2872566"/>
          <a:ext cx="2511988" cy="765850"/>
        </a:xfrm>
        <a:prstGeom prst="rect">
          <a:avLst/>
        </a:prstGeom>
        <a:solidFill>
          <a:srgbClr val="002060"/>
        </a:solidFill>
        <a:ln w="12700" cap="flat" cmpd="sng" algn="ctr">
          <a:noFill/>
          <a:prstDash val="solid"/>
          <a:miter lim="800000"/>
        </a:ln>
        <a:effectLst>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bg1"/>
              </a:solidFill>
              <a:latin typeface="Times New Roman" panose="02020603050405020304" pitchFamily="18" charset="0"/>
              <a:cs typeface="Times New Roman" panose="02020603050405020304" pitchFamily="18" charset="0"/>
            </a:rPr>
            <a:t>S-5011 INSS </a:t>
          </a:r>
          <a:r>
            <a:rPr lang="en-US" sz="2300" b="0" kern="1200" dirty="0" err="1">
              <a:solidFill>
                <a:schemeClr val="bg1"/>
              </a:solidFill>
              <a:latin typeface="Times New Roman" panose="02020603050405020304" pitchFamily="18" charset="0"/>
              <a:cs typeface="Times New Roman" panose="02020603050405020304" pitchFamily="18" charset="0"/>
            </a:rPr>
            <a:t>Empresa</a:t>
          </a:r>
          <a:r>
            <a:rPr lang="en-US" sz="2300" b="0" kern="1200" dirty="0">
              <a:solidFill>
                <a:schemeClr val="bg1"/>
              </a:solidFill>
              <a:latin typeface="Times New Roman" panose="02020603050405020304" pitchFamily="18" charset="0"/>
              <a:cs typeface="Times New Roman" panose="02020603050405020304" pitchFamily="18" charset="0"/>
            </a:rPr>
            <a:t> </a:t>
          </a:r>
        </a:p>
      </dsp:txBody>
      <dsp:txXfrm>
        <a:off x="3229009" y="2872566"/>
        <a:ext cx="2511988" cy="765850"/>
      </dsp:txXfrm>
    </dsp:sp>
    <dsp:sp modelId="{EA57A6E1-A3DA-47CB-93DA-C6232EC08151}">
      <dsp:nvSpPr>
        <dsp:cNvPr id="0" name=""/>
        <dsp:cNvSpPr/>
      </dsp:nvSpPr>
      <dsp:spPr>
        <a:xfrm>
          <a:off x="6243395" y="2872566"/>
          <a:ext cx="2511988" cy="765850"/>
        </a:xfrm>
        <a:prstGeom prst="rect">
          <a:avLst/>
        </a:prstGeom>
        <a:solidFill>
          <a:srgbClr val="00B050"/>
        </a:solidFill>
        <a:ln w="12700" cap="flat" cmpd="sng" algn="ctr">
          <a:noFill/>
          <a:prstDash val="solid"/>
          <a:miter lim="800000"/>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- 1299</a:t>
          </a:r>
        </a:p>
      </dsp:txBody>
      <dsp:txXfrm>
        <a:off x="6243395" y="2872566"/>
        <a:ext cx="2511988" cy="765850"/>
      </dsp:txXfrm>
    </dsp:sp>
    <dsp:sp modelId="{B7D87393-7E3D-4394-A6DD-F112FA914952}">
      <dsp:nvSpPr>
        <dsp:cNvPr id="0" name=""/>
        <dsp:cNvSpPr/>
      </dsp:nvSpPr>
      <dsp:spPr>
        <a:xfrm>
          <a:off x="3229009" y="3829878"/>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b="0" kern="1200" dirty="0">
              <a:solidFill>
                <a:schemeClr val="tx1"/>
              </a:solidFill>
              <a:latin typeface="Times New Roman" panose="02020603050405020304" pitchFamily="18" charset="0"/>
              <a:cs typeface="Times New Roman" panose="02020603050405020304" pitchFamily="18" charset="0"/>
            </a:rPr>
            <a:t>S-5013 FGTS </a:t>
          </a:r>
          <a:r>
            <a:rPr lang="en-US" sz="2300" b="0" kern="1200" dirty="0" err="1">
              <a:solidFill>
                <a:schemeClr val="tx1"/>
              </a:solidFill>
              <a:latin typeface="Times New Roman" panose="02020603050405020304" pitchFamily="18" charset="0"/>
              <a:cs typeface="Times New Roman" panose="02020603050405020304" pitchFamily="18" charset="0"/>
            </a:rPr>
            <a:t>por</a:t>
          </a:r>
          <a:r>
            <a:rPr lang="en-US" sz="2300" b="0" kern="1200" dirty="0">
              <a:solidFill>
                <a:schemeClr val="tx1"/>
              </a:solidFill>
              <a:latin typeface="Times New Roman" panose="02020603050405020304" pitchFamily="18" charset="0"/>
              <a:cs typeface="Times New Roman" panose="02020603050405020304" pitchFamily="18" charset="0"/>
            </a:rPr>
            <a:t> </a:t>
          </a:r>
          <a:r>
            <a:rPr lang="en-US" sz="2300" b="0" kern="1200" dirty="0" err="1">
              <a:solidFill>
                <a:schemeClr val="tx1"/>
              </a:solidFill>
              <a:latin typeface="Times New Roman" panose="02020603050405020304" pitchFamily="18" charset="0"/>
              <a:cs typeface="Times New Roman" panose="02020603050405020304" pitchFamily="18" charset="0"/>
            </a:rPr>
            <a:t>empresa</a:t>
          </a:r>
          <a:endParaRPr lang="en-US" sz="2300" b="0" kern="1200" dirty="0">
            <a:solidFill>
              <a:schemeClr val="tx1"/>
            </a:solidFill>
            <a:latin typeface="Times New Roman" panose="02020603050405020304" pitchFamily="18" charset="0"/>
            <a:cs typeface="Times New Roman" panose="02020603050405020304" pitchFamily="18" charset="0"/>
          </a:endParaRPr>
        </a:p>
      </dsp:txBody>
      <dsp:txXfrm>
        <a:off x="3229009" y="3829878"/>
        <a:ext cx="2511988" cy="765850"/>
      </dsp:txXfrm>
    </dsp:sp>
    <dsp:sp modelId="{7D46A6EC-2A18-4F41-9AC7-323447458EE5}">
      <dsp:nvSpPr>
        <dsp:cNvPr id="0" name=""/>
        <dsp:cNvSpPr/>
      </dsp:nvSpPr>
      <dsp:spPr>
        <a:xfrm>
          <a:off x="6243395" y="3829878"/>
          <a:ext cx="2511988" cy="765850"/>
        </a:xfrm>
        <a:prstGeom prst="rect">
          <a:avLst/>
        </a:prstGeom>
        <a:solidFill>
          <a:schemeClr val="bg1">
            <a:lumMod val="85000"/>
          </a:schemeClr>
        </a:solidFill>
        <a:ln w="12700" cap="flat" cmpd="sng" algn="ctr">
          <a:noFill/>
          <a:prstDash val="solid"/>
          <a:miter lim="800000"/>
        </a:ln>
        <a:effectLst>
          <a:outerShdw blurRad="44450" dist="27940" dir="5400000" algn="ctr" rotWithShape="0">
            <a:srgbClr val="000000">
              <a:alpha val="32000"/>
            </a:srgbClr>
          </a:outerShdw>
        </a:effectLst>
        <a:scene3d>
          <a:camera prst="orthographicFront">
            <a:rot lat="0" lon="0" rev="0"/>
          </a:camera>
          <a:lightRig rig="balanced" dir="t">
            <a:rot lat="0" lon="0" rev="8700000"/>
          </a:lightRig>
        </a:scene3d>
        <a:sp3d>
          <a:bevelT w="190500" h="38100"/>
        </a:sp3d>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1"/>
              </a:solidFill>
              <a:latin typeface="Times New Roman" panose="02020603050405020304" pitchFamily="18" charset="0"/>
              <a:cs typeface="Times New Roman" panose="02020603050405020304" pitchFamily="18" charset="0"/>
            </a:rPr>
            <a:t>S - 1200</a:t>
          </a:r>
        </a:p>
      </dsp:txBody>
      <dsp:txXfrm>
        <a:off x="6243395" y="3829878"/>
        <a:ext cx="2511988" cy="765850"/>
      </dsp:txXfrm>
    </dsp:sp>
  </dsp:spTree>
</dsp:drawing>
</file>

<file path=ppt/diagrams/layout1.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7.xml><?xml version="1.0" encoding="utf-8"?>
<dgm:layoutDef xmlns:dgm="http://schemas.openxmlformats.org/drawingml/2006/diagram" xmlns:a="http://schemas.openxmlformats.org/drawingml/2006/main" uniqueId="urn:microsoft.com/office/officeart/2016/7/layout/LinearBlockProcessNumbered#1">
  <dgm:title val="Linear Block Process Numbered"/>
  <dgm:desc val="Used to show a progression; a timeline; sequential steps in a task, process, or workflow; or to emphasize movement or direction. Automatic numbers have been introduced to show the steps of the process. Level 1 text and Level 2 text both appears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97D4F0E7-A380-4E8A-A5E6-02A2C57BE889}">
          <dgm:prSet phldrT="1"/>
          <dgm:t>
            <a:bodyPr/>
            <a:lstStyle/>
            <a:p>
              <a:r>
                <a:t>01</a:t>
              </a:r>
            </a:p>
          </dgm:t>
        </dgm:pt>
        <dgm:pt modelId="201" type="sibTrans" cxnId="{5712BDC4-329B-45B2-9194-A148ABB6560A}">
          <dgm:prSet phldrT="2"/>
          <dgm:t>
            <a:bodyPr/>
            <a:lstStyle/>
            <a:p>
              <a:r>
                <a:t>02</a:t>
              </a:r>
            </a:p>
          </dgm:t>
        </dgm:pt>
        <dgm:pt modelId="301" type="sibTrans" cxnId="{8984278A-33F0-4B08-ABC0-F48449CE37F3}">
          <dgm:prSet phldrT="3"/>
          <dgm:t>
            <a:bodyPr/>
            <a:lstStyle/>
            <a:p>
              <a:r>
                <a:t>03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sibTransNodeRect" op="equ"/>
      <dgm:constr type="primFontSz" for="des" forName="nodeRect" op="equ"/>
    </dgm:constrLst>
    <dgm:ruleLst/>
    <dgm:forEach name="Name4" axis="ch" ptType="node">
      <dgm:layoutNode name="compositeNode">
        <dgm:varLst>
          <dgm:bulletEnabled val="1"/>
        </dgm:varLst>
        <dgm:alg type="composite"/>
        <dgm:constrLst>
          <dgm:constr type="h" refType="w" op="lte" fact="1.2"/>
          <dgm:constr type="w" for="ch" forName="bgRect" refType="w"/>
          <dgm:constr type="h" for="ch" forName="bgRect" refType="h"/>
          <dgm:constr type="t" for="ch" forName="bgRect"/>
          <dgm:constr type="l" for="ch" forName="bgRect"/>
          <dgm:constr type="w" for="ch" forName="sibTransNodeRect" refType="w" refFor="ch" refForName="bgRect"/>
          <dgm:constr type="h" for="ch" forName="sibTransNodeRect" refType="h" refFor="ch" refForName="bgRect" fact="0.4"/>
          <dgm:constr type="t" for="ch" forName="sibTransNodeRect"/>
          <dgm:constr type="l" for="ch" forName="sibTransNodeRect"/>
          <dgm:constr type="r" for="ch" forName="nodeRect" refType="r" refFor="ch" refForName="bgRect"/>
          <dgm:constr type="h" for="ch" forName="nodeRect" refType="h" refFor="ch" refForName="bgRect" fact="0.6"/>
          <dgm:constr type="t" for="ch" forName="nodeRect" refType="b" refFor="ch" refForName="sibTransNodeRect"/>
          <dgm:constr type="l" for="ch" forName="nodeRect" refType="l" refFor="ch" refForName="bgRect"/>
        </dgm:constrLst>
        <dgm:ruleLst>
          <dgm:rule type="w" for="ch" forName="nodeRect" val="NaN" fact="NaN" max="30"/>
        </dgm:ruleLst>
        <dgm:layoutNode name="bgRect" styleLbl="alignNode1">
          <dgm:alg type="sp"/>
          <dgm:shape xmlns:r="http://schemas.openxmlformats.org/officeDocument/2006/relationships" type="rect" r:blip="">
            <dgm:adjLst>
              <dgm:adj idx="1" val="0.05"/>
            </dgm:adjLst>
          </dgm:shape>
          <dgm:presOf axis="self"/>
          <dgm:constrLst/>
          <dgm:ruleLst/>
        </dgm:layoutNode>
        <dgm:forEach name="Name19" axis="followSib" ptType="sibTrans" hideLastTrans="0" cnt="1">
          <dgm:layoutNode name="sibTransNodeRect" styleLbl="alignNode1">
            <dgm:varLst>
              <dgm:chMax val="0"/>
              <dgm:bulletEnabled val="1"/>
            </dgm:varLst>
            <dgm:presOf axis="self"/>
            <dgm:alg type="tx">
              <dgm:param type="parTxLTRAlign" val="l"/>
              <dgm:param type="parTxRTLAlign" val="l"/>
            </dgm:alg>
            <dgm:shape xmlns:r="http://schemas.openxmlformats.org/officeDocument/2006/relationships" type="rect" r:blip="" hideGeom="1">
              <dgm:adjLst/>
            </dgm:shape>
            <dgm:constrLst>
              <dgm:constr type="primFontSz" val="66"/>
              <dgm:constr type="tMarg" val="13"/>
              <dgm:constr type="lMarg" refType="w" fact="0.28"/>
              <dgm:constr type="rMarg" refType="w" fact="0.28"/>
              <dgm:constr type="bMarg" val="13"/>
            </dgm:constrLst>
            <dgm:ruleLst>
              <dgm:rule type="primFontSz" val="14" fact="NaN" max="NaN"/>
              <dgm:rule type="tMarg" val="13" fact="NaN" max="NaN"/>
            </dgm:ruleLst>
          </dgm:layoutNode>
        </dgm:forEach>
        <dgm:layoutNode name="nodeRect" styleLbl="alignNode1" moveWith="bgRect">
          <dgm:varLst>
            <dgm:bulletEnabled val="1"/>
          </dgm:varLst>
          <dgm:alg type="tx">
            <dgm:param type="parTxLTRAlign" val="l"/>
            <dgm:param type="parTxRTLAlign" val="r"/>
            <dgm:param type="txAnchorVert" val="t"/>
            <dgm:param type="stBulletLvl" val="2"/>
          </dgm:alg>
          <dgm:shape xmlns:r="http://schemas.openxmlformats.org/officeDocument/2006/relationships" type="rect" r:blip="" hideGeom="1">
            <dgm:adjLst/>
          </dgm:shape>
          <dgm:presOf axis="desOrSelf" ptType="node"/>
          <dgm:constrLst>
            <dgm:constr type="primFontSz" val="26"/>
            <dgm:constr type="tMarg"/>
            <dgm:constr type="lMarg" refType="w" fact="0.28"/>
            <dgm:constr type="rMarg" refType="w" fact="0.28"/>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1">
            <a:buAutoNum type="arabicParenBoth"/>
          </dgm1611:buPr>
        </dgm1611:autoBuNodeInfo>
      </dgm1611:autoBuNodeInfoLst>
    </a:ext>
  </dgm:extLst>
</dgm:layoutDef>
</file>

<file path=ppt/diagrams/layout1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19.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xml><?xml version="1.0" encoding="utf-8"?>
<dgm:layoutDef xmlns:dgm="http://schemas.openxmlformats.org/drawingml/2006/diagram" xmlns:a="http://schemas.openxmlformats.org/drawingml/2006/main" uniqueId="urn:microsoft.com/office/officeart/2008/layout/RadialCluster">
  <dgm:title val=""/>
  <dgm:desc val=""/>
  <dgm:catLst>
    <dgm:cat type="relationship" pri="19500"/>
    <dgm:cat type="cycle" pri="15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useDef="1">
    <dgm:dataModel>
      <dgm:ptLst/>
      <dgm:bg/>
      <dgm:whole/>
    </dgm:dataModel>
  </dgm:styleData>
  <dgm:clrData useDef="1">
    <dgm:dataModel>
      <dgm:ptLst/>
      <dgm:bg/>
      <dgm:whole/>
    </dgm:dataModel>
  </dgm:clrData>
  <dgm:layoutNode name="Name0">
    <dgm:varLst>
      <dgm:chMax val="1"/>
      <dgm:chPref val="1"/>
      <dgm:dir/>
      <dgm:animOne val="branch"/>
      <dgm:animLvl val="lvl"/>
    </dgm:varLst>
    <dgm:alg type="composite">
      <dgm:param type="ar" val="1.00"/>
    </dgm:alg>
    <dgm:shape xmlns:r="http://schemas.openxmlformats.org/officeDocument/2006/relationships" r:blip="">
      <dgm:adjLst/>
    </dgm:shape>
    <dgm:choose name="Name1">
      <dgm:if name="Name2" func="var" arg="dir" op="equ" val="norm">
        <dgm:choose name="Name3">
          <dgm:if name="Name4" axis="ch ch" ptType="node node" cnt="1 0" func="cnt" op="equ" val="1">
            <dgm:constrLst>
              <dgm:constr type="l" for="ch" forName="textCenter"/>
              <dgm:constr type="ctrY" for="ch" forName="textCenter" refType="h" fact="0.5"/>
              <dgm:constr type="w" for="ch" forName="textCenter" refType="w" fact="0.32"/>
              <dgm:constr type="h" for="ch" forName="textCenter" refType="w" refFor="ch" refForName="textCenter"/>
              <dgm:constr type="r" for="ch" forName="cycle_1" refType="w"/>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5" axis="ch ch" ptType="node node" cnt="1 0"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6" axis="ch ch" ptType="node node" cnt="1 0" func="cnt" op="equ" val="3">
            <dgm:choose name="Name7">
              <dgm:if name="Name8" axis="ch ch ch" ptType="node node node" st="1 2 0" cnt="1 1 0" func="cnt" op="equ" val="1">
                <dgm:choose name="Name9">
                  <dgm:if name="Name10"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fact="0.85"/>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12">
                <dgm:choose name="Name13">
                  <dgm:if name="Name14"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15">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r" for="ch" forName="cycle_2" refType="w"/>
                      <dgm:constr type="b" for="ch" forName="cycle_2" refType="h"/>
                      <dgm:constr type="w" for="ch" forName="cycle_2" refType="w" fact="0.46"/>
                      <dgm:constr type="h" for="ch" forName="cycle_2" refType="h" fact="0.54"/>
                      <dgm:constr type="diam" for="ch" forName="cycle_2" refType="w" fact="0.5"/>
                      <dgm:constr type="l" for="ch" forName="cycle_3"/>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16" axis="ch ch" ptType="node node" cnt="1 0"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r" for="ch" forName="cycle_2" refType="w"/>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l" for="ch" forName="cycle_4"/>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17" axis="ch ch" ptType="node node" cnt="1 0"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24"/>
              <dgm:constr type="w" for="ch" forName="cycle_2" refType="w" fact="0.33"/>
              <dgm:constr type="h" for="ch" forName="cycle_2" refType="w" refFor="ch" refForName="cycle_2"/>
              <dgm:constr type="r" for="ch" forName="cycle_3" refType="w" fact="0.89"/>
              <dgm:constr type="b" for="ch" forName="cycle_3" refType="h"/>
              <dgm:constr type="w" for="ch" forName="cycle_3" refType="w" fact="0.33"/>
              <dgm:constr type="h" for="ch" forName="cycle_3" refType="w" refFor="ch" refForName="cycle_3"/>
              <dgm:constr type="l" for="ch" forName="cycle_4" refType="w" fact="0.11"/>
              <dgm:constr type="b" for="ch" forName="cycle_4" refType="h"/>
              <dgm:constr type="w" for="ch" forName="cycle_4" refType="w" fact="0.33"/>
              <dgm:constr type="h" for="ch" forName="cycle_4" refType="w" refFor="ch" refForName="cycle_4"/>
              <dgm:constr type="l" for="ch" forName="cycle_5"/>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18" axis="ch ch" ptType="node node" cnt="1 0"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r" for="ch" forName="cycle_2" refType="w"/>
              <dgm:constr type="t" for="ch" forName="cycle_2" refType="h" fact="0.17"/>
              <dgm:constr type="w" for="ch" forName="cycle_2" refType="w" fact="0.33"/>
              <dgm:constr type="h" for="ch" forName="cycle_2" refType="w" refFor="ch" refForName="cycle_2"/>
              <dgm:constr type="r" for="ch" forName="cycle_3" refType="w"/>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l" for="ch" forName="cycle_5"/>
              <dgm:constr type="b" for="ch" forName="cycle_5" refType="h" fact="0.83"/>
              <dgm:constr type="w" for="ch" forName="cycle_5" refType="w" fact="0.33"/>
              <dgm:constr type="h" for="ch" forName="cycle_5" refType="w" refFor="ch" refForName="cycle_5"/>
              <dgm:constr type="l" for="ch" forName="cycle_6"/>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19">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r" for="ch" forName="cycle_2" refType="w" fact="0.938"/>
              <dgm:constr type="t" for="ch" forName="cycle_2" refType="h" fact="0.141"/>
              <dgm:constr type="w" for="ch" forName="cycle_2" refType="w" fact="0.263"/>
              <dgm:constr type="h" for="ch" forName="cycle_2" refType="w" refFor="ch" refForName="cycle_2"/>
              <dgm:constr type="r" for="ch" forName="cycle_3" refType="w"/>
              <dgm:constr type="b" for="ch" forName="cycle_3" refType="h" fact="0.74"/>
              <dgm:constr type="w" for="ch" forName="cycle_3" refType="w" fact="0.263"/>
              <dgm:constr type="h" for="ch" forName="cycle_3" refType="w" refFor="ch" refForName="cycle_3"/>
              <dgm:constr type="r" for="ch" forName="cycle_4" refType="w" fact="0.8"/>
              <dgm:constr type="b" for="ch" forName="cycle_4" refType="h"/>
              <dgm:constr type="w" for="ch" forName="cycle_4" refType="w" fact="0.263"/>
              <dgm:constr type="h" for="ch" forName="cycle_4" refType="w" refFor="ch" refForName="cycle_4"/>
              <dgm:constr type="l" for="ch" forName="cycle_5" refType="w" fact="0.2"/>
              <dgm:constr type="b" for="ch" forName="cycle_5" refType="h"/>
              <dgm:constr type="w" for="ch" forName="cycle_5" refType="w" fact="0.263"/>
              <dgm:constr type="h" for="ch" forName="cycle_5" refType="w" refFor="ch" refForName="cycle_5"/>
              <dgm:constr type="l" for="ch" forName="cycle_6"/>
              <dgm:constr type="b" for="ch" forName="cycle_6" refType="h" fact="0.74"/>
              <dgm:constr type="w" for="ch" forName="cycle_6" refType="w" fact="0.263"/>
              <dgm:constr type="h" for="ch" forName="cycle_6" refType="w" refFor="ch" refForName="cycle_6"/>
              <dgm:constr type="l" for="ch" forName="cycle_7" refType="w" fact="0.062"/>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if>
      <dgm:else name="Name20">
        <dgm:choose name="Name21">
          <dgm:if name="Name22" axis="ch ch" ptType="node node" func="cnt" op="equ" val="1">
            <dgm:constrLst>
              <dgm:constr type="r" for="ch" forName="textCenter" refType="w"/>
              <dgm:constr type="ctrY" for="ch" forName="textCenter" refType="h" fact="0.5"/>
              <dgm:constr type="w" for="ch" forName="textCenter" refType="w" fact="0.32"/>
              <dgm:constr type="h" for="ch" forName="textCenter" refType="w" refFor="ch" refForName="textCenter"/>
              <dgm:constr type="l" for="ch" forName="cycle_1"/>
              <dgm:constr type="ctrY" for="ch" forName="cycle_1" refType="h" fact="0.5"/>
              <dgm:constr type="w" for="ch" forName="cycle_1" refType="w" fact="0.56"/>
              <dgm:constr type="h" for="ch" forName="cycle_1" refType="h"/>
              <dgm:constr type="primFontSz" for="ch" forName="textCenter" val="65"/>
              <dgm:constr type="primFontSz" for="des" forName="childCenter1" val="65"/>
              <dgm:constr type="primFontSz" for="des" forName="text1" op="equ" val="65"/>
              <dgm:constr type="userS" for="des" ptType="node" refType="w" refFor="ch" refForName="textCenter" fact="0.67"/>
            </dgm:constrLst>
          </dgm:if>
          <dgm:if name="Name23" axis="ch ch" ptType="node node" func="cnt" op="equ" val="2">
            <dgm:constrLst>
              <dgm:constr type="ctrX" for="ch" forName="textCenter" refType="w" fact="0.5"/>
              <dgm:constr type="ctrY" for="ch" forName="textCenter" refType="h" fact="0.5"/>
              <dgm:constr type="w" for="ch" forName="textCenter" refType="w" fact="0.25"/>
              <dgm:constr type="h" for="ch" forName="textCenter" refType="w" refFor="ch" refForName="textCenter"/>
              <dgm:constr type="ctrX" for="ch" forName="cycle_1" refType="w" fact="0.5"/>
              <dgm:constr type="t" for="ch" forName="cycle_1"/>
              <dgm:constr type="w" for="ch" forName="cycle_1" refType="w"/>
              <dgm:constr type="h" for="ch" forName="cycle_1" refType="h" fact="0.34"/>
              <dgm:constr type="ctrX" for="ch" forName="cycle_2" refType="w" fact="0.5"/>
              <dgm:constr type="b" for="ch" forName="cycle_2" refType="h"/>
              <dgm:constr type="w" for="ch" forName="cycle_2" refType="w"/>
              <dgm:constr type="h" for="ch" forName="cycle_2" refType="h" fact="0.34"/>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userS" for="des" ptType="node" refType="w" refFor="ch" refForName="textCenter" fact="0.67"/>
            </dgm:constrLst>
          </dgm:if>
          <dgm:if name="Name24" axis="ch ch" ptType="node node" func="cnt" op="equ" val="3">
            <dgm:choose name="Name25">
              <dgm:if name="Name26" axis="ch ch ch" ptType="node node node" st="1 2 0" cnt="1 1 0" func="cnt" op="equ" val="1">
                <dgm:choose name="Name27">
                  <dgm:if name="Name28"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29">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fact="0.85"/>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if>
              <dgm:else name="Name30">
                <dgm:choose name="Name31">
                  <dgm:if name="Name32" axis="ch ch ch" ptType="node node node" st="1 3 0" cnt="1 1 0" func="cnt" op="equ" val="1">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fact="0.85"/>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if>
                  <dgm:else name="Name33">
                    <dgm:constrLst>
                      <dgm:constr type="ctrX" for="ch" forName="textCenter" refType="w" fact="0.5"/>
                      <dgm:constr type="t" for="ch" forName="textCenter" refType="h" fact="0.436"/>
                      <dgm:constr type="w" for="ch" forName="textCenter" refType="w" fact="0.21"/>
                      <dgm:constr type="h" for="ch" forName="textCenter" refType="w" refFor="ch" refForName="textCenter"/>
                      <dgm:constr type="ctrX" for="ch" forName="cycle_1" refType="w" fact="0.5"/>
                      <dgm:constr type="t" for="ch" forName="cycle_1"/>
                      <dgm:constr type="w" for="ch" forName="cycle_1" refType="w" fact="0.61"/>
                      <dgm:constr type="h" for="ch" forName="cycle_1" refType="h" fact="0.36"/>
                      <dgm:constr type="diam" for="ch" forName="cycle_1" refType="w" fact="0.5"/>
                      <dgm:constr type="l" for="ch" forName="cycle_2"/>
                      <dgm:constr type="b" for="ch" forName="cycle_2" refType="h"/>
                      <dgm:constr type="w" for="ch" forName="cycle_2" refType="w" fact="0.46"/>
                      <dgm:constr type="h" for="ch" forName="cycle_2" refType="h" fact="0.54"/>
                      <dgm:constr type="diam" for="ch" forName="cycle_2" refType="w" fact="0.5"/>
                      <dgm:constr type="r" for="ch" forName="cycle_3" refType="w"/>
                      <dgm:constr type="b" for="ch" forName="cycle_3" refType="h"/>
                      <dgm:constr type="w" for="ch" forName="cycle_3" refType="w" fact="0.46"/>
                      <dgm:constr type="h" for="ch" forName="cycle_3" refType="h" fact="0.54"/>
                      <dgm:constr type="diam" for="ch" forName="cycle_3" refType="w"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userS" for="des" ptType="node" refType="w" refFor="ch" refForName="textCenter" fact="0.67"/>
                    </dgm:constrLst>
                  </dgm:else>
                </dgm:choose>
              </dgm:else>
            </dgm:choose>
          </dgm:if>
          <dgm:if name="Name34" axis="ch ch" ptType="node node" func="cnt" op="equ" val="4">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5"/>
              <dgm:constr type="h" for="ch" forName="cycle_1" refType="h" fact="0.33"/>
              <dgm:constr type="l" for="ch" forName="cycle_2"/>
              <dgm:constr type="ctrY" for="ch" forName="cycle_2" refType="h" fact="0.5"/>
              <dgm:constr type="w" for="ch" forName="cycle_2" refType="w" fact="0.33"/>
              <dgm:constr type="h" for="ch" forName="cycle_2" refType="h" fact="0.5"/>
              <dgm:constr type="ctrX" for="ch" forName="cycle_3" refType="w" fact="0.5"/>
              <dgm:constr type="b" for="ch" forName="cycle_3" refType="h"/>
              <dgm:constr type="w" for="ch" forName="cycle_3" refType="w" fact="0.5"/>
              <dgm:constr type="h" for="ch" forName="cycle_3" refType="h" fact="0.33"/>
              <dgm:constr type="r" for="ch" forName="cycle_4" refType="w"/>
              <dgm:constr type="ctrY" for="ch" forName="cycle_4" refType="h" fact="0.5"/>
              <dgm:constr type="w" for="ch" forName="cycle_4" refType="w" fact="0.33"/>
              <dgm:constr type="h" for="ch" forName="cycle_4" refType="h" fact="0.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userS" for="des" ptType="node" refType="w" refFor="ch" refForName="textCenter" fact="0.67"/>
            </dgm:constrLst>
          </dgm:if>
          <dgm:if name="Name35" axis="ch ch" ptType="node node" func="cnt" op="equ" val="5">
            <dgm:constrLst>
              <dgm:constr type="ctrX" for="ch" forName="textCenter" refType="w" fact="0.5"/>
              <dgm:constr type="t" for="ch" forName="textCenter" refType="h" fact="0.42"/>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24"/>
              <dgm:constr type="w" for="ch" forName="cycle_2" refType="w" fact="0.33"/>
              <dgm:constr type="h" for="ch" forName="cycle_2" refType="w" refFor="ch" refForName="cycle_2"/>
              <dgm:constr type="l" for="ch" forName="cycle_3" refType="w" fact="0.11"/>
              <dgm:constr type="b" for="ch" forName="cycle_3" refType="h"/>
              <dgm:constr type="w" for="ch" forName="cycle_3" refType="w" fact="0.33"/>
              <dgm:constr type="h" for="ch" forName="cycle_3" refType="w" refFor="ch" refForName="cycle_3"/>
              <dgm:constr type="r" for="ch" forName="cycle_4" refType="w" fact="0.89"/>
              <dgm:constr type="b" for="ch" forName="cycle_4" refType="h"/>
              <dgm:constr type="w" for="ch" forName="cycle_4" refType="w" fact="0.33"/>
              <dgm:constr type="h" for="ch" forName="cycle_4" refType="w" refFor="ch" refForName="cycle_4"/>
              <dgm:constr type="r" for="ch" forName="cycle_5" refType="w"/>
              <dgm:constr type="t" for="ch" forName="cycle_5" refType="h" fact="0.24"/>
              <dgm:constr type="w" for="ch" forName="cycle_5" refType="w" fact="0.33"/>
              <dgm:constr type="h" for="ch" forName="cycle_5" refType="w" refFor="ch" refForName="cycle_5"/>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userS" for="des" ptType="node" refType="w" refFor="ch" refForName="textCenter" fact="0.67"/>
            </dgm:constrLst>
          </dgm:if>
          <dgm:if name="Name36" axis="ch ch" ptType="node node" func="cnt" op="equ" val="6">
            <dgm:constrLst>
              <dgm:constr type="ctrX" for="ch" forName="textCenter" refType="w" fact="0.5"/>
              <dgm:constr type="ctrY" for="ch" forName="textCenter" refType="h" fact="0.5"/>
              <dgm:constr type="w" for="ch" forName="textCenter" refType="w" fact="0.2"/>
              <dgm:constr type="h" for="ch" forName="textCenter" refType="w" refFor="ch" refForName="textCenter"/>
              <dgm:constr type="ctrX" for="ch" forName="cycle_1" refType="w" fact="0.5"/>
              <dgm:constr type="t" for="ch" forName="cycle_1"/>
              <dgm:constr type="w" for="ch" forName="cycle_1" refType="w" fact="0.33"/>
              <dgm:constr type="h" for="ch" forName="cycle_1" refType="w" refFor="ch" refForName="cycle_1"/>
              <dgm:constr type="l" for="ch" forName="cycle_2"/>
              <dgm:constr type="t" for="ch" forName="cycle_2" refType="h" fact="0.17"/>
              <dgm:constr type="w" for="ch" forName="cycle_2" refType="w" fact="0.33"/>
              <dgm:constr type="h" for="ch" forName="cycle_2" refType="w" refFor="ch" refForName="cycle_2"/>
              <dgm:constr type="l" for="ch" forName="cycle_3"/>
              <dgm:constr type="b" for="ch" forName="cycle_3" refType="h" fact="0.83"/>
              <dgm:constr type="w" for="ch" forName="cycle_3" refType="w" fact="0.33"/>
              <dgm:constr type="h" for="ch" forName="cycle_3" refType="w" refFor="ch" refForName="cycle_3"/>
              <dgm:constr type="ctrX" for="ch" forName="cycle_4" refType="w" fact="0.5"/>
              <dgm:constr type="b" for="ch" forName="cycle_4" refType="h"/>
              <dgm:constr type="w" for="ch" forName="cycle_4" refType="w" fact="0.33"/>
              <dgm:constr type="h" for="ch" forName="cycle_4" refType="w" refFor="ch" refForName="cycle_4"/>
              <dgm:constr type="r" for="ch" forName="cycle_5" refType="w"/>
              <dgm:constr type="b" for="ch" forName="cycle_5" refType="h" fact="0.83"/>
              <dgm:constr type="w" for="ch" forName="cycle_5" refType="w" fact="0.33"/>
              <dgm:constr type="h" for="ch" forName="cycle_5" refType="w" refFor="ch" refForName="cycle_5"/>
              <dgm:constr type="r" for="ch" forName="cycle_6" refType="w"/>
              <dgm:constr type="t" for="ch" forName="cycle_6" refType="h" fact="0.17"/>
              <dgm:constr type="w" for="ch" forName="cycle_6" refType="w" fact="0.33"/>
              <dgm:constr type="h" for="ch" forName="cycle_6" refType="w" refFor="ch" refForName="cycle_6"/>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userS" for="des" ptType="node" refType="w" refFor="ch" refForName="textCenter" fact="0.67"/>
            </dgm:constrLst>
          </dgm:if>
          <dgm:else name="Name37">
            <dgm:constrLst>
              <dgm:constr type="ctrX" for="ch" forName="textCenter" refType="w" fact="0.5"/>
              <dgm:constr type="t" for="ch" forName="textCenter" refType="h" fact="0.444"/>
              <dgm:constr type="w" for="ch" forName="textCenter" refType="w" fact="0.167"/>
              <dgm:constr type="h" for="ch" forName="textCenter" refType="w" refFor="ch" refForName="textCenter"/>
              <dgm:constr type="ctrX" for="ch" forName="cycle_1" refType="w" fact="0.5"/>
              <dgm:constr type="t" for="ch" forName="cycle_1"/>
              <dgm:constr type="w" for="ch" forName="cycle_1" refType="w" fact="0.263"/>
              <dgm:constr type="h" for="ch" forName="cycle_1" refType="w" refFor="ch" refForName="cycle_1"/>
              <dgm:constr type="l" for="ch" forName="cycle_2" refType="w" fact="0.062"/>
              <dgm:constr type="t" for="ch" forName="cycle_2" refType="h" fact="0.141"/>
              <dgm:constr type="w" for="ch" forName="cycle_2" refType="w" fact="0.263"/>
              <dgm:constr type="h" for="ch" forName="cycle_2" refType="w" refFor="ch" refForName="cycle_2"/>
              <dgm:constr type="l" for="ch" forName="cycle_3"/>
              <dgm:constr type="b" for="ch" forName="cycle_3" refType="h" fact="0.74"/>
              <dgm:constr type="w" for="ch" forName="cycle_3" refType="w" fact="0.263"/>
              <dgm:constr type="h" for="ch" forName="cycle_3" refType="w" refFor="ch" refForName="cycle_3"/>
              <dgm:constr type="l" for="ch" forName="cycle_4" refType="w" fact="0.2"/>
              <dgm:constr type="b" for="ch" forName="cycle_4" refType="h"/>
              <dgm:constr type="w" for="ch" forName="cycle_4" refType="w" fact="0.263"/>
              <dgm:constr type="h" for="ch" forName="cycle_4" refType="w" refFor="ch" refForName="cycle_4"/>
              <dgm:constr type="r" for="ch" forName="cycle_5" refType="w" fact="0.8"/>
              <dgm:constr type="b" for="ch" forName="cycle_5" refType="h"/>
              <dgm:constr type="w" for="ch" forName="cycle_5" refType="w" fact="0.263"/>
              <dgm:constr type="h" for="ch" forName="cycle_5" refType="w" refFor="ch" refForName="cycle_5"/>
              <dgm:constr type="r" for="ch" forName="cycle_6" refType="w"/>
              <dgm:constr type="b" for="ch" forName="cycle_6" refType="h" fact="0.74"/>
              <dgm:constr type="w" for="ch" forName="cycle_6" refType="w" fact="0.263"/>
              <dgm:constr type="h" for="ch" forName="cycle_6" refType="w" refFor="ch" refForName="cycle_6"/>
              <dgm:constr type="r" for="ch" forName="cycle_7" refType="w" fact="0.938"/>
              <dgm:constr type="t" for="ch" forName="cycle_7" refType="h" fact="0.141"/>
              <dgm:constr type="w" for="ch" forName="cycle_7" refType="w" fact="0.263"/>
              <dgm:constr type="h" for="ch" forName="cycle_7" refType="w" refFor="ch" refForName="cycle_7"/>
              <dgm:constr type="primFontSz" for="ch" forName="textCenter" val="65"/>
              <dgm:constr type="primFontSz" for="des" forName="childCenter1" val="65"/>
              <dgm:constr type="primFontSz" for="des" forName="text1" op="equ" val="65"/>
              <dgm:constr type="primFontSz" for="des" forName="childCenter2" refType="primFontSz" refFor="des" refForName="childCenter1" op="equ"/>
              <dgm:constr type="primFontSz" for="des" forName="text2" refType="primFontSz" refFor="des" refForName="text1" op="equ"/>
              <dgm:constr type="primFontSz" for="des" forName="childCenter3" refType="primFontSz" refFor="des" refForName="childCenter1" op="equ"/>
              <dgm:constr type="primFontSz" for="des" forName="text3" refType="primFontSz" refFor="des" refForName="text1" op="equ"/>
              <dgm:constr type="primFontSz" for="des" forName="childCenter4" refType="primFontSz" refFor="des" refForName="childCenter1" op="equ"/>
              <dgm:constr type="primFontSz" for="des" forName="text4" refType="primFontSz" refFor="des" refForName="text1" op="equ"/>
              <dgm:constr type="primFontSz" for="des" forName="childCenter5" refType="primFontSz" refFor="des" refForName="childCenter1" op="equ"/>
              <dgm:constr type="primFontSz" for="des" forName="text5" refType="primFontSz" refFor="des" refForName="text1" op="equ"/>
              <dgm:constr type="primFontSz" for="des" forName="childCenter6" refType="primFontSz" refFor="des" refForName="childCenter1" op="equ"/>
              <dgm:constr type="primFontSz" for="des" forName="text6" refType="primFontSz" refFor="des" refForName="text1" op="equ"/>
              <dgm:constr type="primFontSz" for="des" forName="childCenter7" refType="primFontSz" refFor="des" refForName="childCenter1" op="equ"/>
              <dgm:constr type="primFontSz" for="des" forName="text7" refType="primFontSz" refFor="des" refForName="text1" op="equ"/>
              <dgm:constr type="userS" for="des" ptType="node" refType="w" refFor="ch" refForName="textCenter" fact="0.67"/>
            </dgm:constrLst>
          </dgm:else>
        </dgm:choose>
      </dgm:else>
    </dgm:choose>
    <dgm:forEach name="Name38" axis="ch" ptType="node" cnt="1">
      <dgm:choose name="Name39">
        <dgm:if name="Name40" axis="des" func="maxDepth" op="lte" val="1">
          <dgm:layoutNode name="singleCycle">
            <dgm:choose name="Name41">
              <dgm:if name="Name42" axis="ch" ptType="node" func="cnt" op="equ" val="1">
                <dgm:choose name="Name43">
                  <dgm:if name="Name44" func="var" arg="dir" op="equ" val="norm">
                    <dgm:alg type="cycle">
                      <dgm:param type="stAng" val="90"/>
                      <dgm:param type="ctrShpMap" val="fNode"/>
                    </dgm:alg>
                  </dgm:if>
                  <dgm:else name="Name45">
                    <dgm:alg type="cycle">
                      <dgm:param type="stAng" val="-90"/>
                      <dgm:param type="spanAng" val="-360"/>
                      <dgm:param type="ctrShpMap" val="fNode"/>
                    </dgm:alg>
                  </dgm:else>
                </dgm:choose>
              </dgm:if>
              <dgm:else name="Name46">
                <dgm:choose name="Name47">
                  <dgm:if name="Name48" func="var" arg="dir" op="equ" val="norm">
                    <dgm:alg type="cycle">
                      <dgm:param type="ctrShpMap" val="fNode"/>
                    </dgm:alg>
                  </dgm:if>
                  <dgm:else name="Name49">
                    <dgm:alg type="cycle">
                      <dgm:param type="spanAng" val="-360"/>
                      <dgm:param type="ctrShpMap" val="fNode"/>
                    </dgm:alg>
                  </dgm:else>
                </dgm:choose>
              </dgm:else>
            </dgm:choose>
            <dgm:shape xmlns:r="http://schemas.openxmlformats.org/officeDocument/2006/relationships" r:blip="">
              <dgm:adjLst/>
            </dgm:shape>
            <dgm:presOf/>
            <dgm:choose name="Name50">
              <dgm:if name="Name51" axis="ch" ptType="node" func="cnt" op="equ" val="0">
                <dgm:constrLst>
                  <dgm:constr type="w" for="ch" forName="singleCenter" refType="w"/>
                  <dgm:constr type="h" for="ch" forName="singleCenter" refType="w" refFor="ch" refForName="singleCenter"/>
                </dgm:constrLst>
              </dgm:if>
              <dgm:if name="Name52" axis="ch" ptType="node" func="cnt" op="equ" val="1">
                <dgm:constrLst>
                  <dgm:constr type="w" for="ch" forName="singleCenter" refType="w" fact="0.5"/>
                  <dgm:constr type="h" for="ch" forName="singleCenter" refType="w" refFor="ch" refForName="singleCenter"/>
                  <dgm:constr type="userS" for="ch" ptType="node" refType="w" refFor="ch" refForName="singleCenter" fact="0.67"/>
                </dgm:constrLst>
              </dgm:if>
              <dgm:else name="Name53">
                <dgm:constrLst>
                  <dgm:constr type="w" for="ch" forName="singleCenter" refType="w" fact="0.3"/>
                  <dgm:constr type="h" for="ch" forName="singleCenter" refType="w" refFor="ch" refForName="singleCenter"/>
                  <dgm:constr type="userS" for="ch" ptType="node" refType="w" refFor="ch" refForName="singleCenter" fact="0.67"/>
                </dgm:constrLst>
              </dgm:else>
            </dgm:choose>
            <dgm:layoutNode name="singleCenter" styleLbl="node1">
              <dgm:varLst>
                <dgm:chMax val="7"/>
                <dgm:chPref val="7"/>
              </dgm:varLst>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54" axis="ch" cnt="21">
              <dgm:forEach name="Name55" axis="self" ptType="parTrans">
                <dgm:layoutNode name="Name5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57" axis="self" ptType="node">
                <dgm:layoutNode name="text0"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layoutNode>
        </dgm:if>
        <dgm:else name="Name58">
          <dgm:layoutNode name="textCenter" styleLbl="node1">
            <dgm:alg type="tx"/>
            <dgm:shape xmlns:r="http://schemas.openxmlformats.org/officeDocument/2006/relationships" type="roundRect" r:blip="">
              <dgm:adjLst/>
            </dgm:shape>
            <dgm:presOf axis="self" ptType="node"/>
            <dgm:constrLst>
              <dgm:constr type="tMarg" refType="primFontSz" fact="0.2"/>
              <dgm:constr type="bMarg" refType="primFontSz" fact="0.2"/>
              <dgm:constr type="lMarg" refType="primFontSz" fact="0.2"/>
              <dgm:constr type="rMarg" refType="primFontSz" fact="0.2"/>
            </dgm:constrLst>
            <dgm:ruleLst>
              <dgm:rule type="primFontSz" val="5" fact="NaN" max="NaN"/>
            </dgm:ruleLst>
          </dgm:layoutNode>
          <dgm:choose name="Name59">
            <dgm:if name="Name60" axis="ch" ptType="node" func="cnt" op="gte" val="1">
              <dgm:layoutNode name="cycle_1">
                <dgm:choose name="Name61">
                  <dgm:if name="Name62" func="var" arg="dir" op="equ" val="norm">
                    <dgm:choose name="Name63">
                      <dgm:if name="Name64" axis="ch" ptType="node" func="cnt" op="equ" val="1">
                        <dgm:choose name="Name65">
                          <dgm:if name="Name66" axis="ch ch" ptType="node node" st="1 1" cnt="1 0" func="cnt" op="equ" val="1">
                            <dgm:alg type="cycle">
                              <dgm:param type="ctrShpMap" val="fNode"/>
                              <dgm:param type="stAng" val="90"/>
                            </dgm:alg>
                          </dgm:if>
                          <dgm:if name="Name67" axis="ch ch" ptType="node node" st="1 1" cnt="1 0" func="cnt" op="equ" val="2">
                            <dgm:alg type="cycle">
                              <dgm:param type="ctrShpMap" val="fNode"/>
                              <dgm:param type="stAng" val="45"/>
                              <dgm:param type="spanAng" val="90"/>
                            </dgm:alg>
                          </dgm:if>
                          <dgm:else name="Name68">
                            <dgm:alg type="cycle">
                              <dgm:param type="ctrShpMap" val="fNode"/>
                              <dgm:param type="stAng" val="0"/>
                              <dgm:param type="spanAng" val="180"/>
                            </dgm:alg>
                          </dgm:else>
                        </dgm:choose>
                      </dgm:if>
                      <dgm:if name="Name69" axis="ch" ptType="node" func="cnt" op="equ" val="2">
                        <dgm:choose name="Name70">
                          <dgm:if name="Name71" axis="ch ch" ptType="node node" st="1 1" cnt="1 0" func="cnt" op="equ" val="1">
                            <dgm:alg type="cycle">
                              <dgm:param type="ctrShpMap" val="fNode"/>
                              <dgm:param type="stAng" val="0"/>
                            </dgm:alg>
                          </dgm:if>
                          <dgm:if name="Name72" axis="ch ch" ptType="node node" st="1 1" cnt="1 0" func="cnt" op="equ" val="2">
                            <dgm:alg type="cycle">
                              <dgm:param type="ctrShpMap" val="fNode"/>
                              <dgm:param type="stAng" val="315"/>
                              <dgm:param type="spanAng" val="90"/>
                            </dgm:alg>
                          </dgm:if>
                          <dgm:else name="Name73">
                            <dgm:alg type="cycle">
                              <dgm:param type="ctrShpMap" val="fNode"/>
                              <dgm:param type="stAng" val="270"/>
                              <dgm:param type="spanAng" val="180"/>
                            </dgm:alg>
                          </dgm:else>
                        </dgm:choose>
                      </dgm:if>
                      <dgm:if name="Name74" axis="ch" ptType="node" func="cnt" op="equ" val="3">
                        <dgm:choose name="Name75">
                          <dgm:if name="Name76" axis="ch ch" ptType="node node" st="1 1" cnt="1 0" func="cnt" op="equ" val="1">
                            <dgm:alg type="cycle">
                              <dgm:param type="ctrShpMap" val="fNode"/>
                              <dgm:param type="stAng" val="0"/>
                            </dgm:alg>
                          </dgm:if>
                          <dgm:if name="Name77" axis="ch ch" ptType="node node" st="1 1" cnt="1 0" func="cnt" op="equ" val="2">
                            <dgm:alg type="cycle">
                              <dgm:param type="ctrShpMap" val="fNode"/>
                              <dgm:param type="stAng" val="315"/>
                              <dgm:param type="spanAng" val="90"/>
                            </dgm:alg>
                          </dgm:if>
                          <dgm:else name="Name78">
                            <dgm:alg type="cycle">
                              <dgm:param type="ctrShpMap" val="fNode"/>
                              <dgm:param type="stAng" val="270"/>
                              <dgm:param type="spanAng" val="180"/>
                            </dgm:alg>
                          </dgm:else>
                        </dgm:choose>
                      </dgm:if>
                      <dgm:if name="Name79" axis="ch" ptType="node" func="cnt" op="equ" val="4">
                        <dgm:choose name="Name80">
                          <dgm:if name="Name81" axis="ch ch" ptType="node node" st="1 1" cnt="1 0" func="cnt" op="equ" val="1">
                            <dgm:alg type="cycle">
                              <dgm:param type="ctrShpMap" val="fNode"/>
                              <dgm:param type="stAng" val="0"/>
                            </dgm:alg>
                          </dgm:if>
                          <dgm:if name="Name82" axis="ch ch" ptType="node node" st="1 1" cnt="1 0" func="cnt" op="equ" val="2">
                            <dgm:alg type="cycle">
                              <dgm:param type="ctrShpMap" val="fNode"/>
                              <dgm:param type="stAng" val="315"/>
                              <dgm:param type="spanAng" val="90"/>
                            </dgm:alg>
                          </dgm:if>
                          <dgm:else name="Name83">
                            <dgm:alg type="cycle">
                              <dgm:param type="ctrShpMap" val="fNode"/>
                              <dgm:param type="stAng" val="292.5"/>
                              <dgm:param type="spanAng" val="135"/>
                            </dgm:alg>
                          </dgm:else>
                        </dgm:choose>
                      </dgm:if>
                      <dgm:if name="Name84" axis="ch" ptType="node" func="cnt" op="equ" val="5">
                        <dgm:choose name="Name85">
                          <dgm:if name="Name86" axis="ch ch" ptType="node node" st="1 1" cnt="1 0" func="cnt" op="equ" val="1">
                            <dgm:alg type="cycle">
                              <dgm:param type="ctrShpMap" val="fNode"/>
                              <dgm:param type="stAng" val="0"/>
                            </dgm:alg>
                          </dgm:if>
                          <dgm:if name="Name87" axis="ch ch" ptType="node node" st="1 1" cnt="1 0" func="cnt" op="equ" val="2">
                            <dgm:alg type="cycle">
                              <dgm:param type="ctrShpMap" val="fNode"/>
                              <dgm:param type="stAng" val="315"/>
                              <dgm:param type="spanAng" val="90"/>
                            </dgm:alg>
                          </dgm:if>
                          <dgm:else name="Name88">
                            <dgm:alg type="cycle">
                              <dgm:param type="ctrShpMap" val="fNode"/>
                              <dgm:param type="stAng" val="0"/>
                              <dgm:param type="spanAng" val="360"/>
                            </dgm:alg>
                          </dgm:else>
                        </dgm:choose>
                      </dgm:if>
                      <dgm:if name="Name89" axis="ch" ptType="node" func="cnt" op="equ" val="6">
                        <dgm:choose name="Name90">
                          <dgm:if name="Name91" axis="ch ch" ptType="node node" st="1 1" cnt="1 0" func="cnt" op="equ" val="1">
                            <dgm:alg type="cycle">
                              <dgm:param type="ctrShpMap" val="fNode"/>
                              <dgm:param type="stAng" val="0"/>
                            </dgm:alg>
                          </dgm:if>
                          <dgm:if name="Name92" axis="ch ch" ptType="node node" st="1 1" cnt="1 0" func="cnt" op="equ" val="2">
                            <dgm:alg type="cycle">
                              <dgm:param type="ctrShpMap" val="fNode"/>
                              <dgm:param type="stAng" val="315"/>
                              <dgm:param type="spanAng" val="90"/>
                            </dgm:alg>
                          </dgm:if>
                          <dgm:else name="Name93">
                            <dgm:alg type="cycle">
                              <dgm:param type="ctrShpMap" val="fNode"/>
                              <dgm:param type="stAng" val="0"/>
                              <dgm:param type="spanAng" val="360"/>
                            </dgm:alg>
                          </dgm:else>
                        </dgm:choose>
                      </dgm:if>
                      <dgm:if name="Name94" axis="ch" ptType="node" func="cnt" op="gte" val="7">
                        <dgm:choose name="Name95">
                          <dgm:if name="Name96" axis="ch ch" ptType="node node" st="1 1" cnt="1 0" func="cnt" op="equ" val="1">
                            <dgm:alg type="cycle">
                              <dgm:param type="ctrShpMap" val="fNode"/>
                              <dgm:param type="stAng" val="0"/>
                            </dgm:alg>
                          </dgm:if>
                          <dgm:if name="Name97" axis="ch ch" ptType="node node" st="1 1" cnt="1 0" func="cnt" op="equ" val="2">
                            <dgm:alg type="cycle">
                              <dgm:param type="ctrShpMap" val="fNode"/>
                              <dgm:param type="stAng" val="315"/>
                              <dgm:param type="spanAng" val="90"/>
                            </dgm:alg>
                          </dgm:if>
                          <dgm:else name="Name98">
                            <dgm:alg type="cycle">
                              <dgm:param type="ctrShpMap" val="fNode"/>
                              <dgm:param type="stAng" val="0"/>
                              <dgm:param type="spanAng" val="360"/>
                            </dgm:alg>
                          </dgm:else>
                        </dgm:choose>
                      </dgm:if>
                      <dgm:else name="Name99"/>
                    </dgm:choose>
                  </dgm:if>
                  <dgm:else name="Name100">
                    <dgm:choose name="Name101">
                      <dgm:if name="Name102" axis="ch" ptType="node" func="cnt" op="equ" val="1">
                        <dgm:choose name="Name103">
                          <dgm:if name="Name104" axis="ch ch" ptType="node node" st="1 1" cnt="1 0" func="cnt" op="equ" val="1">
                            <dgm:alg type="cycle">
                              <dgm:param type="ctrShpMap" val="fNode"/>
                              <dgm:param type="stAng" val="270"/>
                            </dgm:alg>
                          </dgm:if>
                          <dgm:if name="Name105" axis="ch ch" ptType="node node" st="1 1" cnt="1 0" func="cnt" op="equ" val="2">
                            <dgm:alg type="cycle">
                              <dgm:param type="ctrShpMap" val="fNode"/>
                              <dgm:param type="stAng" val="315"/>
                              <dgm:param type="spanAng" val="-90"/>
                            </dgm:alg>
                          </dgm:if>
                          <dgm:else name="Name106">
                            <dgm:alg type="cycle">
                              <dgm:param type="ctrShpMap" val="fNode"/>
                              <dgm:param type="stAng" val="0"/>
                              <dgm:param type="spanAng" val="-180"/>
                            </dgm:alg>
                          </dgm:else>
                        </dgm:choose>
                      </dgm:if>
                      <dgm:if name="Name107" axis="ch" ptType="node" func="cnt" op="equ" val="2">
                        <dgm:choose name="Name108">
                          <dgm:if name="Name109" axis="ch ch" ptType="node node" st="1 1" cnt="1 0" func="cnt" op="equ" val="1">
                            <dgm:alg type="cycle">
                              <dgm:param type="ctrShpMap" val="fNode"/>
                              <dgm:param type="stAng" val="0"/>
                            </dgm:alg>
                          </dgm:if>
                          <dgm:if name="Name110" axis="ch ch" ptType="node node" st="1 1" cnt="1 0" func="cnt" op="equ" val="2">
                            <dgm:alg type="cycle">
                              <dgm:param type="ctrShpMap" val="fNode"/>
                              <dgm:param type="stAng" val="45"/>
                              <dgm:param type="spanAng" val="-90"/>
                            </dgm:alg>
                          </dgm:if>
                          <dgm:else name="Name111">
                            <dgm:alg type="cycle">
                              <dgm:param type="ctrShpMap" val="fNode"/>
                              <dgm:param type="stAng" val="90"/>
                              <dgm:param type="spanAng" val="-180"/>
                            </dgm:alg>
                          </dgm:else>
                        </dgm:choose>
                      </dgm:if>
                      <dgm:if name="Name112" axis="ch" ptType="node" func="cnt" op="equ" val="3">
                        <dgm:choose name="Name113">
                          <dgm:if name="Name114" axis="ch ch" ptType="node node" st="1 1" cnt="1 0" func="cnt" op="equ" val="1">
                            <dgm:alg type="cycle">
                              <dgm:param type="ctrShpMap" val="fNode"/>
                              <dgm:param type="stAng" val="0"/>
                            </dgm:alg>
                          </dgm:if>
                          <dgm:if name="Name115" axis="ch ch" ptType="node node" st="1 1" cnt="1 0" func="cnt" op="equ" val="2">
                            <dgm:alg type="cycle">
                              <dgm:param type="ctrShpMap" val="fNode"/>
                              <dgm:param type="stAng" val="45"/>
                              <dgm:param type="spanAng" val="-90"/>
                            </dgm:alg>
                          </dgm:if>
                          <dgm:else name="Name116">
                            <dgm:alg type="cycle">
                              <dgm:param type="ctrShpMap" val="fNode"/>
                              <dgm:param type="stAng" val="90"/>
                              <dgm:param type="spanAng" val="-180"/>
                            </dgm:alg>
                          </dgm:else>
                        </dgm:choose>
                      </dgm:if>
                      <dgm:if name="Name117" axis="ch" ptType="node" func="cnt" op="equ" val="4">
                        <dgm:choose name="Name118">
                          <dgm:if name="Name119" axis="ch ch" ptType="node node" st="1 1" cnt="1 0" func="cnt" op="equ" val="1">
                            <dgm:alg type="cycle">
                              <dgm:param type="ctrShpMap" val="fNode"/>
                              <dgm:param type="stAng" val="0"/>
                            </dgm:alg>
                          </dgm:if>
                          <dgm:if name="Name120" axis="ch ch" ptType="node node" st="1 1" cnt="1 0" func="cnt" op="equ" val="2">
                            <dgm:alg type="cycle">
                              <dgm:param type="ctrShpMap" val="fNode"/>
                              <dgm:param type="stAng" val="45"/>
                              <dgm:param type="spanAng" val="-90"/>
                            </dgm:alg>
                          </dgm:if>
                          <dgm:else name="Name121">
                            <dgm:alg type="cycle">
                              <dgm:param type="ctrShpMap" val="fNode"/>
                              <dgm:param type="stAng" val="67.5"/>
                              <dgm:param type="spanAng" val="-135"/>
                            </dgm:alg>
                          </dgm:else>
                        </dgm:choose>
                      </dgm:if>
                      <dgm:if name="Name122" axis="ch" ptType="node" func="cnt" op="equ" val="5">
                        <dgm:choose name="Name123">
                          <dgm:if name="Name124" axis="ch ch" ptType="node node" st="1 1" cnt="1 0" func="cnt" op="equ" val="1">
                            <dgm:alg type="cycle">
                              <dgm:param type="ctrShpMap" val="fNode"/>
                              <dgm:param type="stAng" val="0"/>
                            </dgm:alg>
                          </dgm:if>
                          <dgm:if name="Name125" axis="ch ch" ptType="node node" st="1 1" cnt="1 0" func="cnt" op="equ" val="2">
                            <dgm:alg type="cycle">
                              <dgm:param type="ctrShpMap" val="fNode"/>
                              <dgm:param type="stAng" val="45"/>
                              <dgm:param type="spanAng" val="-90"/>
                            </dgm:alg>
                          </dgm:if>
                          <dgm:else name="Name126">
                            <dgm:alg type="cycle">
                              <dgm:param type="ctrShpMap" val="fNode"/>
                              <dgm:param type="stAng" val="0"/>
                              <dgm:param type="spanAng" val="-360"/>
                            </dgm:alg>
                          </dgm:else>
                        </dgm:choose>
                      </dgm:if>
                      <dgm:if name="Name127" axis="ch" ptType="node" func="cnt" op="equ" val="6">
                        <dgm:choose name="Name128">
                          <dgm:if name="Name129" axis="ch ch" ptType="node node" st="1 1" cnt="1 0" func="cnt" op="equ" val="1">
                            <dgm:alg type="cycle">
                              <dgm:param type="ctrShpMap" val="fNode"/>
                              <dgm:param type="stAng" val="0"/>
                            </dgm:alg>
                          </dgm:if>
                          <dgm:if name="Name130" axis="ch ch" ptType="node node" st="1 1" cnt="1 0" func="cnt" op="equ" val="2">
                            <dgm:alg type="cycle">
                              <dgm:param type="ctrShpMap" val="fNode"/>
                              <dgm:param type="stAng" val="45"/>
                              <dgm:param type="spanAng" val="-90"/>
                            </dgm:alg>
                          </dgm:if>
                          <dgm:else name="Name131">
                            <dgm:alg type="cycle">
                              <dgm:param type="ctrShpMap" val="fNode"/>
                              <dgm:param type="stAng" val="0"/>
                              <dgm:param type="spanAng" val="-360"/>
                            </dgm:alg>
                          </dgm:else>
                        </dgm:choose>
                      </dgm:if>
                      <dgm:if name="Name132" axis="ch" ptType="node" func="cnt" op="gte" val="7">
                        <dgm:choose name="Name133">
                          <dgm:if name="Name134" axis="ch ch" ptType="node node" st="1 1" cnt="1 0" func="cnt" op="equ" val="1">
                            <dgm:alg type="cycle">
                              <dgm:param type="ctrShpMap" val="fNode"/>
                              <dgm:param type="stAng" val="0"/>
                            </dgm:alg>
                          </dgm:if>
                          <dgm:if name="Name135" axis="ch ch" ptType="node node" st="1 1" cnt="1 0" func="cnt" op="equ" val="2">
                            <dgm:alg type="cycle">
                              <dgm:param type="ctrShpMap" val="fNode"/>
                              <dgm:param type="stAng" val="45"/>
                              <dgm:param type="spanAng" val="-90"/>
                            </dgm:alg>
                          </dgm:if>
                          <dgm:else name="Name136">
                            <dgm:alg type="cycle">
                              <dgm:param type="ctrShpMap" val="fNode"/>
                              <dgm:param type="stAng" val="0"/>
                              <dgm:param type="spanAng" val="-360"/>
                            </dgm:alg>
                          </dgm:else>
                        </dgm:choose>
                      </dgm:if>
                      <dgm:else name="Name137"/>
                    </dgm:choose>
                  </dgm:else>
                </dgm:choose>
                <dgm:shape xmlns:r="http://schemas.openxmlformats.org/officeDocument/2006/relationships" r:blip="">
                  <dgm:adjLst/>
                </dgm:shape>
                <dgm:presOf/>
                <dgm:constrLst>
                  <dgm:constr type="sp" refType="w" fact="0.1"/>
                  <dgm:constr type="sibSp" refType="w" fact="0.1"/>
                </dgm:constrLst>
                <dgm:forEach name="Name138" axis="ch" ptType="node" cnt="1">
                  <dgm:layoutNode name="childCenter1"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139" axis="ch">
                    <dgm:forEach name="Name140" axis="self" ptType="parTrans">
                      <dgm:layoutNode name="Name141">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142" axis="self" ptType="node">
                      <dgm:layoutNode name="text1"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143" axis="ch" ptType="parTrans" cnt="1">
                <dgm:layoutNode name="Name144">
                  <dgm:alg type="conn">
                    <dgm:param type="dim" val="1D"/>
                    <dgm:param type="begPts" val="auto"/>
                    <dgm:param type="endPts" val="auto"/>
                    <dgm:param type="endSty" val="noArr"/>
                    <dgm:param type="srcNode" val="textCenter"/>
                    <dgm:param type="dstNode" val="childCenter1"/>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145"/>
          </dgm:choose>
          <dgm:choose name="Name146">
            <dgm:if name="Name147" axis="ch" ptType="node" func="cnt" op="gte" val="2">
              <dgm:layoutNode name="cycle_2">
                <dgm:choose name="Name148">
                  <dgm:if name="Name149" func="var" arg="dir" op="equ" val="norm">
                    <dgm:choose name="Name150">
                      <dgm:if name="Name151" axis="ch" ptType="node" func="cnt" op="equ" val="2">
                        <dgm:choose name="Name152">
                          <dgm:if name="Name153" axis="ch ch" ptType="node node" st="2 1" cnt="1 0" func="cnt" op="equ" val="1">
                            <dgm:alg type="cycle">
                              <dgm:param type="ctrShpMap" val="fNode"/>
                              <dgm:param type="stAng" val="180"/>
                            </dgm:alg>
                          </dgm:if>
                          <dgm:if name="Name154" axis="ch ch" ptType="node node" st="2 1" cnt="1 0" func="cnt" op="equ" val="2">
                            <dgm:alg type="cycle">
                              <dgm:param type="ctrShpMap" val="fNode"/>
                              <dgm:param type="stAng" val="135"/>
                              <dgm:param type="spanAng" val="90"/>
                            </dgm:alg>
                          </dgm:if>
                          <dgm:else name="Name155">
                            <dgm:alg type="cycle">
                              <dgm:param type="ctrShpMap" val="fNode"/>
                              <dgm:param type="stAng" val="90"/>
                              <dgm:param type="spanAng" val="180"/>
                            </dgm:alg>
                          </dgm:else>
                        </dgm:choose>
                      </dgm:if>
                      <dgm:if name="Name156" axis="ch" ptType="node" func="cnt" op="equ" val="3">
                        <dgm:choose name="Name157">
                          <dgm:if name="Name158" axis="ch ch" ptType="node node" st="2 1" cnt="1 0" func="cnt" op="equ" val="1">
                            <dgm:alg type="cycle">
                              <dgm:param type="ctrShpMap" val="fNode"/>
                              <dgm:param type="stAng" val="120"/>
                              <dgm:param type="horzAlign" val="r"/>
                              <dgm:param type="vertAlign" val="b"/>
                            </dgm:alg>
                          </dgm:if>
                          <dgm:if name="Name159" axis="ch ch" ptType="node node" st="2 1" cnt="1 0" func="cnt" op="equ" val="2">
                            <dgm:alg type="cycle">
                              <dgm:param type="ctrShpMap" val="fNode"/>
                              <dgm:param type="stAng" val="75"/>
                              <dgm:param type="spanAng" val="90"/>
                              <dgm:param type="horzAlign" val="r"/>
                              <dgm:param type="vertAlign" val="b"/>
                            </dgm:alg>
                          </dgm:if>
                          <dgm:else name="Name160">
                            <dgm:alg type="cycle">
                              <dgm:param type="ctrShpMap" val="fNode"/>
                              <dgm:param type="stAng" val="30"/>
                              <dgm:param type="spanAng" val="180"/>
                            </dgm:alg>
                          </dgm:else>
                        </dgm:choose>
                      </dgm:if>
                      <dgm:if name="Name161" axis="ch" ptType="node" func="cnt" op="equ" val="4">
                        <dgm:choose name="Name162">
                          <dgm:if name="Name163" axis="ch ch" ptType="node node" st="2 1" cnt="1 0" func="cnt" op="equ" val="1">
                            <dgm:alg type="cycle">
                              <dgm:param type="ctrShpMap" val="fNode"/>
                              <dgm:param type="stAng" val="90"/>
                            </dgm:alg>
                          </dgm:if>
                          <dgm:if name="Name164" axis="ch ch" ptType="node node" st="2 1" cnt="1 0" func="cnt" op="equ" val="2">
                            <dgm:alg type="cycle">
                              <dgm:param type="ctrShpMap" val="fNode"/>
                              <dgm:param type="stAng" val="45"/>
                              <dgm:param type="spanAng" val="90"/>
                            </dgm:alg>
                          </dgm:if>
                          <dgm:else name="Name165">
                            <dgm:alg type="cycle">
                              <dgm:param type="ctrShpMap" val="fNode"/>
                              <dgm:param type="stAng" val="22.5"/>
                              <dgm:param type="spanAng" val="135"/>
                            </dgm:alg>
                          </dgm:else>
                        </dgm:choose>
                      </dgm:if>
                      <dgm:if name="Name166" axis="ch" ptType="node" func="cnt" op="equ" val="5">
                        <dgm:choose name="Name167">
                          <dgm:if name="Name168" axis="ch ch" ptType="node node" st="2 1" cnt="1 0" func="cnt" op="equ" val="1">
                            <dgm:alg type="cycle">
                              <dgm:param type="ctrShpMap" val="fNode"/>
                              <dgm:param type="stAng" val="72"/>
                            </dgm:alg>
                          </dgm:if>
                          <dgm:if name="Name169" axis="ch ch" ptType="node node" st="2 1" cnt="1 0" func="cnt" op="equ" val="2">
                            <dgm:alg type="cycle">
                              <dgm:param type="ctrShpMap" val="fNode"/>
                              <dgm:param type="stAng" val="27"/>
                              <dgm:param type="spanAng" val="90"/>
                            </dgm:alg>
                          </dgm:if>
                          <dgm:else name="Name170">
                            <dgm:alg type="cycle">
                              <dgm:param type="ctrShpMap" val="fNode"/>
                              <dgm:param type="stAng" val="0"/>
                              <dgm:param type="spanAng" val="360"/>
                            </dgm:alg>
                          </dgm:else>
                        </dgm:choose>
                      </dgm:if>
                      <dgm:if name="Name171" axis="ch" ptType="node" func="cnt" op="equ" val="6">
                        <dgm:choose name="Name172">
                          <dgm:if name="Name173" axis="ch ch" ptType="node node" st="2 1" cnt="1 0" func="cnt" op="equ" val="1">
                            <dgm:alg type="cycle">
                              <dgm:param type="ctrShpMap" val="fNode"/>
                              <dgm:param type="stAng" val="60"/>
                            </dgm:alg>
                          </dgm:if>
                          <dgm:if name="Name174" axis="ch ch" ptType="node node" st="2 1" cnt="1 0" func="cnt" op="equ" val="2">
                            <dgm:alg type="cycle">
                              <dgm:param type="ctrShpMap" val="fNode"/>
                              <dgm:param type="stAng" val="15"/>
                              <dgm:param type="spanAng" val="90"/>
                            </dgm:alg>
                          </dgm:if>
                          <dgm:else name="Name175">
                            <dgm:alg type="cycle">
                              <dgm:param type="ctrShpMap" val="fNode"/>
                              <dgm:param type="stAng" val="0"/>
                              <dgm:param type="spanAng" val="360"/>
                            </dgm:alg>
                          </dgm:else>
                        </dgm:choose>
                      </dgm:if>
                      <dgm:if name="Name176" axis="ch" ptType="node" func="cnt" op="gte" val="7">
                        <dgm:choose name="Name177">
                          <dgm:if name="Name178" axis="ch ch" ptType="node node" st="2 1" cnt="1 0" func="cnt" op="equ" val="1">
                            <dgm:alg type="cycle">
                              <dgm:param type="ctrShpMap" val="fNode"/>
                              <dgm:param type="stAng" val="51"/>
                            </dgm:alg>
                          </dgm:if>
                          <dgm:if name="Name179" axis="ch ch" ptType="node node" st="2 1" cnt="1 0" func="cnt" op="equ" val="2">
                            <dgm:alg type="cycle">
                              <dgm:param type="ctrShpMap" val="fNode"/>
                              <dgm:param type="stAng" val="6"/>
                              <dgm:param type="spanAng" val="90"/>
                            </dgm:alg>
                          </dgm:if>
                          <dgm:else name="Name180">
                            <dgm:alg type="cycle">
                              <dgm:param type="ctrShpMap" val="fNode"/>
                              <dgm:param type="stAng" val="0"/>
                              <dgm:param type="spanAng" val="360"/>
                            </dgm:alg>
                          </dgm:else>
                        </dgm:choose>
                      </dgm:if>
                      <dgm:else name="Name181"/>
                    </dgm:choose>
                  </dgm:if>
                  <dgm:else name="Name182">
                    <dgm:choose name="Name183">
                      <dgm:if name="Name184" axis="ch" ptType="node" func="cnt" op="equ" val="2">
                        <dgm:choose name="Name185">
                          <dgm:if name="Name186" axis="ch ch" ptType="node node" st="2 1" cnt="1 0" func="cnt" op="equ" val="1">
                            <dgm:alg type="cycle">
                              <dgm:param type="ctrShpMap" val="fNode"/>
                              <dgm:param type="stAng" val="180"/>
                            </dgm:alg>
                          </dgm:if>
                          <dgm:if name="Name187" axis="ch ch" ptType="node node" st="2 1" cnt="1 0" func="cnt" op="equ" val="2">
                            <dgm:alg type="cycle">
                              <dgm:param type="ctrShpMap" val="fNode"/>
                              <dgm:param type="stAng" val="225"/>
                              <dgm:param type="spanAng" val="-90"/>
                            </dgm:alg>
                          </dgm:if>
                          <dgm:else name="Name188">
                            <dgm:alg type="cycle">
                              <dgm:param type="ctrShpMap" val="fNode"/>
                              <dgm:param type="stAng" val="270"/>
                              <dgm:param type="spanAng" val="-180"/>
                            </dgm:alg>
                          </dgm:else>
                        </dgm:choose>
                      </dgm:if>
                      <dgm:if name="Name189" axis="ch" ptType="node" func="cnt" op="equ" val="3">
                        <dgm:choose name="Name190">
                          <dgm:if name="Name191" axis="ch ch" ptType="node node" st="2 1" cnt="1 0" func="cnt" op="equ" val="1">
                            <dgm:alg type="cycle">
                              <dgm:param type="ctrShpMap" val="fNode"/>
                              <dgm:param type="stAng" val="240"/>
                              <dgm:param type="horzAlign" val="l"/>
                              <dgm:param type="vertAlign" val="b"/>
                            </dgm:alg>
                          </dgm:if>
                          <dgm:if name="Name192" axis="ch ch" ptType="node node" st="2 1" cnt="1 0" func="cnt" op="equ" val="2">
                            <dgm:alg type="cycle">
                              <dgm:param type="ctrShpMap" val="fNode"/>
                              <dgm:param type="stAng" val="285"/>
                              <dgm:param type="spanAng" val="-90"/>
                              <dgm:param type="horzAlign" val="l"/>
                              <dgm:param type="vertAlign" val="b"/>
                            </dgm:alg>
                          </dgm:if>
                          <dgm:else name="Name193">
                            <dgm:alg type="cycle">
                              <dgm:param type="ctrShpMap" val="fNode"/>
                              <dgm:param type="stAng" val="330"/>
                              <dgm:param type="spanAng" val="-180"/>
                            </dgm:alg>
                          </dgm:else>
                        </dgm:choose>
                      </dgm:if>
                      <dgm:if name="Name194" axis="ch" ptType="node" func="cnt" op="equ" val="4">
                        <dgm:choose name="Name195">
                          <dgm:if name="Name196" axis="ch ch" ptType="node node" st="2 1" cnt="1 0" func="cnt" op="equ" val="1">
                            <dgm:alg type="cycle">
                              <dgm:param type="ctrShpMap" val="fNode"/>
                              <dgm:param type="stAng" val="270"/>
                            </dgm:alg>
                          </dgm:if>
                          <dgm:if name="Name197" axis="ch ch" ptType="node node" st="2 1" cnt="1 0" func="cnt" op="equ" val="2">
                            <dgm:alg type="cycle">
                              <dgm:param type="ctrShpMap" val="fNode"/>
                              <dgm:param type="stAng" val="315"/>
                              <dgm:param type="spanAng" val="-90"/>
                            </dgm:alg>
                          </dgm:if>
                          <dgm:else name="Name198">
                            <dgm:alg type="cycle">
                              <dgm:param type="ctrShpMap" val="fNode"/>
                              <dgm:param type="stAng" val="337.5"/>
                              <dgm:param type="spanAng" val="-135"/>
                            </dgm:alg>
                          </dgm:else>
                        </dgm:choose>
                      </dgm:if>
                      <dgm:if name="Name199" axis="ch" ptType="node" func="cnt" op="equ" val="5">
                        <dgm:choose name="Name200">
                          <dgm:if name="Name201" axis="ch ch" ptType="node node" st="2 1" cnt="1 0" func="cnt" op="equ" val="1">
                            <dgm:alg type="cycle">
                              <dgm:param type="ctrShpMap" val="fNode"/>
                              <dgm:param type="stAng" val="288"/>
                            </dgm:alg>
                          </dgm:if>
                          <dgm:if name="Name202" axis="ch ch" ptType="node node" st="2 1" cnt="1 0" func="cnt" op="equ" val="2">
                            <dgm:alg type="cycle">
                              <dgm:param type="ctrShpMap" val="fNode"/>
                              <dgm:param type="stAng" val="333"/>
                              <dgm:param type="spanAng" val="-90"/>
                            </dgm:alg>
                          </dgm:if>
                          <dgm:else name="Name203">
                            <dgm:alg type="cycle">
                              <dgm:param type="ctrShpMap" val="fNode"/>
                              <dgm:param type="stAng" val="0"/>
                              <dgm:param type="spanAng" val="-360"/>
                            </dgm:alg>
                          </dgm:else>
                        </dgm:choose>
                      </dgm:if>
                      <dgm:if name="Name204" axis="ch" ptType="node" func="cnt" op="equ" val="6">
                        <dgm:choose name="Name205">
                          <dgm:if name="Name206" axis="ch ch" ptType="node node" st="2 1" cnt="1 0" func="cnt" op="equ" val="1">
                            <dgm:alg type="cycle">
                              <dgm:param type="ctrShpMap" val="fNode"/>
                              <dgm:param type="stAng" val="300"/>
                            </dgm:alg>
                          </dgm:if>
                          <dgm:if name="Name207" axis="ch ch" ptType="node node" st="2 1" cnt="1 0" func="cnt" op="equ" val="2">
                            <dgm:alg type="cycle">
                              <dgm:param type="ctrShpMap" val="fNode"/>
                              <dgm:param type="stAng" val="345"/>
                              <dgm:param type="spanAng" val="-90"/>
                            </dgm:alg>
                          </dgm:if>
                          <dgm:else name="Name208">
                            <dgm:alg type="cycle">
                              <dgm:param type="ctrShpMap" val="fNode"/>
                              <dgm:param type="stAng" val="0"/>
                              <dgm:param type="spanAng" val="-360"/>
                            </dgm:alg>
                          </dgm:else>
                        </dgm:choose>
                      </dgm:if>
                      <dgm:if name="Name209" axis="ch" ptType="node" func="cnt" op="gte" val="7">
                        <dgm:choose name="Name210">
                          <dgm:if name="Name211" axis="ch ch" ptType="node node" st="2 1" cnt="1 0" func="cnt" op="equ" val="1">
                            <dgm:alg type="cycle">
                              <dgm:param type="ctrShpMap" val="fNode"/>
                              <dgm:param type="stAng" val="308"/>
                            </dgm:alg>
                          </dgm:if>
                          <dgm:if name="Name212" axis="ch ch" ptType="node node" st="2 1" cnt="1 0" func="cnt" op="equ" val="2">
                            <dgm:alg type="cycle">
                              <dgm:param type="ctrShpMap" val="fNode"/>
                              <dgm:param type="stAng" val="353"/>
                              <dgm:param type="spanAng" val="-90"/>
                            </dgm:alg>
                          </dgm:if>
                          <dgm:else name="Name213">
                            <dgm:alg type="cycle">
                              <dgm:param type="ctrShpMap" val="fNode"/>
                              <dgm:param type="stAng" val="0"/>
                              <dgm:param type="spanAng" val="-360"/>
                            </dgm:alg>
                          </dgm:else>
                        </dgm:choose>
                      </dgm:if>
                      <dgm:else name="Name214"/>
                    </dgm:choose>
                  </dgm:else>
                </dgm:choose>
                <dgm:shape xmlns:r="http://schemas.openxmlformats.org/officeDocument/2006/relationships" r:blip="">
                  <dgm:adjLst/>
                </dgm:shape>
                <dgm:presOf/>
                <dgm:constrLst>
                  <dgm:constr type="sp" refType="w" fact="0.1"/>
                  <dgm:constr type="sibSp" refType="w" fact="0.1"/>
                </dgm:constrLst>
                <dgm:forEach name="Name215" axis="ch" ptType="node" st="2" cnt="1">
                  <dgm:layoutNode name="childCenter2"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16" axis="ch">
                    <dgm:forEach name="Name217" axis="self" ptType="parTrans">
                      <dgm:layoutNode name="Name218">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19" axis="self" ptType="node">
                      <dgm:layoutNode name="text2"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20" axis="ch" ptType="parTrans" st="2" cnt="1">
                <dgm:layoutNode name="Name221">
                  <dgm:alg type="conn">
                    <dgm:param type="dim" val="1D"/>
                    <dgm:param type="begPts" val="auto"/>
                    <dgm:param type="endPts" val="auto"/>
                    <dgm:param type="endSty" val="noArr"/>
                    <dgm:param type="srcNode" val="textCenter"/>
                    <dgm:param type="dstNode" val="childCenter2"/>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22"/>
          </dgm:choose>
          <dgm:choose name="Name223">
            <dgm:if name="Name224" axis="ch" ptType="node" func="cnt" op="gte" val="3">
              <dgm:layoutNode name="cycle_3">
                <dgm:choose name="Name225">
                  <dgm:if name="Name226" func="var" arg="dir" op="equ" val="norm">
                    <dgm:choose name="Name227">
                      <dgm:if name="Name228" axis="ch" ptType="node" func="cnt" op="equ" val="3">
                        <dgm:choose name="Name229">
                          <dgm:if name="Name230" axis="ch ch" ptType="node node" st="3 1" cnt="1 0" func="cnt" op="equ" val="1">
                            <dgm:alg type="cycle">
                              <dgm:param type="ctrShpMap" val="fNode"/>
                              <dgm:param type="stAng" val="240"/>
                              <dgm:param type="horzAlign" val="l"/>
                              <dgm:param type="vertAlign" val="b"/>
                            </dgm:alg>
                          </dgm:if>
                          <dgm:if name="Name231" axis="ch ch" ptType="node node" st="3 1" cnt="1 0" func="cnt" op="equ" val="2">
                            <dgm:alg type="cycle">
                              <dgm:param type="ctrShpMap" val="fNode"/>
                              <dgm:param type="stAng" val="195"/>
                              <dgm:param type="spanAng" val="90"/>
                              <dgm:param type="horzAlign" val="l"/>
                              <dgm:param type="vertAlign" val="b"/>
                            </dgm:alg>
                          </dgm:if>
                          <dgm:else name="Name232">
                            <dgm:alg type="cycle">
                              <dgm:param type="ctrShpMap" val="fNode"/>
                              <dgm:param type="stAng" val="150"/>
                              <dgm:param type="spanAng" val="180"/>
                            </dgm:alg>
                          </dgm:else>
                        </dgm:choose>
                      </dgm:if>
                      <dgm:if name="Name233" axis="ch" ptType="node" func="cnt" op="equ" val="4">
                        <dgm:choose name="Name234">
                          <dgm:if name="Name235" axis="ch ch" ptType="node node" st="3 1" cnt="1 0" func="cnt" op="equ" val="1">
                            <dgm:alg type="cycle">
                              <dgm:param type="ctrShpMap" val="fNode"/>
                              <dgm:param type="stAng" val="180"/>
                            </dgm:alg>
                          </dgm:if>
                          <dgm:if name="Name236" axis="ch ch" ptType="node node" st="3 1" cnt="1 0" func="cnt" op="equ" val="2">
                            <dgm:alg type="cycle">
                              <dgm:param type="ctrShpMap" val="fNode"/>
                              <dgm:param type="stAng" val="135"/>
                              <dgm:param type="spanAng" val="90"/>
                            </dgm:alg>
                          </dgm:if>
                          <dgm:else name="Name237">
                            <dgm:alg type="cycle">
                              <dgm:param type="ctrShpMap" val="fNode"/>
                              <dgm:param type="stAng" val="112.5"/>
                              <dgm:param type="spanAng" val="135"/>
                            </dgm:alg>
                          </dgm:else>
                        </dgm:choose>
                      </dgm:if>
                      <dgm:if name="Name238" axis="ch" ptType="node" func="cnt" op="equ" val="5">
                        <dgm:choose name="Name239">
                          <dgm:if name="Name240" axis="ch ch" ptType="node node" st="3 1" cnt="1 0" func="cnt" op="equ" val="1">
                            <dgm:alg type="cycle">
                              <dgm:param type="ctrShpMap" val="fNode"/>
                              <dgm:param type="stAng" val="144"/>
                            </dgm:alg>
                          </dgm:if>
                          <dgm:if name="Name241" axis="ch ch" ptType="node node" st="3 1" cnt="1 0" func="cnt" op="equ" val="2">
                            <dgm:alg type="cycle">
                              <dgm:param type="ctrShpMap" val="fNode"/>
                              <dgm:param type="stAng" val="99"/>
                              <dgm:param type="spanAng" val="90"/>
                            </dgm:alg>
                          </dgm:if>
                          <dgm:else name="Name242">
                            <dgm:alg type="cycle">
                              <dgm:param type="ctrShpMap" val="fNode"/>
                              <dgm:param type="stAng" val="0"/>
                              <dgm:param type="spanAng" val="360"/>
                            </dgm:alg>
                          </dgm:else>
                        </dgm:choose>
                      </dgm:if>
                      <dgm:if name="Name243" axis="ch" ptType="node" func="cnt" op="equ" val="6">
                        <dgm:choose name="Name244">
                          <dgm:if name="Name245" axis="ch ch" ptType="node node" st="3 1" cnt="1 0" func="cnt" op="equ" val="1">
                            <dgm:alg type="cycle">
                              <dgm:param type="ctrShpMap" val="fNode"/>
                              <dgm:param type="stAng" val="120"/>
                            </dgm:alg>
                          </dgm:if>
                          <dgm:if name="Name246" axis="ch ch" ptType="node node" st="3 1" cnt="1 0" func="cnt" op="equ" val="2">
                            <dgm:alg type="cycle">
                              <dgm:param type="ctrShpMap" val="fNode"/>
                              <dgm:param type="stAng" val="75"/>
                              <dgm:param type="spanAng" val="90"/>
                            </dgm:alg>
                          </dgm:if>
                          <dgm:else name="Name247">
                            <dgm:alg type="cycle">
                              <dgm:param type="ctrShpMap" val="fNode"/>
                              <dgm:param type="stAng" val="0"/>
                              <dgm:param type="spanAng" val="360"/>
                            </dgm:alg>
                          </dgm:else>
                        </dgm:choose>
                      </dgm:if>
                      <dgm:if name="Name248" axis="ch" ptType="node" func="cnt" op="gte" val="7">
                        <dgm:choose name="Name249">
                          <dgm:if name="Name250" axis="ch ch" ptType="node node" st="3 1" cnt="1 0" func="cnt" op="equ" val="1">
                            <dgm:alg type="cycle">
                              <dgm:param type="ctrShpMap" val="fNode"/>
                              <dgm:param type="stAng" val="102"/>
                            </dgm:alg>
                          </dgm:if>
                          <dgm:if name="Name251" axis="ch ch" ptType="node node" st="3 1" cnt="1 0" func="cnt" op="equ" val="2">
                            <dgm:alg type="cycle">
                              <dgm:param type="ctrShpMap" val="fNode"/>
                              <dgm:param type="stAng" val="57"/>
                              <dgm:param type="spanAng" val="90"/>
                            </dgm:alg>
                          </dgm:if>
                          <dgm:else name="Name252">
                            <dgm:alg type="cycle">
                              <dgm:param type="ctrShpMap" val="fNode"/>
                              <dgm:param type="stAng" val="0"/>
                              <dgm:param type="spanAng" val="360"/>
                            </dgm:alg>
                          </dgm:else>
                        </dgm:choose>
                      </dgm:if>
                      <dgm:else name="Name253"/>
                    </dgm:choose>
                  </dgm:if>
                  <dgm:else name="Name254">
                    <dgm:choose name="Name255">
                      <dgm:if name="Name256" axis="ch" ptType="node" func="cnt" op="equ" val="3">
                        <dgm:choose name="Name257">
                          <dgm:if name="Name258" axis="ch ch" ptType="node node" st="3 1" cnt="1 0" func="cnt" op="equ" val="1">
                            <dgm:alg type="cycle">
                              <dgm:param type="ctrShpMap" val="fNode"/>
                              <dgm:param type="stAng" val="120"/>
                              <dgm:param type="horzAlign" val="r"/>
                              <dgm:param type="vertAlign" val="b"/>
                            </dgm:alg>
                          </dgm:if>
                          <dgm:if name="Name259" axis="ch ch" ptType="node node" st="3 1" cnt="1 0" func="cnt" op="equ" val="2">
                            <dgm:alg type="cycle">
                              <dgm:param type="ctrShpMap" val="fNode"/>
                              <dgm:param type="stAng" val="165"/>
                              <dgm:param type="spanAng" val="-90"/>
                              <dgm:param type="horzAlign" val="r"/>
                              <dgm:param type="vertAlign" val="b"/>
                            </dgm:alg>
                          </dgm:if>
                          <dgm:else name="Name260">
                            <dgm:alg type="cycle">
                              <dgm:param type="ctrShpMap" val="fNode"/>
                              <dgm:param type="stAng" val="210"/>
                              <dgm:param type="spanAng" val="-180"/>
                            </dgm:alg>
                          </dgm:else>
                        </dgm:choose>
                      </dgm:if>
                      <dgm:if name="Name261" axis="ch" ptType="node" func="cnt" op="equ" val="4">
                        <dgm:choose name="Name262">
                          <dgm:if name="Name263" axis="ch ch" ptType="node node" st="3 1" cnt="1 0" func="cnt" op="equ" val="1">
                            <dgm:alg type="cycle">
                              <dgm:param type="ctrShpMap" val="fNode"/>
                              <dgm:param type="stAng" val="180"/>
                            </dgm:alg>
                          </dgm:if>
                          <dgm:if name="Name264" axis="ch ch" ptType="node node" st="3 1" cnt="1 0" func="cnt" op="equ" val="2">
                            <dgm:alg type="cycle">
                              <dgm:param type="ctrShpMap" val="fNode"/>
                              <dgm:param type="stAng" val="225"/>
                              <dgm:param type="spanAng" val="-90"/>
                            </dgm:alg>
                          </dgm:if>
                          <dgm:else name="Name265">
                            <dgm:alg type="cycle">
                              <dgm:param type="ctrShpMap" val="fNode"/>
                              <dgm:param type="stAng" val="247.5"/>
                              <dgm:param type="spanAng" val="-135"/>
                            </dgm:alg>
                          </dgm:else>
                        </dgm:choose>
                      </dgm:if>
                      <dgm:if name="Name266" axis="ch" ptType="node" func="cnt" op="equ" val="5">
                        <dgm:choose name="Name267">
                          <dgm:if name="Name268" axis="ch ch" ptType="node node" st="3 1" cnt="1 0" func="cnt" op="equ" val="1">
                            <dgm:alg type="cycle">
                              <dgm:param type="ctrShpMap" val="fNode"/>
                              <dgm:param type="stAng" val="216"/>
                            </dgm:alg>
                          </dgm:if>
                          <dgm:if name="Name269" axis="ch ch" ptType="node node" st="3 1" cnt="1 0" func="cnt" op="equ" val="2">
                            <dgm:alg type="cycle">
                              <dgm:param type="ctrShpMap" val="fNode"/>
                              <dgm:param type="stAng" val="261"/>
                              <dgm:param type="spanAng" val="-90"/>
                            </dgm:alg>
                          </dgm:if>
                          <dgm:else name="Name270">
                            <dgm:alg type="cycle">
                              <dgm:param type="ctrShpMap" val="fNode"/>
                              <dgm:param type="stAng" val="0"/>
                              <dgm:param type="spanAng" val="-360"/>
                            </dgm:alg>
                          </dgm:else>
                        </dgm:choose>
                      </dgm:if>
                      <dgm:if name="Name271" axis="ch" ptType="node" func="cnt" op="equ" val="6">
                        <dgm:choose name="Name272">
                          <dgm:if name="Name273" axis="ch ch" ptType="node node" st="3 1" cnt="1 0" func="cnt" op="equ" val="1">
                            <dgm:alg type="cycle">
                              <dgm:param type="ctrShpMap" val="fNode"/>
                              <dgm:param type="stAng" val="240"/>
                            </dgm:alg>
                          </dgm:if>
                          <dgm:if name="Name274" axis="ch ch" ptType="node node" st="3 1" cnt="1 0" func="cnt" op="equ" val="2">
                            <dgm:alg type="cycle">
                              <dgm:param type="ctrShpMap" val="fNode"/>
                              <dgm:param type="stAng" val="285"/>
                              <dgm:param type="spanAng" val="-90"/>
                            </dgm:alg>
                          </dgm:if>
                          <dgm:else name="Name275">
                            <dgm:alg type="cycle">
                              <dgm:param type="ctrShpMap" val="fNode"/>
                              <dgm:param type="stAng" val="0"/>
                              <dgm:param type="spanAng" val="-360"/>
                            </dgm:alg>
                          </dgm:else>
                        </dgm:choose>
                      </dgm:if>
                      <dgm:if name="Name276" axis="ch" ptType="node" func="cnt" op="gte" val="7">
                        <dgm:choose name="Name277">
                          <dgm:if name="Name278" axis="ch ch" ptType="node node" st="3 1" cnt="1 0" func="cnt" op="equ" val="1">
                            <dgm:alg type="cycle">
                              <dgm:param type="ctrShpMap" val="fNode"/>
                              <dgm:param type="stAng" val="257"/>
                            </dgm:alg>
                          </dgm:if>
                          <dgm:if name="Name279" axis="ch ch" ptType="node node" st="3 1" cnt="1 0" func="cnt" op="equ" val="2">
                            <dgm:alg type="cycle">
                              <dgm:param type="ctrShpMap" val="fNode"/>
                              <dgm:param type="stAng" val="302"/>
                              <dgm:param type="spanAng" val="-90"/>
                            </dgm:alg>
                          </dgm:if>
                          <dgm:else name="Name280">
                            <dgm:alg type="cycle">
                              <dgm:param type="ctrShpMap" val="fNode"/>
                              <dgm:param type="stAng" val="0"/>
                              <dgm:param type="spanAng" val="-360"/>
                            </dgm:alg>
                          </dgm:else>
                        </dgm:choose>
                      </dgm:if>
                      <dgm:else name="Name281"/>
                    </dgm:choose>
                  </dgm:else>
                </dgm:choose>
                <dgm:shape xmlns:r="http://schemas.openxmlformats.org/officeDocument/2006/relationships" r:blip="">
                  <dgm:adjLst/>
                </dgm:shape>
                <dgm:presOf/>
                <dgm:constrLst>
                  <dgm:constr type="sp" refType="w" fact="0.1"/>
                  <dgm:constr type="sibSp" refType="w" fact="0.1"/>
                </dgm:constrLst>
                <dgm:forEach name="Name282" axis="ch" ptType="node" st="3" cnt="1">
                  <dgm:layoutNode name="childCenter3"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283" axis="ch">
                    <dgm:forEach name="Name284" axis="self" ptType="parTrans">
                      <dgm:layoutNode name="Name285">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286" axis="self" ptType="node">
                      <dgm:layoutNode name="text3"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287" axis="ch" ptType="parTrans" st="3" cnt="1">
                <dgm:layoutNode name="Name288">
                  <dgm:alg type="conn">
                    <dgm:param type="dim" val="1D"/>
                    <dgm:param type="begPts" val="auto"/>
                    <dgm:param type="endPts" val="auto"/>
                    <dgm:param type="endSty" val="noArr"/>
                    <dgm:param type="srcNode" val="textCenter"/>
                    <dgm:param type="dstNode" val="childCenter3"/>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289"/>
          </dgm:choose>
          <dgm:choose name="Name290">
            <dgm:if name="Name291" axis="ch" ptType="node" func="cnt" op="gte" val="4">
              <dgm:layoutNode name="cycle_4">
                <dgm:choose name="Name292">
                  <dgm:if name="Name293" func="var" arg="dir" op="equ" val="norm">
                    <dgm:choose name="Name294">
                      <dgm:if name="Name295" axis="ch" ptType="node" func="cnt" op="equ" val="4">
                        <dgm:choose name="Name296">
                          <dgm:if name="Name297" axis="ch ch" ptType="node node" st="4 1" cnt="1 0" func="cnt" op="equ" val="1">
                            <dgm:alg type="cycle">
                              <dgm:param type="ctrShpMap" val="fNode"/>
                              <dgm:param type="stAng" val="270"/>
                            </dgm:alg>
                          </dgm:if>
                          <dgm:if name="Name298" axis="ch ch" ptType="node node" st="4 1" cnt="1 0" func="cnt" op="equ" val="2">
                            <dgm:alg type="cycle">
                              <dgm:param type="ctrShpMap" val="fNode"/>
                              <dgm:param type="stAng" val="225"/>
                              <dgm:param type="spanAng" val="90"/>
                            </dgm:alg>
                          </dgm:if>
                          <dgm:else name="Name299">
                            <dgm:alg type="cycle">
                              <dgm:param type="ctrShpMap" val="fNode"/>
                              <dgm:param type="stAng" val="202.5"/>
                              <dgm:param type="spanAng" val="135"/>
                            </dgm:alg>
                          </dgm:else>
                        </dgm:choose>
                      </dgm:if>
                      <dgm:if name="Name300" axis="ch" ptType="node" func="cnt" op="equ" val="5">
                        <dgm:choose name="Name301">
                          <dgm:if name="Name302" axis="ch ch" ptType="node node" st="4 1" cnt="1 0" func="cnt" op="equ" val="1">
                            <dgm:alg type="cycle">
                              <dgm:param type="ctrShpMap" val="fNode"/>
                              <dgm:param type="stAng" val="216"/>
                            </dgm:alg>
                          </dgm:if>
                          <dgm:if name="Name303" axis="ch ch" ptType="node node" st="4 1" cnt="1 0" func="cnt" op="equ" val="2">
                            <dgm:alg type="cycle">
                              <dgm:param type="ctrShpMap" val="fNode"/>
                              <dgm:param type="stAng" val="171"/>
                              <dgm:param type="spanAng" val="90"/>
                            </dgm:alg>
                          </dgm:if>
                          <dgm:else name="Name304">
                            <dgm:alg type="cycle">
                              <dgm:param type="ctrShpMap" val="fNode"/>
                              <dgm:param type="stAng" val="0"/>
                              <dgm:param type="spanAng" val="360"/>
                            </dgm:alg>
                          </dgm:else>
                        </dgm:choose>
                      </dgm:if>
                      <dgm:if name="Name305" axis="ch" ptType="node" func="cnt" op="equ" val="6">
                        <dgm:choose name="Name306">
                          <dgm:if name="Name307" axis="ch ch" ptType="node node" st="4 1" cnt="1 0" func="cnt" op="equ" val="1">
                            <dgm:alg type="cycle">
                              <dgm:param type="ctrShpMap" val="fNode"/>
                              <dgm:param type="stAng" val="180"/>
                            </dgm:alg>
                          </dgm:if>
                          <dgm:if name="Name308" axis="ch ch" ptType="node node" st="4 1" cnt="1 0" func="cnt" op="equ" val="2">
                            <dgm:alg type="cycle">
                              <dgm:param type="ctrShpMap" val="fNode"/>
                              <dgm:param type="stAng" val="135"/>
                              <dgm:param type="spanAng" val="90"/>
                            </dgm:alg>
                          </dgm:if>
                          <dgm:else name="Name309">
                            <dgm:alg type="cycle">
                              <dgm:param type="ctrShpMap" val="fNode"/>
                              <dgm:param type="stAng" val="0"/>
                              <dgm:param type="spanAng" val="360"/>
                            </dgm:alg>
                          </dgm:else>
                        </dgm:choose>
                      </dgm:if>
                      <dgm:if name="Name310" axis="ch" ptType="node" func="cnt" op="gte" val="7">
                        <dgm:choose name="Name311">
                          <dgm:if name="Name312" axis="ch ch" ptType="node node" st="4 1" cnt="1 0" func="cnt" op="equ" val="1">
                            <dgm:alg type="cycle">
                              <dgm:param type="ctrShpMap" val="fNode"/>
                              <dgm:param type="stAng" val="154"/>
                            </dgm:alg>
                          </dgm:if>
                          <dgm:if name="Name313" axis="ch ch" ptType="node node" st="4 1" cnt="1 0" func="cnt" op="equ" val="2">
                            <dgm:alg type="cycle">
                              <dgm:param type="ctrShpMap" val="fNode"/>
                              <dgm:param type="stAng" val="109"/>
                              <dgm:param type="spanAng" val="90"/>
                            </dgm:alg>
                          </dgm:if>
                          <dgm:else name="Name314">
                            <dgm:alg type="cycle">
                              <dgm:param type="ctrShpMap" val="fNode"/>
                              <dgm:param type="stAng" val="0"/>
                              <dgm:param type="spanAng" val="360"/>
                            </dgm:alg>
                          </dgm:else>
                        </dgm:choose>
                      </dgm:if>
                      <dgm:else name="Name315"/>
                    </dgm:choose>
                  </dgm:if>
                  <dgm:else name="Name316">
                    <dgm:choose name="Name317">
                      <dgm:if name="Name318" axis="ch" ptType="node" func="cnt" op="equ" val="4">
                        <dgm:choose name="Name319">
                          <dgm:if name="Name320" axis="ch ch" ptType="node node" st="4 1" cnt="1 0" func="cnt" op="equ" val="1">
                            <dgm:alg type="cycle">
                              <dgm:param type="ctrShpMap" val="fNode"/>
                              <dgm:param type="stAng" val="90"/>
                            </dgm:alg>
                          </dgm:if>
                          <dgm:if name="Name321" axis="ch ch" ptType="node node" st="4 1" cnt="1 0" func="cnt" op="equ" val="2">
                            <dgm:alg type="cycle">
                              <dgm:param type="ctrShpMap" val="fNode"/>
                              <dgm:param type="stAng" val="135"/>
                              <dgm:param type="spanAng" val="-90"/>
                            </dgm:alg>
                          </dgm:if>
                          <dgm:else name="Name322">
                            <dgm:alg type="cycle">
                              <dgm:param type="ctrShpMap" val="fNode"/>
                              <dgm:param type="stAng" val="157.5"/>
                              <dgm:param type="spanAng" val="-135"/>
                            </dgm:alg>
                          </dgm:else>
                        </dgm:choose>
                      </dgm:if>
                      <dgm:if name="Name323" axis="ch" ptType="node" func="cnt" op="equ" val="5">
                        <dgm:choose name="Name324">
                          <dgm:if name="Name325" axis="ch ch" ptType="node node" st="4 1" cnt="1 0" func="cnt" op="equ" val="1">
                            <dgm:alg type="cycle">
                              <dgm:param type="ctrShpMap" val="fNode"/>
                              <dgm:param type="stAng" val="144"/>
                            </dgm:alg>
                          </dgm:if>
                          <dgm:if name="Name326" axis="ch ch" ptType="node node" st="4 1" cnt="1 0" func="cnt" op="equ" val="2">
                            <dgm:alg type="cycle">
                              <dgm:param type="ctrShpMap" val="fNode"/>
                              <dgm:param type="stAng" val="189"/>
                              <dgm:param type="spanAng" val="-90"/>
                            </dgm:alg>
                          </dgm:if>
                          <dgm:else name="Name327">
                            <dgm:alg type="cycle">
                              <dgm:param type="ctrShpMap" val="fNode"/>
                              <dgm:param type="stAng" val="0"/>
                              <dgm:param type="spanAng" val="-360"/>
                            </dgm:alg>
                          </dgm:else>
                        </dgm:choose>
                      </dgm:if>
                      <dgm:if name="Name328" axis="ch" ptType="node" func="cnt" op="equ" val="6">
                        <dgm:choose name="Name329">
                          <dgm:if name="Name330" axis="ch ch" ptType="node node" st="4 1" cnt="1 0" func="cnt" op="equ" val="1">
                            <dgm:alg type="cycle">
                              <dgm:param type="ctrShpMap" val="fNode"/>
                              <dgm:param type="stAng" val="180"/>
                            </dgm:alg>
                          </dgm:if>
                          <dgm:if name="Name331" axis="ch ch" ptType="node node" st="4 1" cnt="1 0" func="cnt" op="equ" val="2">
                            <dgm:alg type="cycle">
                              <dgm:param type="ctrShpMap" val="fNode"/>
                              <dgm:param type="stAng" val="225"/>
                              <dgm:param type="spanAng" val="-90"/>
                            </dgm:alg>
                          </dgm:if>
                          <dgm:else name="Name332">
                            <dgm:alg type="cycle">
                              <dgm:param type="ctrShpMap" val="fNode"/>
                              <dgm:param type="stAng" val="0"/>
                              <dgm:param type="spanAng" val="-360"/>
                            </dgm:alg>
                          </dgm:else>
                        </dgm:choose>
                      </dgm:if>
                      <dgm:if name="Name333" axis="ch" ptType="node" func="cnt" op="gte" val="7">
                        <dgm:choose name="Name334">
                          <dgm:if name="Name335" axis="ch ch" ptType="node node" st="4 1" cnt="1 0" func="cnt" op="equ" val="1">
                            <dgm:alg type="cycle">
                              <dgm:param type="ctrShpMap" val="fNode"/>
                              <dgm:param type="stAng" val="205"/>
                            </dgm:alg>
                          </dgm:if>
                          <dgm:if name="Name336" axis="ch ch" ptType="node node" st="4 1" cnt="1 0" func="cnt" op="equ" val="2">
                            <dgm:alg type="cycle">
                              <dgm:param type="ctrShpMap" val="fNode"/>
                              <dgm:param type="stAng" val="250"/>
                              <dgm:param type="spanAng" val="-90"/>
                            </dgm:alg>
                          </dgm:if>
                          <dgm:else name="Name337">
                            <dgm:alg type="cycle">
                              <dgm:param type="ctrShpMap" val="fNode"/>
                              <dgm:param type="stAng" val="0"/>
                              <dgm:param type="spanAng" val="-360"/>
                            </dgm:alg>
                          </dgm:else>
                        </dgm:choose>
                      </dgm:if>
                      <dgm:else name="Name338"/>
                    </dgm:choose>
                  </dgm:else>
                </dgm:choose>
                <dgm:shape xmlns:r="http://schemas.openxmlformats.org/officeDocument/2006/relationships" r:blip="">
                  <dgm:adjLst/>
                </dgm:shape>
                <dgm:presOf/>
                <dgm:constrLst>
                  <dgm:constr type="sp" refType="w" fact="0.1"/>
                  <dgm:constr type="sibSp" refType="w" fact="0.1"/>
                </dgm:constrLst>
                <dgm:forEach name="Name339" axis="ch" ptType="node" st="4" cnt="1">
                  <dgm:layoutNode name="childCenter4"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40" axis="ch">
                    <dgm:forEach name="Name341" axis="self" ptType="parTrans">
                      <dgm:layoutNode name="Name342">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43" axis="self" ptType="node">
                      <dgm:layoutNode name="text4"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44" axis="ch" ptType="parTrans" st="4" cnt="1">
                <dgm:layoutNode name="Name345">
                  <dgm:alg type="conn">
                    <dgm:param type="dim" val="1D"/>
                    <dgm:param type="begPts" val="auto"/>
                    <dgm:param type="endPts" val="auto"/>
                    <dgm:param type="endSty" val="noArr"/>
                    <dgm:param type="srcNode" val="textCenter"/>
                    <dgm:param type="dstNode" val="childCenter4"/>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46"/>
          </dgm:choose>
          <dgm:choose name="Name347">
            <dgm:if name="Name348" axis="ch" ptType="node" func="cnt" op="gte" val="5">
              <dgm:layoutNode name="cycle_5">
                <dgm:choose name="Name349">
                  <dgm:if name="Name350" func="var" arg="dir" op="equ" val="norm">
                    <dgm:choose name="Name351">
                      <dgm:if name="Name352" axis="ch" ptType="node" func="cnt" op="equ" val="5">
                        <dgm:choose name="Name353">
                          <dgm:if name="Name354" axis="ch ch" ptType="node node" st="5 1" cnt="1 0" func="cnt" op="equ" val="1">
                            <dgm:alg type="cycle">
                              <dgm:param type="ctrShpMap" val="fNode"/>
                              <dgm:param type="stAng" val="288"/>
                            </dgm:alg>
                          </dgm:if>
                          <dgm:if name="Name355" axis="ch ch" ptType="node node" st="5 1" cnt="1 0" func="cnt" op="equ" val="2">
                            <dgm:alg type="cycle">
                              <dgm:param type="ctrShpMap" val="fNode"/>
                              <dgm:param type="stAng" val="243"/>
                              <dgm:param type="spanAng" val="90"/>
                            </dgm:alg>
                          </dgm:if>
                          <dgm:else name="Name356">
                            <dgm:alg type="cycle">
                              <dgm:param type="ctrShpMap" val="fNode"/>
                              <dgm:param type="stAng" val="0"/>
                              <dgm:param type="spanAng" val="360"/>
                            </dgm:alg>
                          </dgm:else>
                        </dgm:choose>
                      </dgm:if>
                      <dgm:if name="Name357" axis="ch" ptType="node" func="cnt" op="equ" val="6">
                        <dgm:choose name="Name358">
                          <dgm:if name="Name359" axis="ch ch" ptType="node node" st="5 1" cnt="1 0" func="cnt" op="equ" val="1">
                            <dgm:alg type="cycle">
                              <dgm:param type="ctrShpMap" val="fNode"/>
                              <dgm:param type="stAng" val="240"/>
                            </dgm:alg>
                          </dgm:if>
                          <dgm:if name="Name360" axis="ch ch" ptType="node node" st="5 1" cnt="1 0" func="cnt" op="equ" val="2">
                            <dgm:alg type="cycle">
                              <dgm:param type="ctrShpMap" val="fNode"/>
                              <dgm:param type="stAng" val="195"/>
                              <dgm:param type="spanAng" val="90"/>
                            </dgm:alg>
                          </dgm:if>
                          <dgm:else name="Name361">
                            <dgm:alg type="cycle">
                              <dgm:param type="ctrShpMap" val="fNode"/>
                              <dgm:param type="stAng" val="0"/>
                              <dgm:param type="spanAng" val="360"/>
                            </dgm:alg>
                          </dgm:else>
                        </dgm:choose>
                      </dgm:if>
                      <dgm:if name="Name362" axis="ch" ptType="node" func="cnt" op="gte" val="7">
                        <dgm:choose name="Name363">
                          <dgm:if name="Name364" axis="ch ch" ptType="node node" st="5 1" cnt="1 0" func="cnt" op="equ" val="1">
                            <dgm:alg type="cycle">
                              <dgm:param type="ctrShpMap" val="fNode"/>
                              <dgm:param type="stAng" val="205"/>
                            </dgm:alg>
                          </dgm:if>
                          <dgm:if name="Name365" axis="ch ch" ptType="node node" st="5 1" cnt="1 0" func="cnt" op="equ" val="2">
                            <dgm:alg type="cycle">
                              <dgm:param type="ctrShpMap" val="fNode"/>
                              <dgm:param type="stAng" val="160"/>
                              <dgm:param type="spanAng" val="90"/>
                            </dgm:alg>
                          </dgm:if>
                          <dgm:else name="Name366">
                            <dgm:alg type="cycle">
                              <dgm:param type="ctrShpMap" val="fNode"/>
                              <dgm:param type="stAng" val="0"/>
                              <dgm:param type="spanAng" val="360"/>
                            </dgm:alg>
                          </dgm:else>
                        </dgm:choose>
                      </dgm:if>
                      <dgm:else name="Name367"/>
                    </dgm:choose>
                  </dgm:if>
                  <dgm:else name="Name368">
                    <dgm:choose name="Name369">
                      <dgm:if name="Name370" axis="ch" ptType="node" func="cnt" op="equ" val="5">
                        <dgm:choose name="Name371">
                          <dgm:if name="Name372" axis="ch ch" ptType="node node" st="5 1" cnt="1 0" func="cnt" op="equ" val="1">
                            <dgm:alg type="cycle">
                              <dgm:param type="ctrShpMap" val="fNode"/>
                              <dgm:param type="stAng" val="72"/>
                            </dgm:alg>
                          </dgm:if>
                          <dgm:if name="Name373" axis="ch ch" ptType="node node" st="5 1" cnt="1 0" func="cnt" op="equ" val="2">
                            <dgm:alg type="cycle">
                              <dgm:param type="ctrShpMap" val="fNode"/>
                              <dgm:param type="stAng" val="117"/>
                              <dgm:param type="spanAng" val="-90"/>
                            </dgm:alg>
                          </dgm:if>
                          <dgm:else name="Name374">
                            <dgm:alg type="cycle">
                              <dgm:param type="ctrShpMap" val="fNode"/>
                              <dgm:param type="stAng" val="0"/>
                              <dgm:param type="spanAng" val="-360"/>
                            </dgm:alg>
                          </dgm:else>
                        </dgm:choose>
                      </dgm:if>
                      <dgm:if name="Name375" axis="ch" ptType="node" func="cnt" op="equ" val="6">
                        <dgm:choose name="Name376">
                          <dgm:if name="Name377" axis="ch ch" ptType="node node" st="5 1" cnt="1 0" func="cnt" op="equ" val="1">
                            <dgm:alg type="cycle">
                              <dgm:param type="ctrShpMap" val="fNode"/>
                              <dgm:param type="stAng" val="120"/>
                            </dgm:alg>
                          </dgm:if>
                          <dgm:if name="Name378" axis="ch ch" ptType="node node" st="5 1" cnt="1 0" func="cnt" op="equ" val="2">
                            <dgm:alg type="cycle">
                              <dgm:param type="ctrShpMap" val="fNode"/>
                              <dgm:param type="stAng" val="165"/>
                              <dgm:param type="spanAng" val="-90"/>
                            </dgm:alg>
                          </dgm:if>
                          <dgm:else name="Name379">
                            <dgm:alg type="cycle">
                              <dgm:param type="ctrShpMap" val="fNode"/>
                              <dgm:param type="stAng" val="0"/>
                              <dgm:param type="spanAng" val="-360"/>
                            </dgm:alg>
                          </dgm:else>
                        </dgm:choose>
                      </dgm:if>
                      <dgm:if name="Name380" axis="ch" ptType="node" func="cnt" op="gte" val="7">
                        <dgm:choose name="Name381">
                          <dgm:if name="Name382" axis="ch ch" ptType="node node" st="5 1" cnt="1 0" func="cnt" op="equ" val="1">
                            <dgm:alg type="cycle">
                              <dgm:param type="ctrShpMap" val="fNode"/>
                              <dgm:param type="stAng" val="154"/>
                            </dgm:alg>
                          </dgm:if>
                          <dgm:if name="Name383" axis="ch ch" ptType="node node" st="5 1" cnt="1 0" func="cnt" op="equ" val="2">
                            <dgm:alg type="cycle">
                              <dgm:param type="ctrShpMap" val="fNode"/>
                              <dgm:param type="stAng" val="199"/>
                              <dgm:param type="spanAng" val="-90"/>
                            </dgm:alg>
                          </dgm:if>
                          <dgm:else name="Name384">
                            <dgm:alg type="cycle">
                              <dgm:param type="ctrShpMap" val="fNode"/>
                              <dgm:param type="stAng" val="0"/>
                              <dgm:param type="spanAng" val="-360"/>
                            </dgm:alg>
                          </dgm:else>
                        </dgm:choose>
                      </dgm:if>
                      <dgm:else name="Name385"/>
                    </dgm:choose>
                  </dgm:else>
                </dgm:choose>
                <dgm:shape xmlns:r="http://schemas.openxmlformats.org/officeDocument/2006/relationships" r:blip="">
                  <dgm:adjLst/>
                </dgm:shape>
                <dgm:presOf/>
                <dgm:constrLst>
                  <dgm:constr type="sp" refType="w" fact="0.1"/>
                  <dgm:constr type="sibSp" refType="w" fact="0.1"/>
                </dgm:constrLst>
                <dgm:forEach name="Name386" axis="ch" ptType="node" st="5" cnt="1">
                  <dgm:layoutNode name="childCenter5"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387" axis="ch">
                    <dgm:forEach name="Name388" axis="self" ptType="parTrans">
                      <dgm:layoutNode name="Name38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390" axis="self" ptType="node">
                      <dgm:layoutNode name="text5"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391" axis="ch" ptType="parTrans" st="5" cnt="1">
                <dgm:layoutNode name="Name392">
                  <dgm:alg type="conn">
                    <dgm:param type="dim" val="1D"/>
                    <dgm:param type="begPts" val="auto"/>
                    <dgm:param type="endPts" val="auto"/>
                    <dgm:param type="endSty" val="noArr"/>
                    <dgm:param type="srcNode" val="textCenter"/>
                    <dgm:param type="dstNode" val="childCenter5"/>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393"/>
          </dgm:choose>
          <dgm:choose name="Name394">
            <dgm:if name="Name395" axis="ch" ptType="node" func="cnt" op="gte" val="6">
              <dgm:layoutNode name="cycle_6">
                <dgm:choose name="Name396">
                  <dgm:if name="Name397" func="var" arg="dir" op="equ" val="norm">
                    <dgm:choose name="Name398">
                      <dgm:if name="Name399" axis="ch" ptType="node" func="cnt" op="equ" val="6">
                        <dgm:choose name="Name400">
                          <dgm:if name="Name401" axis="ch ch" ptType="node node" st="6 1" cnt="1 0" func="cnt" op="equ" val="1">
                            <dgm:alg type="cycle">
                              <dgm:param type="ctrShpMap" val="fNode"/>
                              <dgm:param type="stAng" val="300"/>
                            </dgm:alg>
                          </dgm:if>
                          <dgm:if name="Name402" axis="ch ch" ptType="node node" st="6 1" cnt="1 0" func="cnt" op="equ" val="2">
                            <dgm:alg type="cycle">
                              <dgm:param type="ctrShpMap" val="fNode"/>
                              <dgm:param type="stAng" val="255"/>
                              <dgm:param type="spanAng" val="90"/>
                            </dgm:alg>
                          </dgm:if>
                          <dgm:else name="Name403">
                            <dgm:alg type="cycle">
                              <dgm:param type="ctrShpMap" val="fNode"/>
                              <dgm:param type="stAng" val="0"/>
                              <dgm:param type="spanAng" val="360"/>
                            </dgm:alg>
                          </dgm:else>
                        </dgm:choose>
                      </dgm:if>
                      <dgm:if name="Name404" axis="ch" ptType="node" func="cnt" op="gte" val="7">
                        <dgm:choose name="Name405">
                          <dgm:if name="Name406" axis="ch ch" ptType="node node" st="6 1" cnt="1 0" func="cnt" op="equ" val="1">
                            <dgm:alg type="cycle">
                              <dgm:param type="ctrShpMap" val="fNode"/>
                              <dgm:param type="stAng" val="257"/>
                            </dgm:alg>
                          </dgm:if>
                          <dgm:if name="Name407" axis="ch ch" ptType="node node" st="6 1" cnt="1 0" func="cnt" op="equ" val="2">
                            <dgm:alg type="cycle">
                              <dgm:param type="ctrShpMap" val="fNode"/>
                              <dgm:param type="stAng" val="212"/>
                              <dgm:param type="spanAng" val="90"/>
                            </dgm:alg>
                          </dgm:if>
                          <dgm:else name="Name408">
                            <dgm:alg type="cycle">
                              <dgm:param type="ctrShpMap" val="fNode"/>
                              <dgm:param type="stAng" val="0"/>
                              <dgm:param type="spanAng" val="360"/>
                            </dgm:alg>
                          </dgm:else>
                        </dgm:choose>
                      </dgm:if>
                      <dgm:else name="Name409"/>
                    </dgm:choose>
                  </dgm:if>
                  <dgm:else name="Name410">
                    <dgm:choose name="Name411">
                      <dgm:if name="Name412" axis="ch" ptType="node" func="cnt" op="equ" val="6">
                        <dgm:choose name="Name413">
                          <dgm:if name="Name414" axis="ch ch" ptType="node node" st="6 1" cnt="1 0" func="cnt" op="equ" val="1">
                            <dgm:alg type="cycle">
                              <dgm:param type="ctrShpMap" val="fNode"/>
                              <dgm:param type="stAng" val="60"/>
                            </dgm:alg>
                          </dgm:if>
                          <dgm:if name="Name415" axis="ch ch" ptType="node node" st="6 1" cnt="1 0" func="cnt" op="equ" val="2">
                            <dgm:alg type="cycle">
                              <dgm:param type="ctrShpMap" val="fNode"/>
                              <dgm:param type="stAng" val="105"/>
                              <dgm:param type="spanAng" val="-90"/>
                            </dgm:alg>
                          </dgm:if>
                          <dgm:else name="Name416">
                            <dgm:alg type="cycle">
                              <dgm:param type="ctrShpMap" val="fNode"/>
                              <dgm:param type="stAng" val="0"/>
                              <dgm:param type="spanAng" val="-360"/>
                            </dgm:alg>
                          </dgm:else>
                        </dgm:choose>
                      </dgm:if>
                      <dgm:if name="Name417" axis="ch" ptType="node" func="cnt" op="gte" val="7">
                        <dgm:choose name="Name418">
                          <dgm:if name="Name419" axis="ch ch" ptType="node node" st="6 1" cnt="1 0" func="cnt" op="equ" val="1">
                            <dgm:alg type="cycle">
                              <dgm:param type="ctrShpMap" val="fNode"/>
                              <dgm:param type="stAng" val="102"/>
                            </dgm:alg>
                          </dgm:if>
                          <dgm:if name="Name420" axis="ch ch" ptType="node node" st="6 1" cnt="1 0" func="cnt" op="equ" val="2">
                            <dgm:alg type="cycle">
                              <dgm:param type="ctrShpMap" val="fNode"/>
                              <dgm:param type="stAng" val="147"/>
                              <dgm:param type="spanAng" val="-90"/>
                            </dgm:alg>
                          </dgm:if>
                          <dgm:else name="Name421">
                            <dgm:alg type="cycle">
                              <dgm:param type="ctrShpMap" val="fNode"/>
                              <dgm:param type="stAng" val="0"/>
                              <dgm:param type="spanAng" val="-360"/>
                            </dgm:alg>
                          </dgm:else>
                        </dgm:choose>
                      </dgm:if>
                      <dgm:else name="Name422"/>
                    </dgm:choose>
                  </dgm:else>
                </dgm:choose>
                <dgm:shape xmlns:r="http://schemas.openxmlformats.org/officeDocument/2006/relationships" r:blip="">
                  <dgm:adjLst/>
                </dgm:shape>
                <dgm:presOf/>
                <dgm:constrLst>
                  <dgm:constr type="sp" refType="w" fact="0.1"/>
                  <dgm:constr type="sibSp" refType="w" fact="0.1"/>
                </dgm:constrLst>
                <dgm:forEach name="Name423" axis="ch" ptType="node" st="6" cnt="1">
                  <dgm:layoutNode name="childCenter6"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24" axis="ch">
                    <dgm:forEach name="Name425" axis="self" ptType="parTrans">
                      <dgm:layoutNode name="Name426">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27" axis="self" ptType="node">
                      <dgm:layoutNode name="text6"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28" axis="ch" ptType="parTrans" st="6" cnt="1">
                <dgm:layoutNode name="Name429">
                  <dgm:alg type="conn">
                    <dgm:param type="dim" val="1D"/>
                    <dgm:param type="begPts" val="auto"/>
                    <dgm:param type="endPts" val="auto"/>
                    <dgm:param type="endSty" val="noArr"/>
                    <dgm:param type="srcNode" val="textCenter"/>
                    <dgm:param type="dstNode" val="childCenter6"/>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30"/>
          </dgm:choose>
          <dgm:choose name="Name431">
            <dgm:if name="Name432" axis="ch" ptType="node" func="cnt" op="gte" val="7">
              <dgm:layoutNode name="cycle_7">
                <dgm:choose name="Name433">
                  <dgm:if name="Name434" func="var" arg="dir" op="equ" val="norm">
                    <dgm:choose name="Name435">
                      <dgm:if name="Name436" axis="ch" ptType="node" func="cnt" op="gte" val="7">
                        <dgm:choose name="Name437">
                          <dgm:if name="Name438" axis="ch ch" ptType="node node" st="7 1" cnt="1 0" func="cnt" op="equ" val="1">
                            <dgm:alg type="cycle">
                              <dgm:param type="ctrShpMap" val="fNode"/>
                              <dgm:param type="stAng" val="308"/>
                            </dgm:alg>
                          </dgm:if>
                          <dgm:if name="Name439" axis="ch ch" ptType="node node" st="7 1" cnt="1 0" func="cnt" op="equ" val="2">
                            <dgm:alg type="cycle">
                              <dgm:param type="ctrShpMap" val="fNode"/>
                              <dgm:param type="stAng" val="263"/>
                              <dgm:param type="spanAng" val="90"/>
                            </dgm:alg>
                          </dgm:if>
                          <dgm:else name="Name440">
                            <dgm:alg type="cycle">
                              <dgm:param type="ctrShpMap" val="fNode"/>
                              <dgm:param type="stAng" val="0"/>
                              <dgm:param type="spanAng" val="360"/>
                            </dgm:alg>
                          </dgm:else>
                        </dgm:choose>
                      </dgm:if>
                      <dgm:else name="Name441"/>
                    </dgm:choose>
                  </dgm:if>
                  <dgm:else name="Name442">
                    <dgm:choose name="Name443">
                      <dgm:if name="Name444" axis="ch" ptType="node" func="cnt" op="gte" val="7">
                        <dgm:choose name="Name445">
                          <dgm:if name="Name446" axis="ch ch" ptType="node node" st="7 1" cnt="1 0" func="cnt" op="equ" val="1">
                            <dgm:alg type="cycle">
                              <dgm:param type="ctrShpMap" val="fNode"/>
                              <dgm:param type="stAng" val="51"/>
                            </dgm:alg>
                          </dgm:if>
                          <dgm:if name="Name447" axis="ch ch" ptType="node node" st="7 1" cnt="1 0" func="cnt" op="equ" val="2">
                            <dgm:alg type="cycle">
                              <dgm:param type="ctrShpMap" val="fNode"/>
                              <dgm:param type="stAng" val="96"/>
                              <dgm:param type="spanAng" val="-90"/>
                            </dgm:alg>
                          </dgm:if>
                          <dgm:else name="Name448">
                            <dgm:alg type="cycle">
                              <dgm:param type="ctrShpMap" val="fNode"/>
                              <dgm:param type="stAng" val="0"/>
                              <dgm:param type="spanAng" val="-360"/>
                            </dgm:alg>
                          </dgm:else>
                        </dgm:choose>
                      </dgm:if>
                      <dgm:else name="Name449"/>
                    </dgm:choose>
                  </dgm:else>
                </dgm:choose>
                <dgm:shape xmlns:r="http://schemas.openxmlformats.org/officeDocument/2006/relationships" r:blip="">
                  <dgm:adjLst/>
                </dgm:shape>
                <dgm:presOf/>
                <dgm:constrLst>
                  <dgm:constr type="sp" refType="w" fact="0.1"/>
                  <dgm:constr type="sibSp" refType="w" fact="0.1"/>
                </dgm:constrLst>
                <dgm:forEach name="Name450" axis="ch" ptType="node" st="7" cnt="1">
                  <dgm:layoutNode name="childCenter7" styleLbl="node1">
                    <dgm:alg type="tx"/>
                    <dgm:shape xmlns:r="http://schemas.openxmlformats.org/officeDocument/2006/relationships" type="roundRect" r:blip="">
                      <dgm:adjLst/>
                    </dgm:shape>
                    <dgm:presOf axis="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name="Name451" axis="ch">
                    <dgm:forEach name="Name452" axis="self" ptType="parTrans">
                      <dgm:layoutNode name="Name453">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begPad"/>
                          <dgm:constr type="endPad"/>
                        </dgm:constrLst>
                      </dgm:layoutNode>
                    </dgm:forEach>
                    <dgm:forEach name="Name454" axis="self" ptType="node">
                      <dgm:layoutNode name="text7" styleLbl="node1">
                        <dgm:varLst>
                          <dgm:bulletEnabled val="1"/>
                        </dgm:varLst>
                        <dgm:alg type="tx"/>
                        <dgm:shape xmlns:r="http://schemas.openxmlformats.org/officeDocument/2006/relationships" type="roundRect" r:blip="">
                          <dgm:adjLst/>
                        </dgm:shape>
                        <dgm:presOf axis="desOrSelf" ptType="node"/>
                        <dgm:constrLst>
                          <dgm:constr type="userS"/>
                          <dgm:constr type="w" refType="userS"/>
                          <dgm:constr type="h" refType="w"/>
                          <dgm:constr type="tMarg" refType="primFontSz" fact="0.2"/>
                          <dgm:constr type="bMarg" refType="primFontSz" fact="0.2"/>
                          <dgm:constr type="lMarg" refType="primFontSz" fact="0.2"/>
                          <dgm:constr type="rMarg" refType="primFontSz" fact="0.2"/>
                        </dgm:constrLst>
                        <dgm:ruleLst>
                          <dgm:rule type="primFontSz" val="5" fact="NaN" max="NaN"/>
                        </dgm:ruleLst>
                      </dgm:layoutNode>
                    </dgm:forEach>
                  </dgm:forEach>
                </dgm:forEach>
              </dgm:layoutNode>
              <dgm:forEach name="Name455" axis="ch" ptType="parTrans" st="7" cnt="1">
                <dgm:layoutNode name="Name456">
                  <dgm:alg type="conn">
                    <dgm:param type="dim" val="1D"/>
                    <dgm:param type="begPts" val="auto"/>
                    <dgm:param type="endPts" val="auto"/>
                    <dgm:param type="endSty" val="noArr"/>
                    <dgm:param type="srcNode" val="textCenter"/>
                    <dgm:param type="dstNode" val="childCenter7"/>
                  </dgm:alg>
                  <dgm:shape xmlns:r="http://schemas.openxmlformats.org/officeDocument/2006/relationships" type="conn" r:blip="" zOrderOff="-999">
                    <dgm:adjLst/>
                  </dgm:shape>
                  <dgm:presOf axis="self"/>
                  <dgm:constrLst>
                    <dgm:constr type="h"/>
                    <dgm:constr type="begPad"/>
                    <dgm:constr type="endPad"/>
                  </dgm:constrLst>
                </dgm:layoutNode>
              </dgm:forEach>
            </dgm:if>
            <dgm:else name="Name45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1.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2.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3.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4.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5.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6.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7.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8.xml><?xml version="1.0" encoding="utf-8"?>
<dgm:layoutDef xmlns:dgm="http://schemas.openxmlformats.org/drawingml/2006/diagram" xmlns:a="http://schemas.openxmlformats.org/drawingml/2006/main" uniqueId="urn:microsoft.com/office/officeart/2005/8/layout/hierarchy5">
  <dgm:title val=""/>
  <dgm:desc val=""/>
  <dgm:catLst>
    <dgm:cat type="hierarchy" pri="6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resOf/>
    <dgm:shape xmlns:r="http://schemas.openxmlformats.org/officeDocument/2006/relationships" r:blip="">
      <dgm:adjLst/>
    </dgm:shape>
    <dgm:choose name="Name0">
      <dgm:if name="Name1" axis="ch" ptType="node" func="cnt" op="gte" val="2">
        <dgm:choose name="Name2">
          <dgm:if name="Name3" func="var" arg="dir" op="equ" val="norm">
            <dgm:constrLst>
              <dgm:constr type="l" for="ch" forName="hierFlow"/>
              <dgm:constr type="t" for="ch" forName="hierFlow" refType="h" fact="0.3"/>
              <dgm:constr type="r" for="ch" forName="hierFlow" refType="w" fact="0.98"/>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if>
          <dgm:else name="Name4">
            <dgm:constrLst>
              <dgm:constr type="l" for="ch" forName="hierFlow" refType="w" fact="0.02"/>
              <dgm:constr type="t" for="ch" forName="hierFlow" refType="h" fact="0.3"/>
              <dgm:constr type="r" for="ch" forName="hierFlow" refType="w"/>
              <dgm:constr type="b" for="ch" forName="hierFlow" refType="h" fact="0.96"/>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h" for="des" forName="level1Shape" refType="h"/>
          <dgm:constr type="w" for="des" forName="level1Shape" refType="h" refFor="des" refForName="level1Shape" fact="2"/>
          <dgm:constr type="w" for="des" forName="level2Shape" refType="w" refFor="des" refForName="level1Shape" op="equ"/>
          <dgm:constr type="h" for="des" forName="level2Shape" refType="h" refFor="des" refForName="level1Shape" op="equ"/>
          <dgm:constr type="sp" for="des" refType="w" refFor="des" refForName="level1Shape" op="equ" fact="0.4"/>
          <dgm:constr type="sibSp" for="des" forName="hierChild1" refType="h" refFor="des" refForName="level1Shape" op="equ" fact="0.15"/>
          <dgm:constr type="sibSp" for="des" forName="hierChild2" refType="sibSp" refFor="des" refForName="hierChild1" op="equ"/>
          <dgm:constr type="sibSp" for="des" forName="hierChild3" refType="sibSp" refFor="des" refForName="hierChild1" op="equ"/>
          <dgm:constr type="userA" for="des" refType="w" refFor="des" refForName="level1Shape" op="equ"/>
          <dgm:constr type="userB" for="des" refType="sp" refFor="des" op="equ"/>
          <dgm:constr type="w" for="des" forName="firstBuf" refType="w" refFor="des" refForName="level1Shape" fact="0.1"/>
        </dgm:constrLst>
      </dgm:else>
    </dgm:choose>
    <dgm:ruleLst/>
    <dgm:layoutNode name="hierFlow">
      <dgm:choose name="Name6">
        <dgm:if name="Name7" func="var" arg="dir" op="equ" val="norm">
          <dgm:alg type="lin">
            <dgm:param type="linDir" val="fromL"/>
            <dgm:param type="nodeVertAlign" val="mid"/>
            <dgm:param type="vertAlign" val="mid"/>
            <dgm:param type="nodeHorzAlign" val="l"/>
            <dgm:param type="horzAlign" val="l"/>
            <dgm:param type="fallback" val="2D"/>
          </dgm:alg>
        </dgm:if>
        <dgm:else name="Name8">
          <dgm:alg type="lin">
            <dgm:param type="linDir" val="fromR"/>
            <dgm:param type="nodeVertAlign" val="mid"/>
            <dgm:param type="vertAlign" val="mid"/>
            <dgm:param type="nodeHorzAlign" val="r"/>
            <dgm:param type="horzAlign" val="r"/>
            <dgm:param type="fallback" val="2D"/>
          </dgm:alg>
        </dgm:else>
      </dgm:choose>
      <dgm:shape xmlns:r="http://schemas.openxmlformats.org/officeDocument/2006/relationships" r:blip="">
        <dgm:adjLst/>
      </dgm:shape>
      <dgm:presOf/>
      <dgm:constrLst>
        <dgm:constr type="primFontSz" for="des" ptType="node" op="equ" val="65"/>
        <dgm:constr type="primFontSz" for="des" forName="connTx" op="equ" val="55"/>
        <dgm:constr type="primFontSz" for="des" forName="connTx" refType="primFontSz" refFor="des" refPtType="node" op="lte" fact="0.8"/>
      </dgm:constrLst>
      <dgm:ruleLst/>
      <dgm:choose name="Name9">
        <dgm:if name="Name10" axis="ch" ptType="node" func="cnt" op="gte" val="2">
          <dgm:layoutNode name="firstBuf">
            <dgm:alg type="sp"/>
            <dgm:shape xmlns:r="http://schemas.openxmlformats.org/officeDocument/2006/relationships" r:blip="">
              <dgm:adjLst/>
            </dgm:shape>
            <dgm:presOf/>
            <dgm:constrLst/>
            <dgm:ruleLst/>
          </dgm:layoutNode>
        </dgm:if>
        <dgm:else name="Name11"/>
      </dgm:choose>
      <dgm:layoutNode name="hierChild1">
        <dgm:varLst>
          <dgm:chPref val="1"/>
          <dgm:animOne val="branch"/>
          <dgm:animLvl val="lvl"/>
        </dgm:varLst>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constrLst/>
        <dgm:ruleLst/>
        <dgm:forEach name="Name15" axis="ch" cnt="3">
          <dgm:forEach name="Name16" axis="self" ptType="node">
            <dgm:layoutNode name="Name17">
              <dgm:choose name="Name18">
                <dgm:if name="Name19" func="var" arg="dir" op="equ" val="norm">
                  <dgm:alg type="hierRoot">
                    <dgm:param type="hierAlign" val="lCtrCh"/>
                  </dgm:alg>
                </dgm:if>
                <dgm:else name="Name20">
                  <dgm:alg type="hierRoot">
                    <dgm:param type="hierAlign" val="rCtrCh"/>
                  </dgm:alg>
                </dgm:else>
              </dgm:choose>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2">
                <dgm:choose name="Name21">
                  <dgm:if name="Name22" func="var" arg="dir" op="equ" val="norm">
                    <dgm:alg type="hierChild">
                      <dgm:param type="linDir" val="fromT"/>
                      <dgm:param type="chAlign" val="l"/>
                    </dgm:alg>
                  </dgm:if>
                  <dgm:else name="Name23">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24" axis="self" ptType="parTrans" cnt="1">
                    <dgm:layoutNode name="Name25">
                      <dgm:choose name="Name26">
                        <dgm:if name="Name27" func="var" arg="dir" op="equ" val="norm">
                          <dgm:alg type="conn">
                            <dgm:param type="dim" val="1D"/>
                            <dgm:param type="begPts" val="midR"/>
                            <dgm:param type="endPts" val="midL"/>
                            <dgm:param type="endSty" val="noArr"/>
                          </dgm:alg>
                        </dgm:if>
                        <dgm:else name="Name28">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29" axis="self" ptType="node">
                    <dgm:layoutNode name="Name30">
                      <dgm:choose name="Name31">
                        <dgm:if name="Name32" func="var" arg="dir" op="equ" val="norm">
                          <dgm:alg type="hierRoot">
                            <dgm:param type="hierAlign" val="lCtrCh"/>
                          </dgm:alg>
                        </dgm:if>
                        <dgm:else name="Name33">
                          <dgm:alg type="hierRoot">
                            <dgm:param type="hierAlign" val="rCtrCh"/>
                          </dgm:alg>
                        </dgm:else>
                      </dgm:choose>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hierChild3">
                        <dgm:choose name="Name34">
                          <dgm:if name="Name35" func="var" arg="dir" op="equ" val="norm">
                            <dgm:alg type="hierChild">
                              <dgm:param type="linDir" val="fromT"/>
                              <dgm:param type="chAlign" val="l"/>
                            </dgm:alg>
                          </dgm:if>
                          <dgm:else name="Name36">
                            <dgm:alg type="hierChild">
                              <dgm:param type="linDir" val="fromT"/>
                              <dgm:param type="chAlign" val="r"/>
                            </dgm:alg>
                          </dgm:else>
                        </dgm:choose>
                        <dgm:shape xmlns:r="http://schemas.openxmlformats.org/officeDocument/2006/relationships" r:blip="">
                          <dgm:adjLst/>
                        </dgm:shape>
                        <dgm:presOf/>
                        <dgm:constrLst/>
                        <dgm:ruleLst/>
                        <dgm:forEach name="Name37" ref="repeat"/>
                      </dgm:layoutNode>
                    </dgm:layoutNode>
                  </dgm:forEach>
                </dgm:forEach>
              </dgm:layoutNode>
            </dgm:layoutNode>
          </dgm:forEach>
        </dgm:forEach>
      </dgm:layoutNode>
    </dgm:layoutNode>
    <dgm:layoutNode name="bgShapesFlow">
      <dgm:choose name="Name38">
        <dgm:if name="Name39" func="var" arg="dir" op="equ" val="norm">
          <dgm:alg type="lin">
            <dgm:param type="linDir" val="fromL"/>
            <dgm:param type="nodeVertAlign" val="mid"/>
            <dgm:param type="vertAlign" val="mid"/>
            <dgm:param type="nodeHorzAlign" val="l"/>
            <dgm:param type="horzAlign" val="l"/>
          </dgm:alg>
        </dgm:if>
        <dgm:else name="Name40">
          <dgm:alg type="lin">
            <dgm:param type="linDir" val="fromR"/>
            <dgm:param type="nodeVertAlign" val="mid"/>
            <dgm:param type="vertAlign" val="mid"/>
            <dgm:param type="nodeHorzAlign" val="r"/>
            <dgm:param type="horzAlign" val="r"/>
          </dgm:alg>
        </dgm:else>
      </dgm:choose>
      <dgm:shape xmlns:r="http://schemas.openxmlformats.org/officeDocument/2006/relationships" r:blip="">
        <dgm:adjLst/>
      </dgm:shape>
      <dgm:presOf/>
      <dgm:constrLst>
        <dgm:constr type="w" for="ch" forName="rectComp" refType="w"/>
        <dgm:constr type="h" for="ch" forName="rectComp" refType="h"/>
        <dgm:constr type="h" for="des" forName="bgRect" refType="h"/>
        <dgm:constr type="primFontSz" for="des" forName="bgRectTx" op="equ" val="65"/>
      </dgm:constrLst>
      <dgm:ruleLst/>
      <dgm:forEach name="Name41" axis="ch" ptType="node" st="2">
        <dgm:layoutNode name="rectComp">
          <dgm:alg type="composite"/>
          <dgm:shape xmlns:r="http://schemas.openxmlformats.org/officeDocument/2006/relationships" r:blip="">
            <dgm:adjLst/>
          </dgm:shape>
          <dgm:presOf/>
          <dgm:constrLst>
            <dgm:constr type="userA"/>
            <dgm:constr type="l" for="ch" forName="bgRect"/>
            <dgm:constr type="t" for="ch" forName="bgRect"/>
            <dgm:constr type="w" for="ch" forName="bgRect" refType="userA" fact="1.2"/>
            <dgm:constr type="l" for="ch" forName="bgRectTx"/>
            <dgm:constr type="t" for="ch" forName="bgRectTx"/>
            <dgm:constr type="h" for="ch" forName="bgRectTx" refType="h" refFor="ch" refForName="bgRect" fact="0.3"/>
            <dgm:constr type="w" for="ch" forName="bgRectTx" refType="w" refFor="ch" refForName="bgRect" op="equ"/>
          </dgm:constrLst>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shape xmlns:r="http://schemas.openxmlformats.org/officeDocument/2006/relationships" type="rect" r:blip="" zOrderOff="-999" hideGeom="1">
              <dgm:adjLst/>
            </dgm:shape>
            <dgm:presOf axis="desOrSelf" ptType="node"/>
            <dgm:constrLst/>
            <dgm:ruleLst>
              <dgm:rule type="primFontSz" val="5" fact="NaN" max="NaN"/>
            </dgm:ruleLst>
          </dgm:layoutNode>
        </dgm:layoutNode>
        <dgm:choose name="Name42">
          <dgm:if name="Name43" axis="self" ptType="node" func="revPos" op="gte" val="2">
            <dgm:layoutNode name="spComp">
              <dgm:alg type="composite"/>
              <dgm:shape xmlns:r="http://schemas.openxmlformats.org/officeDocument/2006/relationships" r:blip="">
                <dgm:adjLst/>
              </dgm:shape>
              <dgm:presOf/>
              <dgm:constrLst>
                <dgm:constr type="userA"/>
                <dgm:constr type="userB"/>
                <dgm:constr type="l" for="ch" forName="hSp"/>
                <dgm:constr type="t" for="ch" forName="hSp"/>
                <dgm:constr type="w" for="ch" forName="hSp" refType="userB"/>
                <dgm:constr type="wOff" for="ch" forName="hSp" refType="userA" fact="-0.2"/>
              </dgm:constrLst>
              <dgm:ruleLst/>
              <dgm:layoutNode name="hSp">
                <dgm:alg type="sp"/>
                <dgm:shape xmlns:r="http://schemas.openxmlformats.org/officeDocument/2006/relationships" r:blip="">
                  <dgm:adjLst/>
                </dgm:shape>
                <dgm:presOf/>
                <dgm:constrLst/>
                <dgm:ruleLst/>
              </dgm:layoutNode>
            </dgm:layoutNode>
          </dgm:if>
          <dgm:else name="Name44"/>
        </dgm:choose>
      </dgm:forEach>
    </dgm:layoutNode>
  </dgm:layoutNode>
</dgm:layoutDef>
</file>

<file path=ppt/diagrams/layout2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hart3">
  <dgm:title val=""/>
  <dgm:desc val=""/>
  <dgm:catLst>
    <dgm:cat type="relationship" pri="27000"/>
    <dgm:cat type="cycle" pri="8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ompositeShape">
    <dgm:varLst>
      <dgm:chMax val="7"/>
      <dgm:dir/>
      <dgm:resizeHandles val="exact"/>
    </dgm:varLst>
    <dgm:alg type="composite">
      <dgm:param type="horzAlign" val="ctr"/>
      <dgm:param type="vertAlign" val="mid"/>
      <dgm:param type="ar" val="1"/>
    </dgm:alg>
    <dgm:presOf/>
    <dgm:shape xmlns:r="http://schemas.openxmlformats.org/officeDocument/2006/relationships" r:blip="">
      <dgm:adjLst/>
    </dgm:shape>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wedge1Tx" refType="w" fact="0.205"/>
          <dgm:constr type="t" for="ch" forName="wedge1Tx" refType="h" fact="0.205"/>
          <dgm:constr type="w" for="ch" forName="wedge1Tx" refType="w" fact="0.59"/>
          <dgm:constr type="h" for="ch" forName="wedge1Tx" refType="h" fact="0.59"/>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wedge1Tx" refType="w" fact="0.52"/>
          <dgm:constr type="t" for="ch" forName="wedge1Tx" refType="h" fact="0.205"/>
          <dgm:constr type="w" for="ch" forName="wedge1Tx" refType="w" fact="0.295"/>
          <dgm:constr type="h" for="ch" forName="wedge1Tx" refType="h" fact="0.59"/>
          <dgm:constr type="l" for="ch" forName="wedge2" refType="w" fact="0.08"/>
          <dgm:constr type="t" for="ch" forName="wedge2" refType="w" fact="0.08"/>
          <dgm:constr type="w" for="ch" forName="wedge2" refType="w" fact="0.84"/>
          <dgm:constr type="h" for="ch" forName="wedge2" refType="h" fact="0.84"/>
          <dgm:constr type="l" for="ch" forName="wedge2Tx" refType="w" fact="0.2"/>
          <dgm:constr type="t" for="ch" forName="wedge2Tx" refType="h" fact="0.205"/>
          <dgm:constr type="w" for="ch" forName="wedge2Tx" refType="w" fact="0.295"/>
          <dgm:constr type="h" for="ch" forName="wedge2Tx" refType="h" fact="0.59"/>
          <dgm:constr type="primFontSz" for="ch" ptType="node" op="equ"/>
        </dgm:constrLst>
      </dgm:if>
      <dgm:if name="Name3" axis="ch" ptType="node" func="cnt" op="equ" val="3">
        <dgm:choose name="Name4">
          <dgm:if name="Name5" func="var" arg="dir" op="equ" val="norm">
            <dgm:constrLst>
              <dgm:constr type="l" for="ch" forName="wedge1" refType="w" fact="0.1233"/>
              <dgm:constr type="t" for="ch" forName="wedge1" refType="w" fact="0.055"/>
              <dgm:constr type="w" for="ch" forName="wedge1" refType="w" fact="0.84"/>
              <dgm:constr type="h" for="ch" forName="wedge1" refType="h" fact="0.84"/>
              <dgm:constr type="l" for="ch" forName="wedge1Tx" refType="w" fact="0.58"/>
              <dgm:constr type="t" for="ch" forName="wedge1Tx" refType="h" fact="0.21"/>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8"/>
              <dgm:constr type="t" for="ch" forName="wedge3" refType="w" fact="0.08"/>
              <dgm:constr type="w" for="ch" forName="wedge3" refType="w" fact="0.84"/>
              <dgm:constr type="h" for="ch" forName="wedge3" refType="h" fact="0.84"/>
              <dgm:constr type="l" for="ch" forName="wedge3Tx" refType="w" fact="0.17"/>
              <dgm:constr type="t" for="ch" forName="wedge3Tx" refType="h" fact="0.245"/>
              <dgm:constr type="w" for="ch" forName="wedge3Tx" refType="w" fact="0.285"/>
              <dgm:constr type="h" for="ch" forName="wedge3Tx" refType="h" fact="0.28"/>
              <dgm:constr type="primFontSz" for="ch" ptType="node" op="equ"/>
            </dgm:constrLst>
          </dgm:if>
          <dgm:else name="Name6">
            <dgm:constrLst>
              <dgm:constr type="l" for="ch" forName="wedge1" refType="w" fact="0.08"/>
              <dgm:constr type="t" for="ch" forName="wedge1" refType="w" fact="0.08"/>
              <dgm:constr type="w" for="ch" forName="wedge1" refType="w" fact="0.84"/>
              <dgm:constr type="h" for="ch" forName="wedge1" refType="h" fact="0.84"/>
              <dgm:constr type="l" for="ch" forName="wedge1Tx" refType="w" fact="0.545"/>
              <dgm:constr type="t" for="ch" forName="wedge1Tx" refType="h" fact="0.245"/>
              <dgm:constr type="w" for="ch" forName="wedge1Tx" refType="w" fact="0.285"/>
              <dgm:constr type="h" for="ch" forName="wedge1Tx" refType="h" fact="0.28"/>
              <dgm:constr type="l" for="ch" forName="wedge2" refType="w" fact="0.08"/>
              <dgm:constr type="t" for="ch" forName="wedge2" refType="w" fact="0.08"/>
              <dgm:constr type="w" for="ch" forName="wedge2" refType="w" fact="0.84"/>
              <dgm:constr type="h" for="ch" forName="wedge2" refType="h" fact="0.84"/>
              <dgm:constr type="l" for="ch" forName="wedge2Tx" refType="w" fact="0.31"/>
              <dgm:constr type="t" for="ch" forName="wedge2Tx" refType="h" fact="0.61"/>
              <dgm:constr type="w" for="ch" forName="wedge2Tx" refType="w" fact="0.38"/>
              <dgm:constr type="h" for="ch" forName="wedge2Tx" refType="h" fact="0.26"/>
              <dgm:constr type="l" for="ch" forName="wedge3" refType="w" fact="0.0367"/>
              <dgm:constr type="t" for="ch" forName="wedge3" refType="w" fact="0.055"/>
              <dgm:constr type="w" for="ch" forName="wedge3" refType="w" fact="0.84"/>
              <dgm:constr type="h" for="ch" forName="wedge3" refType="h" fact="0.84"/>
              <dgm:constr type="l" for="ch" forName="wedge3Tx" refType="w" fact="0.14"/>
              <dgm:constr type="t" for="ch" forName="wedge3Tx" refType="h" fact="0.21"/>
              <dgm:constr type="w" for="ch" forName="wedge3Tx" refType="w" fact="0.285"/>
              <dgm:constr type="h" for="ch" forName="wedge3Tx" refType="h" fact="0.28"/>
              <dgm:constr type="primFontSz" for="ch" ptType="node" op="equ"/>
            </dgm:constrLst>
          </dgm:else>
        </dgm:choose>
      </dgm:if>
      <dgm:if name="Name7" axis="ch" ptType="node" func="cnt" op="equ" val="4">
        <dgm:choose name="Name8">
          <dgm:if name="Name9" func="var" arg="dir" op="equ" val="norm">
            <dgm:constrLst>
              <dgm:constr type="l" for="ch" forName="wedge1" refType="w" fact="0.1154"/>
              <dgm:constr type="t" for="ch" forName="wedge1" refType="w" fact="0.0446"/>
              <dgm:constr type="w" for="ch" forName="wedge1" refType="w" fact="0.84"/>
              <dgm:constr type="h" for="ch" forName="wedge1" refType="h" fact="0.84"/>
              <dgm:constr type="l" for="ch" forName="wedge1Tx" refType="w" fact="0.545"/>
              <dgm:constr type="t" for="ch" forName="wedge1Tx" refType="h" fact="0.2"/>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8"/>
              <dgm:constr type="t" for="ch" forName="wedge4" refType="h" fact="0.08"/>
              <dgm:constr type="w" for="ch" forName="wedge4" refType="w" fact="0.84"/>
              <dgm:constr type="h" for="ch" forName="wedge4" refType="h" fact="0.84"/>
              <dgm:constr type="l" for="ch" forName="wedge4Tx" refType="w" fact="0.175"/>
              <dgm:constr type="t" for="ch" forName="wedge4Tx" refType="h" fact="0.235"/>
              <dgm:constr type="w" for="ch" forName="wedge4Tx" refType="w" fact="0.31"/>
              <dgm:constr type="h" for="ch" forName="wedge4Tx" refType="h" fact="0.25"/>
              <dgm:constr type="primFontSz" for="ch" ptType="node" op="equ"/>
            </dgm:constrLst>
          </dgm:if>
          <dgm:else name="Name10">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5"/>
              <dgm:constr type="t" for="ch" forName="wedge1Tx" refType="h" fact="0.235"/>
              <dgm:constr type="w" for="ch" forName="wedge1Tx" refType="w" fact="0.31"/>
              <dgm:constr type="h" for="ch" forName="wedge1Tx" refType="h" fact="0.25"/>
              <dgm:constr type="l" for="ch" forName="wedge2" refType="w" fact="0.08"/>
              <dgm:constr type="t" for="ch" forName="wedge2" refType="w" fact="0.08"/>
              <dgm:constr type="w" for="ch" forName="wedge2" refType="w" fact="0.84"/>
              <dgm:constr type="h" for="ch" forName="wedge2" refType="h" fact="0.84"/>
              <dgm:constr type="l" for="ch" forName="wedge2Tx" refType="w" fact="0.515"/>
              <dgm:constr type="t" for="ch" forName="wedge2Tx" refType="h" fact="0.515"/>
              <dgm:constr type="w" for="ch" forName="wedge2Tx" refType="w" fact="0.31"/>
              <dgm:constr type="h" for="ch" forName="wedge2Tx" refType="h" fact="0.25"/>
              <dgm:constr type="l" for="ch" forName="wedge3" refType="w" fact="0.08"/>
              <dgm:constr type="t" for="ch" forName="wedge3" refType="w" fact="0.08"/>
              <dgm:constr type="w" for="ch" forName="wedge3" refType="w" fact="0.84"/>
              <dgm:constr type="h" for="ch" forName="wedge3" refType="h" fact="0.84"/>
              <dgm:constr type="l" for="ch" forName="wedge3Tx" refType="w" fact="0.175"/>
              <dgm:constr type="t" for="ch" forName="wedge3Tx" refType="h" fact="0.515"/>
              <dgm:constr type="w" for="ch" forName="wedge3Tx" refType="w" fact="0.31"/>
              <dgm:constr type="h" for="ch" forName="wedge3Tx" refType="h" fact="0.25"/>
              <dgm:constr type="l" for="ch" forName="wedge4" refType="w" fact="0.0446"/>
              <dgm:constr type="t" for="ch" forName="wedge4" refType="h" fact="0.0446"/>
              <dgm:constr type="w" for="ch" forName="wedge4" refType="w" fact="0.84"/>
              <dgm:constr type="h" for="ch" forName="wedge4" refType="h" fact="0.84"/>
              <dgm:constr type="l" for="ch" forName="wedge4Tx" refType="w" fact="0.145"/>
              <dgm:constr type="t" for="ch" forName="wedge4Tx" refType="h" fact="0.2"/>
              <dgm:constr type="w" for="ch" forName="wedge4Tx" refType="w" fact="0.31"/>
              <dgm:constr type="h" for="ch" forName="wedge4Tx" refType="h" fact="0.25"/>
              <dgm:constr type="primFontSz" for="ch" ptType="node" op="equ"/>
            </dgm:constrLst>
          </dgm:else>
        </dgm:choose>
      </dgm:if>
      <dgm:if name="Name11" axis="ch" ptType="node" func="cnt" op="equ" val="5">
        <dgm:choose name="Name12">
          <dgm:if name="Name13" func="var" arg="dir" op="equ" val="norm">
            <dgm:constrLst>
              <dgm:constr type="l" for="ch" forName="wedge1" refType="w" fact="0.1094"/>
              <dgm:constr type="t" for="ch" forName="wedge1" refType="w" fact="0.0395"/>
              <dgm:constr type="w" for="ch" forName="wedge1" refType="w" fact="0.84"/>
              <dgm:constr type="h" for="ch" forName="wedge1" refType="h" fact="0.84"/>
              <dgm:constr type="l" for="ch" forName="wedge1Tx" refType="w" fact="0.54"/>
              <dgm:constr type="t" for="ch" forName="wedge1Tx" refType="h" fact="0.165"/>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8"/>
              <dgm:constr type="t" for="ch" forName="wedge5" refType="h" fact="0.08"/>
              <dgm:constr type="w" for="ch" forName="wedge5" refType="w" fact="0.84"/>
              <dgm:constr type="h" for="ch" forName="wedge5" refType="h" fact="0.84"/>
              <dgm:constr type="l" for="ch" forName="wedge5Tx" refType="w" fact="0.2025"/>
              <dgm:constr type="t" for="ch" forName="wedge5Tx" refType="h" fact="0.208"/>
              <dgm:constr type="w" for="ch" forName="wedge5Tx" refType="w" fact="0.285"/>
              <dgm:constr type="h" for="ch" forName="wedge5Tx" refType="h" fact="0.195"/>
              <dgm:constr type="primFontSz" for="ch" ptType="node" op="equ"/>
            </dgm:constrLst>
          </dgm:if>
          <dgm:else name="Name14">
            <dgm:constrLst>
              <dgm:constr type="l" for="ch" forName="wedge1" refType="w" fact="0.08"/>
              <dgm:constr type="t" for="ch" forName="wedge1" refType="w" fact="0.08"/>
              <dgm:constr type="w" for="ch" forName="wedge1" refType="w" fact="0.84"/>
              <dgm:constr type="h" for="ch" forName="wedge1" refType="h" fact="0.84"/>
              <dgm:constr type="l" for="ch" forName="wedge1Tx" refType="w" fact="0.51"/>
              <dgm:constr type="t" for="ch" forName="wedge1Tx" refType="h" fact="0.208"/>
              <dgm:constr type="w" for="ch" forName="wedge1Tx" refType="w" fact="0.285"/>
              <dgm:constr type="h" for="ch" forName="wedge1Tx" refType="h" fact="0.195"/>
              <dgm:constr type="l" for="ch" forName="wedge2" refType="w" fact="0.08"/>
              <dgm:constr type="t" for="ch" forName="wedge2" refType="w" fact="0.08"/>
              <dgm:constr type="w" for="ch" forName="wedge2" refType="w" fact="0.84"/>
              <dgm:constr type="h" for="ch" forName="wedge2" refType="h" fact="0.84"/>
              <dgm:constr type="l" for="ch" forName="wedge2Tx" refType="w" fact="0.629"/>
              <dgm:constr type="t" for="ch" forName="wedge2Tx" refType="h" fact="0.46"/>
              <dgm:constr type="w" for="ch" forName="wedge2Tx" refType="w" fact="0.25"/>
              <dgm:constr type="h" for="ch" forName="wedge2Tx" refType="h" fact="0.211"/>
              <dgm:constr type="l" for="ch" forName="wedge3" refType="w" fact="0.08"/>
              <dgm:constr type="t" for="ch" forName="wedge3" refType="w" fact="0.08"/>
              <dgm:constr type="w" for="ch" forName="wedge3" refType="w" fact="0.84"/>
              <dgm:constr type="h" for="ch" forName="wedge3" refType="h" fact="0.84"/>
              <dgm:constr type="l" for="ch" forName="wedge3Tx" refType="w" fact="0.35"/>
              <dgm:constr type="t" for="ch" forName="wedge3Tx" refType="h" fact="0.71"/>
              <dgm:constr type="w" for="ch" forName="wedge3Tx" refType="w" fact="0.3"/>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12"/>
              <dgm:constr type="t" for="ch" forName="wedge4Tx" refType="h" fact="0.46"/>
              <dgm:constr type="w" for="ch" forName="wedge4Tx" refType="w" fact="0.25"/>
              <dgm:constr type="h" for="ch" forName="wedge4Tx" refType="h" fact="0.211"/>
              <dgm:constr type="l" for="ch" forName="wedge5" refType="w" fact="0.0506"/>
              <dgm:constr type="t" for="ch" forName="wedge5" refType="h" fact="0.0395"/>
              <dgm:constr type="w" for="ch" forName="wedge5" refType="w" fact="0.84"/>
              <dgm:constr type="h" for="ch" forName="wedge5" refType="h" fact="0.84"/>
              <dgm:constr type="l" for="ch" forName="wedge5Tx" refType="w" fact="0.18"/>
              <dgm:constr type="t" for="ch" forName="wedge5Tx" refType="h" fact="0.165"/>
              <dgm:constr type="w" for="ch" forName="wedge5Tx" refType="w" fact="0.285"/>
              <dgm:constr type="h" for="ch" forName="wedge5Tx" refType="h" fact="0.195"/>
              <dgm:constr type="primFontSz" for="ch" ptType="node" op="equ"/>
            </dgm:constrLst>
          </dgm:else>
        </dgm:choose>
      </dgm:if>
      <dgm:if name="Name15" axis="ch" ptType="node" func="cnt" op="equ" val="6">
        <dgm:choose name="Name16">
          <dgm:if name="Name17" func="var" arg="dir" op="equ" val="norm">
            <dgm:constrLst>
              <dgm:constr type="l" for="ch" forName="wedge1" refType="w" fact="0.105"/>
              <dgm:constr type="t" for="ch" forName="wedge1" refType="w" fact="0.0367"/>
              <dgm:constr type="w" for="ch" forName="wedge1" refType="w" fact="0.84"/>
              <dgm:constr type="h" for="ch" forName="wedge1" refType="h" fact="0.84"/>
              <dgm:constr type="l" for="ch" forName="wedge1Tx" refType="w" fact="0.534"/>
              <dgm:constr type="t" for="ch" forName="wedge1Tx" refType="h" fact="0.126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8"/>
              <dgm:constr type="t" for="ch" forName="wedge6" refType="h" fact="0.08"/>
              <dgm:constr type="w" for="ch" forName="wedge6" refType="w" fact="0.84"/>
              <dgm:constr type="h" for="ch" forName="wedge6" refType="h" fact="0.84"/>
              <dgm:constr type="l" for="ch" forName="wedge6Tx" refType="w" fact="0.246"/>
              <dgm:constr type="t" for="ch" forName="wedge6Tx" refType="h" fact="0.17"/>
              <dgm:constr type="w" for="ch" forName="wedge6Tx" refType="w" fact="0.245"/>
              <dgm:constr type="h" for="ch" forName="wedge6Tx" refType="h" fact="0.18"/>
              <dgm:constr type="primFontSz" for="ch" ptType="node" op="equ"/>
            </dgm:constrLst>
          </dgm:if>
          <dgm:else name="Name18">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9"/>
              <dgm:constr type="t" for="ch" forName="wedge1Tx" refType="h" fact="0.17"/>
              <dgm:constr type="w" for="ch" forName="wedge1Tx" refType="w" fact="0.245"/>
              <dgm:constr type="h" for="ch" forName="wedge1Tx" refType="h" fact="0.18"/>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415"/>
              <dgm:constr type="w" for="ch" forName="wedge2Tx" refType="w" fact="0.254"/>
              <dgm:constr type="h" for="ch" forName="wedge2Tx" refType="h" fact="0.17"/>
              <dgm:constr type="l" for="ch" forName="wedge3" refType="w" fact="0.08"/>
              <dgm:constr type="t" for="ch" forName="wedge3" refType="w" fact="0.08"/>
              <dgm:constr type="w" for="ch" forName="wedge3" refType="w" fact="0.84"/>
              <dgm:constr type="h" for="ch" forName="wedge3" refType="h" fact="0.84"/>
              <dgm:constr type="l" for="ch" forName="wedge3Tx" refType="w" fact="0.509"/>
              <dgm:constr type="t" for="ch" forName="wedge3Tx" refType="h" fact="0.65"/>
              <dgm:constr type="w" for="ch" forName="wedge3Tx" refType="w" fact="0.245"/>
              <dgm:constr type="h" for="ch" forName="wedge3Tx" refType="h" fact="0.18"/>
              <dgm:constr type="l" for="ch" forName="wedge4" refType="w" fact="0.08"/>
              <dgm:constr type="t" for="ch" forName="wedge4" refType="h" fact="0.08"/>
              <dgm:constr type="w" for="ch" forName="wedge4" refType="w" fact="0.84"/>
              <dgm:constr type="h" for="ch" forName="wedge4" refType="h" fact="0.84"/>
              <dgm:constr type="l" for="ch" forName="wedge4Tx" refType="w" fact="0.246"/>
              <dgm:constr type="t" for="ch" forName="wedge4Tx" refType="h" fact="0.65"/>
              <dgm:constr type="w" for="ch" forName="wedge4Tx" refType="w" fact="0.245"/>
              <dgm:constr type="h" for="ch" forName="wedge4Tx" refType="h" fact="0.18"/>
              <dgm:constr type="l" for="ch" forName="wedge5" refType="w" fact="0.08"/>
              <dgm:constr type="t" for="ch" forName="wedge5" refType="h" fact="0.08"/>
              <dgm:constr type="w" for="ch" forName="wedge5" refType="w" fact="0.84"/>
              <dgm:constr type="h" for="ch" forName="wedge5" refType="h" fact="0.84"/>
              <dgm:constr type="l" for="ch" forName="wedge5Tx" refType="w" fact="0.093"/>
              <dgm:constr type="t" for="ch" forName="wedge5Tx" refType="h" fact="0.415"/>
              <dgm:constr type="w" for="ch" forName="wedge5Tx" refType="w" fact="0.254"/>
              <dgm:constr type="h" for="ch" forName="wedge5Tx" refType="h" fact="0.17"/>
              <dgm:constr type="l" for="ch" forName="wedge6" refType="w" fact="0.055"/>
              <dgm:constr type="t" for="ch" forName="wedge6" refType="h" fact="0.0367"/>
              <dgm:constr type="w" for="ch" forName="wedge6" refType="w" fact="0.84"/>
              <dgm:constr type="h" for="ch" forName="wedge6" refType="h" fact="0.84"/>
              <dgm:constr type="l" for="ch" forName="wedge6Tx" refType="w" fact="0.221"/>
              <dgm:constr type="t" for="ch" forName="wedge6Tx" refType="h" fact="0.1267"/>
              <dgm:constr type="w" for="ch" forName="wedge6Tx" refType="w" fact="0.245"/>
              <dgm:constr type="h" for="ch" forName="wedge6Tx" refType="h" fact="0.18"/>
              <dgm:constr type="primFontSz" for="ch" ptType="node" op="equ"/>
            </dgm:constrLst>
          </dgm:else>
        </dgm:choose>
      </dgm:if>
      <dgm:else name="Name19">
        <dgm:choose name="Name20">
          <dgm:if name="Name21" func="var" arg="dir" op="equ" val="norm">
            <dgm:constrLst>
              <dgm:constr type="l" for="ch" forName="wedge1" refType="w" fact="0.1017"/>
              <dgm:constr type="t" for="ch" forName="wedge1" refType="w" fact="0.035"/>
              <dgm:constr type="w" for="ch" forName="wedge1" refType="w" fact="0.84"/>
              <dgm:constr type="h" for="ch" forName="wedge1" refType="h" fact="0.84"/>
              <dgm:constr type="l" for="ch" forName="wedge1Tx" refType="w" fact="0.53"/>
              <dgm:constr type="t" for="ch" forName="wedge1Tx" refType="h" fact="0.115"/>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8"/>
              <dgm:constr type="t" for="ch" forName="wedge7" refType="h" fact="0.08"/>
              <dgm:constr type="w" for="ch" forName="wedge7" refType="w" fact="0.84"/>
              <dgm:constr type="h" for="ch" forName="wedge7" refType="h" fact="0.84"/>
              <dgm:constr type="l" for="ch" forName="wedge7Tx" refType="w" fact="0.262"/>
              <dgm:constr type="t" for="ch" forName="wedge7Tx" refType="h" fact="0.16"/>
              <dgm:constr type="w" for="ch" forName="wedge7Tx" refType="w" fact="0.23"/>
              <dgm:constr type="h" for="ch" forName="wedge7Tx" refType="h" fact="0.145"/>
              <dgm:constr type="primFontSz" for="ch" ptType="node" op="equ"/>
            </dgm:constrLst>
          </dgm:if>
          <dgm:else name="Name22">
            <dgm:constrLst>
              <dgm:constr type="l" for="ch" forName="wedge1" refType="w" fact="0.08"/>
              <dgm:constr type="t" for="ch" forName="wedge1" refType="w" fact="0.08"/>
              <dgm:constr type="w" for="ch" forName="wedge1" refType="w" fact="0.84"/>
              <dgm:constr type="h" for="ch" forName="wedge1" refType="h" fact="0.84"/>
              <dgm:constr type="l" for="ch" forName="wedge1Tx" refType="w" fact="0.508"/>
              <dgm:constr type="t" for="ch" forName="wedge1Tx" refType="h" fact="0.16"/>
              <dgm:constr type="w" for="ch" forName="wedge1Tx" refType="w" fact="0.23"/>
              <dgm:constr type="h" for="ch" forName="wedge1Tx" refType="h" fact="0.145"/>
              <dgm:constr type="l" for="ch" forName="wedge2" refType="w" fact="0.08"/>
              <dgm:constr type="t" for="ch" forName="wedge2" refType="w" fact="0.08"/>
              <dgm:constr type="w" for="ch" forName="wedge2" refType="w" fact="0.84"/>
              <dgm:constr type="h" for="ch" forName="wedge2" refType="h" fact="0.84"/>
              <dgm:constr type="l" for="ch" forName="wedge2Tx" refType="w" fact="0.655"/>
              <dgm:constr type="t" for="ch" forName="wedge2Tx" refType="h" fact="0.38"/>
              <dgm:constr type="w" for="ch" forName="wedge2Tx" refType="w" fact="0.244"/>
              <dgm:constr type="h" for="ch" forName="wedge2Tx" refType="h" fact="0.155"/>
              <dgm:constr type="l" for="ch" forName="wedge3" refType="w" fact="0.08"/>
              <dgm:constr type="t" for="ch" forName="wedge3" refType="w" fact="0.08"/>
              <dgm:constr type="w" for="ch" forName="wedge3" refType="w" fact="0.84"/>
              <dgm:constr type="h" for="ch" forName="wedge3" refType="h" fact="0.84"/>
              <dgm:constr type="l" for="ch" forName="wedge3Tx" refType="w" fact="0.62"/>
              <dgm:constr type="t" for="ch" forName="wedge3Tx" refType="h" fact="0.58"/>
              <dgm:constr type="w" for="ch" forName="wedge3Tx" refType="w" fact="0.22"/>
              <dgm:constr type="h" for="ch" forName="wedge3Tx" refType="h" fact="0.16"/>
              <dgm:constr type="l" for="ch" forName="wedge4" refType="w" fact="0.08"/>
              <dgm:constr type="t" for="ch" forName="wedge4" refType="h" fact="0.08"/>
              <dgm:constr type="w" for="ch" forName="wedge4" refType="w" fact="0.84"/>
              <dgm:constr type="h" for="ch" forName="wedge4" refType="h" fact="0.84"/>
              <dgm:constr type="l" for="ch" forName="wedge4Tx" refType="w" fact="0.3875"/>
              <dgm:constr type="t" for="ch" forName="wedge4Tx" refType="h" fact="0.74"/>
              <dgm:constr type="w" for="ch" forName="wedge4Tx" refType="w" fact="0.225"/>
              <dgm:constr type="h" for="ch" forName="wedge4Tx" refType="h" fact="0.16"/>
              <dgm:constr type="l" for="ch" forName="wedge5" refType="w" fact="0.08"/>
              <dgm:constr type="t" for="ch" forName="wedge5" refType="h" fact="0.08"/>
              <dgm:constr type="w" for="ch" forName="wedge5" refType="w" fact="0.84"/>
              <dgm:constr type="h" for="ch" forName="wedge5" refType="h" fact="0.84"/>
              <dgm:constr type="l" for="ch" forName="wedge5Tx" refType="w" fact="0.16"/>
              <dgm:constr type="t" for="ch" forName="wedge5Tx" refType="h" fact="0.58"/>
              <dgm:constr type="w" for="ch" forName="wedge5Tx" refType="w" fact="0.22"/>
              <dgm:constr type="h" for="ch" forName="wedge5Tx" refType="h" fact="0.16"/>
              <dgm:constr type="l" for="ch" forName="wedge6" refType="w" fact="0.08"/>
              <dgm:constr type="t" for="ch" forName="wedge6" refType="h" fact="0.08"/>
              <dgm:constr type="w" for="ch" forName="wedge6" refType="w" fact="0.84"/>
              <dgm:constr type="h" for="ch" forName="wedge6" refType="h" fact="0.84"/>
              <dgm:constr type="l" for="ch" forName="wedge6Tx" refType="w" fact="0.101"/>
              <dgm:constr type="t" for="ch" forName="wedge6Tx" refType="h" fact="0.38"/>
              <dgm:constr type="w" for="ch" forName="wedge6Tx" refType="w" fact="0.244"/>
              <dgm:constr type="h" for="ch" forName="wedge6Tx" refType="h" fact="0.155"/>
              <dgm:constr type="l" for="ch" forName="wedge7" refType="w" fact="0.0583"/>
              <dgm:constr type="t" for="ch" forName="wedge7" refType="h" fact="0.035"/>
              <dgm:constr type="w" for="ch" forName="wedge7" refType="w" fact="0.84"/>
              <dgm:constr type="h" for="ch" forName="wedge7" refType="h" fact="0.84"/>
              <dgm:constr type="l" for="ch" forName="wedge7Tx" refType="w" fact="0.2403"/>
              <dgm:constr type="t" for="ch" forName="wedge7Tx" refType="h" fact="0.115"/>
              <dgm:constr type="w" for="ch" forName="wedge7Tx" refType="w" fact="0.23"/>
              <dgm:constr type="h" for="ch" forName="wedge7Tx" refType="h" fact="0.145"/>
              <dgm:constr type="primFontSz" for="ch" ptType="node" op="equ"/>
            </dgm:constrLst>
          </dgm:else>
        </dgm:choose>
      </dgm:else>
    </dgm:choose>
    <dgm:ruleLst/>
    <dgm:choose name="Name23">
      <dgm:if name="Name24" axis="ch" ptType="node" func="cnt" op="gte" val="1">
        <dgm:layoutNode name="wedge1">
          <dgm:alg type="sp"/>
          <dgm:choose name="Name25">
            <dgm:if name="Name26" axis="ch" ptType="node" func="cnt" op="equ" val="1">
              <dgm:shape xmlns:r="http://schemas.openxmlformats.org/officeDocument/2006/relationships" type="ellipse" r:blip="">
                <dgm:adjLst/>
              </dgm:shape>
            </dgm:if>
            <dgm:if name="Name27" axis="ch" ptType="node" func="cnt" op="equ" val="2">
              <dgm:shape xmlns:r="http://schemas.openxmlformats.org/officeDocument/2006/relationships" type="pie" r:blip="">
                <dgm:adjLst>
                  <dgm:adj idx="1" val="270"/>
                  <dgm:adj idx="2" val="90"/>
                </dgm:adjLst>
              </dgm:shape>
            </dgm:if>
            <dgm:if name="Name28" axis="ch" ptType="node" func="cnt" op="equ" val="3">
              <dgm:shape xmlns:r="http://schemas.openxmlformats.org/officeDocument/2006/relationships" type="pie" r:blip="">
                <dgm:adjLst>
                  <dgm:adj idx="1" val="270"/>
                  <dgm:adj idx="2" val="30"/>
                </dgm:adjLst>
              </dgm:shape>
            </dgm:if>
            <dgm:if name="Name29" axis="ch" ptType="node" func="cnt" op="equ" val="4">
              <dgm:shape xmlns:r="http://schemas.openxmlformats.org/officeDocument/2006/relationships" type="pie" r:blip="">
                <dgm:adjLst>
                  <dgm:adj idx="1" val="270"/>
                  <dgm:adj idx="2" val="0"/>
                </dgm:adjLst>
              </dgm:shape>
            </dgm:if>
            <dgm:if name="Name30" axis="ch" ptType="node" func="cnt" op="equ" val="5">
              <dgm:shape xmlns:r="http://schemas.openxmlformats.org/officeDocument/2006/relationships" type="pie" r:blip="">
                <dgm:adjLst>
                  <dgm:adj idx="1" val="270"/>
                  <dgm:adj idx="2" val="342"/>
                </dgm:adjLst>
              </dgm:shape>
            </dgm:if>
            <dgm:if name="Name31" axis="ch" ptType="node" func="cnt" op="equ" val="6">
              <dgm:shape xmlns:r="http://schemas.openxmlformats.org/officeDocument/2006/relationships" type="pie" r:blip="">
                <dgm:adjLst>
                  <dgm:adj idx="1" val="270"/>
                  <dgm:adj idx="2" val="330"/>
                </dgm:adjLst>
              </dgm:shape>
            </dgm:if>
            <dgm:else name="Name32">
              <dgm:shape xmlns:r="http://schemas.openxmlformats.org/officeDocument/2006/relationships" type="pie" r:blip="">
                <dgm:adjLst>
                  <dgm:adj idx="1" val="270"/>
                  <dgm:adj idx="2" val="321.4286"/>
                </dgm:adjLst>
              </dgm:shape>
            </dgm:else>
          </dgm:choose>
          <dgm:choose name="Name33">
            <dgm:if name="Name34" func="var" arg="dir" op="equ" val="norm">
              <dgm:presOf axis="ch desOrSelf" ptType="node node" st="1 1" cnt="1 0"/>
            </dgm:if>
            <dgm:else name="Name35">
              <dgm:choose name="Name36">
                <dgm:if name="Name37" axis="ch" ptType="node" func="cnt" op="equ" val="1">
                  <dgm:presOf axis="ch desOrSelf" ptType="node node" st="1 1" cnt="1 0"/>
                </dgm:if>
                <dgm:if name="Name38" axis="ch" ptType="node" func="cnt" op="equ" val="2">
                  <dgm:presOf axis="ch desOrSelf" ptType="node node" st="2 1" cnt="1 0"/>
                </dgm:if>
                <dgm:if name="Name39" axis="ch" ptType="node" func="cnt" op="equ" val="3">
                  <dgm:presOf axis="ch desOrSelf" ptType="node node" st="3 1" cnt="1 0"/>
                </dgm:if>
                <dgm:if name="Name40" axis="ch" ptType="node" func="cnt" op="equ" val="4">
                  <dgm:presOf axis="ch desOrSelf" ptType="node node" st="4 1" cnt="1 0"/>
                </dgm:if>
                <dgm:if name="Name41" axis="ch" ptType="node" func="cnt" op="equ" val="5">
                  <dgm:presOf axis="ch desOrSelf" ptType="node node" st="5 1" cnt="1 0"/>
                </dgm:if>
                <dgm:if name="Name42" axis="ch" ptType="node" func="cnt" op="equ" val="6">
                  <dgm:presOf axis="ch desOrSelf" ptType="node node" st="6 1" cnt="1 0"/>
                </dgm:if>
                <dgm:else name="Name43">
                  <dgm:presOf axis="ch desOrSelf" ptType="node node" st="7 1" cnt="1 0"/>
                </dgm:else>
              </dgm:choose>
            </dgm:else>
          </dgm:choose>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44">
            <dgm:if name="Name45" func="var" arg="dir" op="equ" val="norm">
              <dgm:presOf axis="ch desOrSelf" ptType="node node" st="1 1" cnt="1 0"/>
            </dgm:if>
            <dgm:else name="Name46">
              <dgm:choose name="Name47">
                <dgm:if name="Name48" axis="ch" ptType="node" func="cnt" op="equ" val="1">
                  <dgm:presOf axis="ch desOrSelf" ptType="node node" st="1 1" cnt="1 0"/>
                </dgm:if>
                <dgm:if name="Name49" axis="ch" ptType="node" func="cnt" op="equ" val="2">
                  <dgm:presOf axis="ch desOrSelf" ptType="node node" st="2 1" cnt="1 0"/>
                </dgm:if>
                <dgm:if name="Name50" axis="ch" ptType="node" func="cnt" op="equ" val="3">
                  <dgm:presOf axis="ch desOrSelf" ptType="node node" st="3 1" cnt="1 0"/>
                </dgm:if>
                <dgm:if name="Name51" axis="ch" ptType="node" func="cnt" op="equ" val="4">
                  <dgm:presOf axis="ch desOrSelf" ptType="node node" st="4 1" cnt="1 0"/>
                </dgm:if>
                <dgm:if name="Name52" axis="ch" ptType="node" func="cnt" op="equ" val="5">
                  <dgm:presOf axis="ch desOrSelf" ptType="node node" st="5 1" cnt="1 0"/>
                </dgm:if>
                <dgm:if name="Name53" axis="ch" ptType="node" func="cnt" op="equ" val="6">
                  <dgm:presOf axis="ch desOrSelf" ptType="node node" st="6 1" cnt="1 0"/>
                </dgm:if>
                <dgm:else name="Name54">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55"/>
    </dgm:choose>
    <dgm:choose name="Name56">
      <dgm:if name="Name57" axis="ch" ptType="node" func="cnt" op="gte" val="2">
        <dgm:layoutNode name="wedge2">
          <dgm:alg type="sp"/>
          <dgm:choose name="Name58">
            <dgm:if name="Name59" axis="ch" ptType="node" func="cnt" op="equ" val="2">
              <dgm:shape xmlns:r="http://schemas.openxmlformats.org/officeDocument/2006/relationships" type="pie" r:blip="">
                <dgm:adjLst>
                  <dgm:adj idx="1" val="90"/>
                  <dgm:adj idx="2" val="270"/>
                </dgm:adjLst>
              </dgm:shape>
            </dgm:if>
            <dgm:if name="Name60" axis="ch" ptType="node" func="cnt" op="equ" val="3">
              <dgm:shape xmlns:r="http://schemas.openxmlformats.org/officeDocument/2006/relationships" type="pie" r:blip="">
                <dgm:adjLst>
                  <dgm:adj idx="1" val="30"/>
                  <dgm:adj idx="2" val="150"/>
                </dgm:adjLst>
              </dgm:shape>
            </dgm:if>
            <dgm:if name="Name61" axis="ch" ptType="node" func="cnt" op="equ" val="4">
              <dgm:shape xmlns:r="http://schemas.openxmlformats.org/officeDocument/2006/relationships" type="pie" r:blip="">
                <dgm:adjLst>
                  <dgm:adj idx="1" val="0"/>
                  <dgm:adj idx="2" val="90"/>
                </dgm:adjLst>
              </dgm:shape>
            </dgm:if>
            <dgm:if name="Name62" axis="ch" ptType="node" func="cnt" op="equ" val="5">
              <dgm:shape xmlns:r="http://schemas.openxmlformats.org/officeDocument/2006/relationships" type="pie" r:blip="">
                <dgm:adjLst>
                  <dgm:adj idx="1" val="342"/>
                  <dgm:adj idx="2" val="54"/>
                </dgm:adjLst>
              </dgm:shape>
            </dgm:if>
            <dgm:if name="Name63" axis="ch" ptType="node" func="cnt" op="equ" val="6">
              <dgm:shape xmlns:r="http://schemas.openxmlformats.org/officeDocument/2006/relationships" type="pie" r:blip="">
                <dgm:adjLst>
                  <dgm:adj idx="1" val="330"/>
                  <dgm:adj idx="2" val="30"/>
                </dgm:adjLst>
              </dgm:shape>
            </dgm:if>
            <dgm:else name="Name64">
              <dgm:shape xmlns:r="http://schemas.openxmlformats.org/officeDocument/2006/relationships" type="pie" r:blip="">
                <dgm:adjLst>
                  <dgm:adj idx="1" val="321.4286"/>
                  <dgm:adj idx="2" val="12.85714"/>
                </dgm:adjLst>
              </dgm:shape>
            </dgm:else>
          </dgm:choose>
          <dgm:choose name="Name65">
            <dgm:if name="Name66" func="var" arg="dir" op="equ" val="norm">
              <dgm:presOf axis="ch desOrSelf" ptType="node node" st="2 1" cnt="1 0"/>
            </dgm:if>
            <dgm:else name="Name67">
              <dgm:choose name="Name68">
                <dgm:if name="Name69" axis="ch" ptType="node" func="cnt" op="equ" val="2">
                  <dgm:presOf axis="ch desOrSelf" ptType="node node" st="1 1" cnt="1 0"/>
                </dgm:if>
                <dgm:if name="Name70" axis="ch" ptType="node" func="cnt" op="equ" val="3">
                  <dgm:presOf axis="ch desOrSelf" ptType="node node" st="2 1" cnt="1 0"/>
                </dgm:if>
                <dgm:if name="Name71" axis="ch" ptType="node" func="cnt" op="equ" val="4">
                  <dgm:presOf axis="ch desOrSelf" ptType="node node" st="3 1" cnt="1 0"/>
                </dgm:if>
                <dgm:if name="Name72" axis="ch" ptType="node" func="cnt" op="equ" val="5">
                  <dgm:presOf axis="ch desOrSelf" ptType="node node" st="4 1" cnt="1 0"/>
                </dgm:if>
                <dgm:if name="Name73" axis="ch" ptType="node" func="cnt" op="equ" val="6">
                  <dgm:presOf axis="ch desOrSelf" ptType="node node" st="5 1" cnt="1 0"/>
                </dgm:if>
                <dgm:else name="Name74">
                  <dgm:presOf axis="ch desOrSelf" ptType="node node" st="6 1" cnt="1 0"/>
                </dgm:else>
              </dgm:choose>
            </dgm:else>
          </dgm:choose>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75">
            <dgm:if name="Name76" func="var" arg="dir" op="equ" val="norm">
              <dgm:presOf axis="ch desOrSelf" ptType="node node" st="2 1" cnt="1 0"/>
            </dgm:if>
            <dgm:else name="Name77">
              <dgm:choose name="Name78">
                <dgm:if name="Name79" axis="ch" ptType="node" func="cnt" op="equ" val="2">
                  <dgm:presOf axis="ch desOrSelf" ptType="node node" st="1 1" cnt="1 0"/>
                </dgm:if>
                <dgm:if name="Name80" axis="ch" ptType="node" func="cnt" op="equ" val="3">
                  <dgm:presOf axis="ch desOrSelf" ptType="node node" st="2 1" cnt="1 0"/>
                </dgm:if>
                <dgm:if name="Name81" axis="ch" ptType="node" func="cnt" op="equ" val="4">
                  <dgm:presOf axis="ch desOrSelf" ptType="node node" st="3 1" cnt="1 0"/>
                </dgm:if>
                <dgm:if name="Name82" axis="ch" ptType="node" func="cnt" op="equ" val="5">
                  <dgm:presOf axis="ch desOrSelf" ptType="node node" st="4 1" cnt="1 0"/>
                </dgm:if>
                <dgm:if name="Name83" axis="ch" ptType="node" func="cnt" op="equ" val="6">
                  <dgm:presOf axis="ch desOrSelf" ptType="node node" st="5 1" cnt="1 0"/>
                </dgm:if>
                <dgm:else name="Name84">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85"/>
    </dgm:choose>
    <dgm:choose name="Name86">
      <dgm:if name="Name87" axis="ch" ptType="node" func="cnt" op="gte" val="3">
        <dgm:layoutNode name="wedge3">
          <dgm:alg type="sp"/>
          <dgm:choose name="Name88">
            <dgm:if name="Name89" axis="ch" ptType="node" func="cnt" op="equ" val="3">
              <dgm:shape xmlns:r="http://schemas.openxmlformats.org/officeDocument/2006/relationships" type="pie" r:blip="">
                <dgm:adjLst>
                  <dgm:adj idx="1" val="150"/>
                  <dgm:adj idx="2" val="270"/>
                </dgm:adjLst>
              </dgm:shape>
            </dgm:if>
            <dgm:if name="Name90" axis="ch" ptType="node" func="cnt" op="equ" val="4">
              <dgm:shape xmlns:r="http://schemas.openxmlformats.org/officeDocument/2006/relationships" type="pie" r:blip="">
                <dgm:adjLst>
                  <dgm:adj idx="1" val="90"/>
                  <dgm:adj idx="2" val="180"/>
                </dgm:adjLst>
              </dgm:shape>
            </dgm:if>
            <dgm:if name="Name91" axis="ch" ptType="node" func="cnt" op="equ" val="5">
              <dgm:shape xmlns:r="http://schemas.openxmlformats.org/officeDocument/2006/relationships" type="pie" r:blip="">
                <dgm:adjLst>
                  <dgm:adj idx="1" val="54"/>
                  <dgm:adj idx="2" val="126"/>
                </dgm:adjLst>
              </dgm:shape>
            </dgm:if>
            <dgm:if name="Name92" axis="ch" ptType="node" func="cnt" op="equ" val="6">
              <dgm:shape xmlns:r="http://schemas.openxmlformats.org/officeDocument/2006/relationships" type="pie" r:blip="">
                <dgm:adjLst>
                  <dgm:adj idx="1" val="30"/>
                  <dgm:adj idx="2" val="90"/>
                </dgm:adjLst>
              </dgm:shape>
            </dgm:if>
            <dgm:else name="Name93">
              <dgm:shape xmlns:r="http://schemas.openxmlformats.org/officeDocument/2006/relationships" type="pie" r:blip="">
                <dgm:adjLst>
                  <dgm:adj idx="1" val="12.85714"/>
                  <dgm:adj idx="2" val="64.28571"/>
                </dgm:adjLst>
              </dgm:shape>
            </dgm:else>
          </dgm:choose>
          <dgm:choose name="Name94">
            <dgm:if name="Name95" func="var" arg="dir" op="equ" val="norm">
              <dgm:presOf axis="ch desOrSelf" ptType="node node" st="3 1" cnt="1 0"/>
            </dgm:if>
            <dgm:else name="Name96">
              <dgm:choose name="Name97">
                <dgm:if name="Name98" axis="ch" ptType="node" func="cnt" op="equ" val="3">
                  <dgm:presOf axis="ch desOrSelf" ptType="node node" st="1 1" cnt="1 0"/>
                </dgm:if>
                <dgm:if name="Name99" axis="ch" ptType="node" func="cnt" op="equ" val="4">
                  <dgm:presOf axis="ch desOrSelf" ptType="node node" st="2 1" cnt="1 0"/>
                </dgm:if>
                <dgm:if name="Name100" axis="ch" ptType="node" func="cnt" op="equ" val="5">
                  <dgm:presOf axis="ch desOrSelf" ptType="node node" st="3 1" cnt="1 0"/>
                </dgm:if>
                <dgm:if name="Name101" axis="ch" ptType="node" func="cnt" op="equ" val="6">
                  <dgm:presOf axis="ch desOrSelf" ptType="node node" st="4 1" cnt="1 0"/>
                </dgm:if>
                <dgm:else name="Name102">
                  <dgm:presOf axis="ch desOrSelf" ptType="node node" st="5 1" cnt="1 0"/>
                </dgm:else>
              </dgm:choose>
            </dgm:else>
          </dgm:choose>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103">
            <dgm:if name="Name104" func="var" arg="dir" op="equ" val="norm">
              <dgm:presOf axis="ch desOrSelf" ptType="node node" st="3 1" cnt="1 0"/>
            </dgm:if>
            <dgm:else name="Name105">
              <dgm:choose name="Name106">
                <dgm:if name="Name107" axis="ch" ptType="node" func="cnt" op="equ" val="3">
                  <dgm:presOf axis="ch desOrSelf" ptType="node node" st="1 1" cnt="1 0"/>
                </dgm:if>
                <dgm:if name="Name108" axis="ch" ptType="node" func="cnt" op="equ" val="4">
                  <dgm:presOf axis="ch desOrSelf" ptType="node node" st="2 1" cnt="1 0"/>
                </dgm:if>
                <dgm:if name="Name109" axis="ch" ptType="node" func="cnt" op="equ" val="5">
                  <dgm:presOf axis="ch desOrSelf" ptType="node node" st="3 1" cnt="1 0"/>
                </dgm:if>
                <dgm:if name="Name110" axis="ch" ptType="node" func="cnt" op="equ" val="6">
                  <dgm:presOf axis="ch desOrSelf" ptType="node node" st="4 1" cnt="1 0"/>
                </dgm:if>
                <dgm:else name="Name111">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12"/>
    </dgm:choose>
    <dgm:choose name="Name113">
      <dgm:if name="Name114" axis="ch" ptType="node" func="cnt" op="gte" val="4">
        <dgm:layoutNode name="wedge4">
          <dgm:alg type="sp"/>
          <dgm:choose name="Name115">
            <dgm:if name="Name116" axis="ch" ptType="node" func="cnt" op="equ" val="4">
              <dgm:shape xmlns:r="http://schemas.openxmlformats.org/officeDocument/2006/relationships" type="pie" r:blip="">
                <dgm:adjLst>
                  <dgm:adj idx="1" val="180"/>
                  <dgm:adj idx="2" val="270"/>
                </dgm:adjLst>
              </dgm:shape>
            </dgm:if>
            <dgm:if name="Name117" axis="ch" ptType="node" func="cnt" op="equ" val="5">
              <dgm:shape xmlns:r="http://schemas.openxmlformats.org/officeDocument/2006/relationships" type="pie" r:blip="">
                <dgm:adjLst>
                  <dgm:adj idx="1" val="126"/>
                  <dgm:adj idx="2" val="198"/>
                </dgm:adjLst>
              </dgm:shape>
            </dgm:if>
            <dgm:if name="Name118" axis="ch" ptType="node" func="cnt" op="equ" val="6">
              <dgm:shape xmlns:r="http://schemas.openxmlformats.org/officeDocument/2006/relationships" type="pie" r:blip="">
                <dgm:adjLst>
                  <dgm:adj idx="1" val="90"/>
                  <dgm:adj idx="2" val="150"/>
                </dgm:adjLst>
              </dgm:shape>
            </dgm:if>
            <dgm:else name="Name119">
              <dgm:shape xmlns:r="http://schemas.openxmlformats.org/officeDocument/2006/relationships" type="pie" r:blip="">
                <dgm:adjLst>
                  <dgm:adj idx="1" val="64.2871"/>
                  <dgm:adj idx="2" val="115.7143"/>
                </dgm:adjLst>
              </dgm:shape>
            </dgm:else>
          </dgm:choose>
          <dgm:choose name="Name120">
            <dgm:if name="Name121" func="var" arg="dir" op="equ" val="norm">
              <dgm:presOf axis="ch desOrSelf" ptType="node node" st="4 1" cnt="1 0"/>
            </dgm:if>
            <dgm:else name="Name122">
              <dgm:choose name="Name123">
                <dgm:if name="Name124" axis="ch" ptType="node" func="cnt" op="equ" val="4">
                  <dgm:presOf axis="ch desOrSelf" ptType="node node" st="1 1" cnt="1 0"/>
                </dgm:if>
                <dgm:if name="Name125" axis="ch" ptType="node" func="cnt" op="equ" val="5">
                  <dgm:presOf axis="ch desOrSelf" ptType="node node" st="2 1" cnt="1 0"/>
                </dgm:if>
                <dgm:if name="Name126" axis="ch" ptType="node" func="cnt" op="equ" val="6">
                  <dgm:presOf axis="ch desOrSelf" ptType="node node" st="3 1" cnt="1 0"/>
                </dgm:if>
                <dgm:else name="Name127">
                  <dgm:presOf axis="ch desOrSelf" ptType="node node" st="4 1" cnt="1 0"/>
                </dgm:else>
              </dgm:choose>
            </dgm:else>
          </dgm:choose>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28">
            <dgm:if name="Name129" func="var" arg="dir" op="equ" val="norm">
              <dgm:presOf axis="ch desOrSelf" ptType="node node" st="4 1" cnt="1 0"/>
            </dgm:if>
            <dgm:else name="Name130">
              <dgm:choose name="Name131">
                <dgm:if name="Name132" axis="ch" ptType="node" func="cnt" op="equ" val="4">
                  <dgm:presOf axis="ch desOrSelf" ptType="node node" st="1 1" cnt="1 0"/>
                </dgm:if>
                <dgm:if name="Name133" axis="ch" ptType="node" func="cnt" op="equ" val="5">
                  <dgm:presOf axis="ch desOrSelf" ptType="node node" st="2 1" cnt="1 0"/>
                </dgm:if>
                <dgm:if name="Name134" axis="ch" ptType="node" func="cnt" op="equ" val="6">
                  <dgm:presOf axis="ch desOrSelf" ptType="node node" st="3 1" cnt="1 0"/>
                </dgm:if>
                <dgm:else name="Name135">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36"/>
    </dgm:choose>
    <dgm:choose name="Name137">
      <dgm:if name="Name138" axis="ch" ptType="node" func="cnt" op="gte" val="5">
        <dgm:layoutNode name="wedge5">
          <dgm:alg type="sp"/>
          <dgm:choose name="Name139">
            <dgm:if name="Name140" axis="ch" ptType="node" func="cnt" op="equ" val="5">
              <dgm:shape xmlns:r="http://schemas.openxmlformats.org/officeDocument/2006/relationships" type="pie" r:blip="">
                <dgm:adjLst>
                  <dgm:adj idx="1" val="198"/>
                  <dgm:adj idx="2" val="270"/>
                </dgm:adjLst>
              </dgm:shape>
            </dgm:if>
            <dgm:if name="Name141" axis="ch" ptType="node" func="cnt" op="equ" val="6">
              <dgm:shape xmlns:r="http://schemas.openxmlformats.org/officeDocument/2006/relationships" type="pie" r:blip="">
                <dgm:adjLst>
                  <dgm:adj idx="1" val="150"/>
                  <dgm:adj idx="2" val="210"/>
                </dgm:adjLst>
              </dgm:shape>
            </dgm:if>
            <dgm:else name="Name142">
              <dgm:shape xmlns:r="http://schemas.openxmlformats.org/officeDocument/2006/relationships" type="pie" r:blip="">
                <dgm:adjLst>
                  <dgm:adj idx="1" val="115.7143"/>
                  <dgm:adj idx="2" val="167.1429"/>
                </dgm:adjLst>
              </dgm:shape>
            </dgm:else>
          </dgm:choose>
          <dgm:choose name="Name143">
            <dgm:if name="Name144" func="var" arg="dir" op="equ" val="norm">
              <dgm:presOf axis="ch desOrSelf" ptType="node node" st="5 1" cnt="1 0"/>
            </dgm:if>
            <dgm:else name="Name145">
              <dgm:choose name="Name146">
                <dgm:if name="Name147" axis="ch" ptType="node" func="cnt" op="equ" val="5">
                  <dgm:presOf axis="ch desOrSelf" ptType="node node" st="1 1" cnt="1 0"/>
                </dgm:if>
                <dgm:if name="Name148" axis="ch" ptType="node" func="cnt" op="equ" val="6">
                  <dgm:presOf axis="ch desOrSelf" ptType="node node" st="2 1" cnt="1 0"/>
                </dgm:if>
                <dgm:else name="Name149">
                  <dgm:presOf axis="ch desOrSelf" ptType="node node" st="3 1" cnt="1 0"/>
                </dgm:else>
              </dgm:choose>
            </dgm:else>
          </dgm:choose>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50">
            <dgm:if name="Name151" func="var" arg="dir" op="equ" val="norm">
              <dgm:presOf axis="ch desOrSelf" ptType="node node" st="5 1" cnt="1 0"/>
            </dgm:if>
            <dgm:else name="Name152">
              <dgm:choose name="Name153">
                <dgm:if name="Name154" axis="ch" ptType="node" func="cnt" op="equ" val="5">
                  <dgm:presOf axis="ch desOrSelf" ptType="node node" st="1 1" cnt="1 0"/>
                </dgm:if>
                <dgm:if name="Name155" axis="ch" ptType="node" func="cnt" op="equ" val="6">
                  <dgm:presOf axis="ch desOrSelf" ptType="node node" st="2 1" cnt="1 0"/>
                </dgm:if>
                <dgm:else name="Name156">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57"/>
    </dgm:choose>
    <dgm:choose name="Name158">
      <dgm:if name="Name159" axis="ch" ptType="node" func="cnt" op="gte" val="6">
        <dgm:layoutNode name="wedge6">
          <dgm:alg type="sp"/>
          <dgm:choose name="Name160">
            <dgm:if name="Name161" axis="ch" ptType="node" func="cnt" op="equ" val="6">
              <dgm:shape xmlns:r="http://schemas.openxmlformats.org/officeDocument/2006/relationships" type="pie" r:blip="">
                <dgm:adjLst>
                  <dgm:adj idx="1" val="210"/>
                  <dgm:adj idx="2" val="270"/>
                </dgm:adjLst>
              </dgm:shape>
            </dgm:if>
            <dgm:else name="Name162">
              <dgm:shape xmlns:r="http://schemas.openxmlformats.org/officeDocument/2006/relationships" type="pie" r:blip="">
                <dgm:adjLst>
                  <dgm:adj idx="1" val="167.1429"/>
                  <dgm:adj idx="2" val="218.5714"/>
                </dgm:adjLst>
              </dgm:shape>
            </dgm:else>
          </dgm:choose>
          <dgm:choose name="Name163">
            <dgm:if name="Name164" func="var" arg="dir" op="equ" val="norm">
              <dgm:presOf axis="ch desOrSelf" ptType="node node" st="6 1" cnt="1 0"/>
            </dgm:if>
            <dgm:else name="Name165">
              <dgm:choose name="Name166">
                <dgm:if name="Name167" axis="ch" ptType="node" func="cnt" op="equ" val="6">
                  <dgm:presOf axis="ch desOrSelf" ptType="node node" st="1 1" cnt="1 0"/>
                </dgm:if>
                <dgm:else name="Name168">
                  <dgm:presOf axis="ch desOrSelf" ptType="node node" st="2 1" cnt="1 0"/>
                </dgm:else>
              </dgm:choose>
            </dgm:else>
          </dgm:choose>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69">
            <dgm:if name="Name170" func="var" arg="dir" op="equ" val="norm">
              <dgm:presOf axis="ch desOrSelf" ptType="node node" st="6 1" cnt="1 0"/>
            </dgm:if>
            <dgm:else name="Name171">
              <dgm:choose name="Name172">
                <dgm:if name="Name173" axis="ch" ptType="node" func="cnt" op="equ" val="6">
                  <dgm:presOf axis="ch desOrSelf" ptType="node node" st="1 1" cnt="1 0"/>
                </dgm:if>
                <dgm:else name="Name174">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75"/>
    </dgm:choose>
    <dgm:choose name="Name176">
      <dgm:if name="Name177" axis="ch" ptType="node" func="cnt" op="gte" val="7">
        <dgm:layoutNode name="wedge7">
          <dgm:alg type="sp"/>
          <dgm:shape xmlns:r="http://schemas.openxmlformats.org/officeDocument/2006/relationships" type="pie" r:blip="">
            <dgm:adjLst>
              <dgm:adj idx="1" val="218.5714"/>
              <dgm:adj idx="2" val="270"/>
            </dgm:adjLst>
          </dgm:shape>
          <dgm:choose name="Name178">
            <dgm:if name="Name179" func="var" arg="dir" op="equ" val="norm">
              <dgm:presOf axis="ch desOrSelf" ptType="node node" st="7 1" cnt="1 0"/>
            </dgm:if>
            <dgm:else name="Name180">
              <dgm:presOf axis="ch desOrSelf" ptType="node node" st="1 1" cnt="1 0"/>
            </dgm:else>
          </dgm:choose>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81">
            <dgm:if name="Name182" func="var" arg="dir" op="equ" val="norm">
              <dgm:presOf axis="ch desOrSelf" ptType="node node" st="7 1" cnt="1 0"/>
            </dgm:if>
            <dgm:else name="Name183">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84"/>
    </dgm:choose>
  </dgm:layoutNode>
</dgm:layoutDef>
</file>

<file path=ppt/diagrams/layout30.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8.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9">
  <dgm:title val=""/>
  <dgm:desc val=""/>
  <dgm:catLst>
    <dgm:cat type="3D" pri="11900"/>
  </dgm:catLst>
  <dgm:scene3d>
    <a:camera prst="perspectiveRelaxed">
      <a:rot lat="19149996" lon="20104178" rev="1577324"/>
    </a:camera>
    <a:lightRig rig="soft" dir="t"/>
    <a:backdrop>
      <a:anchor x="0" y="0" z="-210000"/>
      <a:norm dx="0" dy="0" dz="914400"/>
      <a:up dx="0" dy="914400" dz="0"/>
    </a:backdrop>
  </dgm:scene3d>
  <dgm:styleLbl name="node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extrusionH="152250" prstMaterial="matte">
      <a:bevelT w="165100" prst="coolSlant"/>
    </dgm:sp3d>
    <dgm:txPr>
      <a:sp3d extrusionH="28000" prstMaterial="matte"/>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152250" prstMaterial="matte">
      <a:bevelT w="165100" prst="coolSlant"/>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prstMaterial="matte"/>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22735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extrusionH="152250" prstMaterial="matte">
      <a:bevelT w="165100" prst="coolSlant"/>
    </dgm:sp3d>
    <dgm:txPr>
      <a:sp3d extrusionH="28000" prstMaterial="matte"/>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2D4">
    <dgm:scene3d>
      <a:camera prst="orthographicFront"/>
      <a:lightRig rig="threePt" dir="t"/>
    </dgm:scene3d>
    <dgm:sp3d z="-227350" prstMaterial="matte"/>
    <dgm:txPr/>
    <dgm:style>
      <a:lnRef idx="0">
        <a:scrgbClr r="0" g="0" b="0"/>
      </a:lnRef>
      <a:fillRef idx="3">
        <a:scrgbClr r="0" g="0" b="0"/>
      </a:fillRef>
      <a:effectRef idx="0">
        <a:scrgbClr r="0" g="0" b="0"/>
      </a:effectRef>
      <a:fontRef idx="minor">
        <a:schemeClr val="lt1"/>
      </a:fontRef>
    </dgm:style>
  </dgm:styleLbl>
  <dgm:styleLbl name="parChTrans1D1">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22735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tr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solidBgAcc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prstMaterial="matte"/>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152250" prstMaterial="matte">
      <a:bevelT w="165100" prst="coolSlant"/>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227350" prstMaterial="matte"/>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2">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3">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fgAcc4">
    <dgm:scene3d>
      <a:camera prst="orthographicFront"/>
      <a:lightRig rig="threePt" dir="t"/>
    </dgm:scene3d>
    <dgm:sp3d prstMaterial="matte"/>
    <dgm:txPr/>
    <dgm:style>
      <a:lnRef idx="0">
        <a:scrgbClr r="0" g="0" b="0"/>
      </a:lnRef>
      <a:fillRef idx="1">
        <a:scrgbClr r="0" g="0" b="0"/>
      </a:fillRef>
      <a:effectRef idx="0">
        <a:scrgbClr r="0" g="0" b="0"/>
      </a:effectRef>
      <a:fontRef idx="minor"/>
    </dgm:style>
  </dgm:styleLbl>
  <dgm:styleLbl name="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z="-227350" prstMaterial="matte"/>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22735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prstMaterial="matte"/>
    <dgm:txPr/>
    <dgm:style>
      <a:lnRef idx="0">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a:sp3d extrusionH="28000" prstMaterial="matte"/>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pt-B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7D4E9465-0907-49EB-A317-9CBD53674731}" type="datetimeFigureOut">
              <a:rPr lang="pt-BR" smtClean="0"/>
              <a:t>02/11/2021</a:t>
            </a:fld>
            <a:endParaRPr lang="pt-B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r>
              <a:rPr lang="pt-BR"/>
              <a:t>consorte cursos</a:t>
            </a: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7E78597-C245-4354-BB20-BDB6671EC408}" type="slidenum">
              <a:rPr lang="pt-BR" smtClean="0"/>
              <a:t>‹#›</a:t>
            </a:fld>
            <a:endParaRPr lang="pt-BR"/>
          </a:p>
        </p:txBody>
      </p:sp>
    </p:spTree>
    <p:extLst>
      <p:ext uri="{BB962C8B-B14F-4D97-AF65-F5344CB8AC3E}">
        <p14:creationId xmlns:p14="http://schemas.microsoft.com/office/powerpoint/2010/main" val="3710140475"/>
      </p:ext>
    </p:extLst>
  </p:cSld>
  <p:clrMap bg1="lt1" tx1="dk1" bg2="lt2" tx2="dk2" accent1="accent1" accent2="accent2" accent3="accent3" accent4="accent4" accent5="accent5" accent6="accent6" hlink="hlink" folHlink="folHlink"/>
  <p:hf sldNum="0"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pt-BR"/>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F839F7F2-D875-406A-99E3-123A19D5134D}" type="datetimeFigureOut">
              <a:rPr lang="pt-BR" smtClean="0"/>
              <a:t>02/11/2021</a:t>
            </a:fld>
            <a:endParaRPr lang="pt-BR"/>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pt-BR"/>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r>
              <a:rPr lang="pt-BR"/>
              <a:t>consorte cursos</a:t>
            </a:r>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8A16A30-2AAE-4B9D-8033-3263D8B752F3}" type="slidenum">
              <a:rPr lang="pt-BR" smtClean="0"/>
              <a:t>‹#›</a:t>
            </a:fld>
            <a:endParaRPr lang="pt-BR"/>
          </a:p>
        </p:txBody>
      </p:sp>
    </p:spTree>
    <p:extLst>
      <p:ext uri="{BB962C8B-B14F-4D97-AF65-F5344CB8AC3E}">
        <p14:creationId xmlns:p14="http://schemas.microsoft.com/office/powerpoint/2010/main" val="1699202999"/>
      </p:ext>
    </p:extLst>
  </p:cSld>
  <p:clrMap bg1="lt1" tx1="dk1" bg2="lt2" tx2="dk2" accent1="accent1" accent2="accent2" accent3="accent3" accent4="accent4" accent5="accent5" accent6="accent6" hlink="hlink" folHlink="folHlink"/>
  <p:hf sldNum="0"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78</a:t>
            </a:fld>
            <a:endParaRPr lang="en-US" dirty="0"/>
          </a:p>
        </p:txBody>
      </p:sp>
    </p:spTree>
    <p:extLst>
      <p:ext uri="{BB962C8B-B14F-4D97-AF65-F5344CB8AC3E}">
        <p14:creationId xmlns:p14="http://schemas.microsoft.com/office/powerpoint/2010/main" val="405275301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Espaço Reservado para Imagem de Slid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2755" name="Espaço Reservado para Anotaçõ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Espaço Reservado para Número de Slide 3"/>
          <p:cNvSpPr>
            <a:spLocks noGrp="1"/>
          </p:cNvSpPr>
          <p:nvPr>
            <p:ph type="sldNum" sz="quarter" idx="5"/>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DED3FCE-EA32-4512-AD2C-E5C58C0AC44F}" type="slidenum">
              <a:rPr lang="pt-BR" altLang="pt-BR">
                <a:latin typeface="Calibri" panose="020F0502020204030204" pitchFamily="34" charset="0"/>
              </a:rPr>
              <a:pPr eaLnBrk="1" hangingPunct="1"/>
              <a:t>167</a:t>
            </a:fld>
            <a:endParaRPr lang="pt-BR" altLang="pt-BR">
              <a:latin typeface="Calibri" panose="020F0502020204030204" pitchFamily="34" charset="0"/>
            </a:endParaRPr>
          </a:p>
        </p:txBody>
      </p:sp>
    </p:spTree>
    <p:extLst>
      <p:ext uri="{BB962C8B-B14F-4D97-AF65-F5344CB8AC3E}">
        <p14:creationId xmlns:p14="http://schemas.microsoft.com/office/powerpoint/2010/main" val="3971552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79</a:t>
            </a:fld>
            <a:endParaRPr lang="en-US" dirty="0"/>
          </a:p>
        </p:txBody>
      </p:sp>
    </p:spTree>
    <p:extLst>
      <p:ext uri="{BB962C8B-B14F-4D97-AF65-F5344CB8AC3E}">
        <p14:creationId xmlns:p14="http://schemas.microsoft.com/office/powerpoint/2010/main" val="2525564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83</a:t>
            </a:fld>
            <a:endParaRPr lang="en-US" dirty="0"/>
          </a:p>
        </p:txBody>
      </p:sp>
    </p:spTree>
    <p:extLst>
      <p:ext uri="{BB962C8B-B14F-4D97-AF65-F5344CB8AC3E}">
        <p14:creationId xmlns:p14="http://schemas.microsoft.com/office/powerpoint/2010/main" val="17721518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E60DC36-8EFA-4378-9855-E019C55AC472}" type="slidenum">
              <a:rPr lang="en-US" smtClean="0"/>
              <a:t>91</a:t>
            </a:fld>
            <a:endParaRPr lang="en-US" dirty="0"/>
          </a:p>
        </p:txBody>
      </p:sp>
    </p:spTree>
    <p:extLst>
      <p:ext uri="{BB962C8B-B14F-4D97-AF65-F5344CB8AC3E}">
        <p14:creationId xmlns:p14="http://schemas.microsoft.com/office/powerpoint/2010/main" val="2268654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9BB1A04-13E8-48CD-97F9-AC2568E1A8D4}" type="slidenum">
              <a:rPr lang="en-US" smtClean="0"/>
              <a:t>96</a:t>
            </a:fld>
            <a:endParaRPr lang="en-US" dirty="0"/>
          </a:p>
        </p:txBody>
      </p:sp>
    </p:spTree>
    <p:extLst>
      <p:ext uri="{BB962C8B-B14F-4D97-AF65-F5344CB8AC3E}">
        <p14:creationId xmlns:p14="http://schemas.microsoft.com/office/powerpoint/2010/main" val="38626671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dirty="0"/>
          </a:p>
        </p:txBody>
      </p:sp>
      <p:sp>
        <p:nvSpPr>
          <p:cNvPr id="4" name="Footer Placeholder 3"/>
          <p:cNvSpPr>
            <a:spLocks noGrp="1"/>
          </p:cNvSpPr>
          <p:nvPr>
            <p:ph type="ftr" sz="quarter" idx="4"/>
          </p:nvPr>
        </p:nvSpPr>
        <p:spPr/>
        <p:txBody>
          <a:bodyPr/>
          <a:lstStyle/>
          <a:p>
            <a:r>
              <a:rPr lang="pt-BR"/>
              <a:t>consorte cursos</a:t>
            </a:r>
          </a:p>
        </p:txBody>
      </p:sp>
    </p:spTree>
    <p:extLst>
      <p:ext uri="{BB962C8B-B14F-4D97-AF65-F5344CB8AC3E}">
        <p14:creationId xmlns:p14="http://schemas.microsoft.com/office/powerpoint/2010/main" val="633904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A226AB8-ACBE-42E6-92F5-667EDDCD9652}" type="slidenum">
              <a:rPr lang="en-US" smtClean="0"/>
              <a:t>117</a:t>
            </a:fld>
            <a:endParaRPr lang="en-US" dirty="0"/>
          </a:p>
        </p:txBody>
      </p:sp>
    </p:spTree>
    <p:extLst>
      <p:ext uri="{BB962C8B-B14F-4D97-AF65-F5344CB8AC3E}">
        <p14:creationId xmlns:p14="http://schemas.microsoft.com/office/powerpoint/2010/main" val="28605577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pt-BR"/>
          </a:p>
        </p:txBody>
      </p:sp>
      <p:sp>
        <p:nvSpPr>
          <p:cNvPr id="4" name="Slide Number Placeholder 3"/>
          <p:cNvSpPr>
            <a:spLocks noGrp="1"/>
          </p:cNvSpPr>
          <p:nvPr>
            <p:ph type="sldNum" sz="quarter" idx="10"/>
          </p:nvPr>
        </p:nvSpPr>
        <p:spPr/>
        <p:txBody>
          <a:bodyPr/>
          <a:lstStyle/>
          <a:p>
            <a:fld id="{9C4CBFC3-EE20-4396-A700-F6F3680EE124}" type="slidenum">
              <a:rPr lang="pt-BR" smtClean="0"/>
              <a:t>120</a:t>
            </a:fld>
            <a:endParaRPr lang="pt-BR"/>
          </a:p>
        </p:txBody>
      </p:sp>
    </p:spTree>
    <p:extLst>
      <p:ext uri="{BB962C8B-B14F-4D97-AF65-F5344CB8AC3E}">
        <p14:creationId xmlns:p14="http://schemas.microsoft.com/office/powerpoint/2010/main" val="35867815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spcBef>
                <a:spcPct val="30000"/>
              </a:spcBef>
              <a:defRPr sz="1200">
                <a:solidFill>
                  <a:schemeClr val="tx1"/>
                </a:solidFill>
                <a:latin typeface="Calibri" panose="020F0502020204030204" pitchFamily="34" charset="0"/>
              </a:defRPr>
            </a:lvl1pPr>
            <a:lvl2pPr marL="742950" indent="-285750" eaLnBrk="0" hangingPunct="0">
              <a:spcBef>
                <a:spcPct val="30000"/>
              </a:spcBef>
              <a:defRPr sz="1200">
                <a:solidFill>
                  <a:schemeClr val="tx1"/>
                </a:solidFill>
                <a:latin typeface="Calibri" panose="020F0502020204030204" pitchFamily="34" charset="0"/>
              </a:defRPr>
            </a:lvl2pPr>
            <a:lvl3pPr marL="1143000" indent="-228600" eaLnBrk="0" hangingPunct="0">
              <a:spcBef>
                <a:spcPct val="30000"/>
              </a:spcBef>
              <a:defRPr sz="1200">
                <a:solidFill>
                  <a:schemeClr val="tx1"/>
                </a:solidFill>
                <a:latin typeface="Calibri" panose="020F0502020204030204" pitchFamily="34" charset="0"/>
              </a:defRPr>
            </a:lvl3pPr>
            <a:lvl4pPr marL="1600200" indent="-228600" eaLnBrk="0" hangingPunct="0">
              <a:spcBef>
                <a:spcPct val="30000"/>
              </a:spcBef>
              <a:defRPr sz="1200">
                <a:solidFill>
                  <a:schemeClr val="tx1"/>
                </a:solidFill>
                <a:latin typeface="Calibri" panose="020F0502020204030204" pitchFamily="34" charset="0"/>
              </a:defRPr>
            </a:lvl4pPr>
            <a:lvl5pPr marL="2057400" indent="-228600" eaLnBrk="0" hangingPunct="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lgn="r" eaLnBrk="1" hangingPunct="1">
              <a:spcBef>
                <a:spcPct val="0"/>
              </a:spcBef>
            </a:pPr>
            <a:fld id="{76E9E05D-8664-4C67-93D5-8A3F6DD3AB63}" type="slidenum">
              <a:rPr lang="pt-BR" altLang="en-US">
                <a:latin typeface="Times New Roman" panose="02020603050405020304" pitchFamily="18" charset="0"/>
              </a:rPr>
              <a:pPr algn="r" eaLnBrk="1" hangingPunct="1">
                <a:spcBef>
                  <a:spcPct val="0"/>
                </a:spcBef>
              </a:pPr>
              <a:t>134</a:t>
            </a:fld>
            <a:endParaRPr lang="pt-BR" altLang="en-US">
              <a:latin typeface="Times New Roman" panose="02020603050405020304" pitchFamily="18" charset="0"/>
            </a:endParaRPr>
          </a:p>
        </p:txBody>
      </p:sp>
      <p:sp>
        <p:nvSpPr>
          <p:cNvPr id="20173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173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185965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pt-B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pt-BR"/>
          </a:p>
        </p:txBody>
      </p:sp>
      <p:sp>
        <p:nvSpPr>
          <p:cNvPr id="4" name="Date Placeholder 3"/>
          <p:cNvSpPr>
            <a:spLocks noGrp="1"/>
          </p:cNvSpPr>
          <p:nvPr>
            <p:ph type="dt" sz="half" idx="10"/>
          </p:nvPr>
        </p:nvSpPr>
        <p:spPr/>
        <p:txBody>
          <a:bodyPr/>
          <a:lstStyle/>
          <a:p>
            <a:fld id="{1B2DD69C-2E88-4827-BFEF-757E1009E306}" type="datetime1">
              <a:rPr lang="pt-BR" smtClean="0"/>
              <a:t>02/11/2021</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14890404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0F9BF4F2-0831-4F8E-9686-54982D4355A6}" type="datetime1">
              <a:rPr lang="pt-BR" smtClean="0"/>
              <a:t>02/11/2021</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3816060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pt-B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5A4B9349-5EB6-468B-A6F1-F7530D8E4522}" type="datetime1">
              <a:rPr lang="pt-BR" smtClean="0"/>
              <a:t>02/11/2021</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13358440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1_Content with Caption">
    <p:spTree>
      <p:nvGrpSpPr>
        <p:cNvPr id="1" name=""/>
        <p:cNvGrpSpPr/>
        <p:nvPr/>
      </p:nvGrpSpPr>
      <p:grpSpPr>
        <a:xfrm>
          <a:off x="0" y="0"/>
          <a:ext cx="0" cy="0"/>
          <a:chOff x="0" y="0"/>
          <a:chExt cx="0" cy="0"/>
        </a:xfrm>
      </p:grpSpPr>
      <p:grpSp>
        <p:nvGrpSpPr>
          <p:cNvPr id="27" name="Group 26">
            <a:extLst>
              <a:ext uri="{FF2B5EF4-FFF2-40B4-BE49-F238E27FC236}">
                <a16:creationId xmlns:a16="http://schemas.microsoft.com/office/drawing/2014/main" id="{4780EEAF-F689-42D7-9EE1-6CE0D81D3B30}"/>
              </a:ext>
            </a:extLst>
          </p:cNvPr>
          <p:cNvGrpSpPr/>
          <p:nvPr userDrawn="1"/>
        </p:nvGrpSpPr>
        <p:grpSpPr>
          <a:xfrm rot="5400000">
            <a:off x="-2191122" y="2163412"/>
            <a:ext cx="6945333" cy="2618508"/>
            <a:chOff x="4" y="2981324"/>
            <a:chExt cx="12226464" cy="1367657"/>
          </a:xfrm>
        </p:grpSpPr>
        <p:pic>
          <p:nvPicPr>
            <p:cNvPr id="28" name="Graphic 27">
              <a:extLst>
                <a:ext uri="{FF2B5EF4-FFF2-40B4-BE49-F238E27FC236}">
                  <a16:creationId xmlns:a16="http://schemas.microsoft.com/office/drawing/2014/main" id="{386A642E-1027-49BB-8DE0-D3CEBB9751F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 y="2981324"/>
              <a:ext cx="12191995" cy="1361101"/>
            </a:xfrm>
            <a:prstGeom prst="rect">
              <a:avLst/>
            </a:prstGeom>
          </p:spPr>
        </p:pic>
        <p:pic>
          <p:nvPicPr>
            <p:cNvPr id="29" name="Graphic 28">
              <a:extLst>
                <a:ext uri="{FF2B5EF4-FFF2-40B4-BE49-F238E27FC236}">
                  <a16:creationId xmlns:a16="http://schemas.microsoft.com/office/drawing/2014/main" id="{9C6F5092-7738-410D-8BFF-E85A47B1CC9C}"/>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flipH="1">
              <a:off x="4" y="2987880"/>
              <a:ext cx="12191995" cy="1361101"/>
            </a:xfrm>
            <a:prstGeom prst="rect">
              <a:avLst/>
            </a:prstGeom>
          </p:spPr>
        </p:pic>
        <p:pic>
          <p:nvPicPr>
            <p:cNvPr id="30" name="Graphic 29">
              <a:extLst>
                <a:ext uri="{FF2B5EF4-FFF2-40B4-BE49-F238E27FC236}">
                  <a16:creationId xmlns:a16="http://schemas.microsoft.com/office/drawing/2014/main" id="{DD87D332-94F6-40EE-A077-923476C95CA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890618" y="2987879"/>
              <a:ext cx="7335850" cy="1354545"/>
            </a:xfrm>
            <a:prstGeom prst="rect">
              <a:avLst/>
            </a:prstGeom>
          </p:spPr>
        </p:pic>
      </p:grpSp>
      <p:sp>
        <p:nvSpPr>
          <p:cNvPr id="3" name="Content Placeholder 2"/>
          <p:cNvSpPr>
            <a:spLocks noGrp="1"/>
          </p:cNvSpPr>
          <p:nvPr>
            <p:ph idx="1"/>
          </p:nvPr>
        </p:nvSpPr>
        <p:spPr>
          <a:xfrm>
            <a:off x="5533292" y="738553"/>
            <a:ext cx="5931877" cy="491196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9E2AB48-6B81-443C-84F0-8098475CA912}" type="datetimeFigureOut">
              <a:rPr lang="en-US" smtClean="0"/>
              <a:t>11/2/2021</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A0E9ABD0-655E-4203-B2D8-6AEABBAE044C}" type="slidenum">
              <a:rPr lang="en-US" smtClean="0"/>
              <a:t>‹#›</a:t>
            </a:fld>
            <a:endParaRPr lang="en-US" dirty="0"/>
          </a:p>
        </p:txBody>
      </p:sp>
      <p:cxnSp>
        <p:nvCxnSpPr>
          <p:cNvPr id="34" name="Straight Connector 33">
            <a:extLst>
              <a:ext uri="{FF2B5EF4-FFF2-40B4-BE49-F238E27FC236}">
                <a16:creationId xmlns:a16="http://schemas.microsoft.com/office/drawing/2014/main" id="{5B58FC21-5EBB-4148-B9B6-5C86CD586D7D}"/>
              </a:ext>
            </a:extLst>
          </p:cNvPr>
          <p:cNvCxnSpPr>
            <a:cxnSpLocks/>
          </p:cNvCxnSpPr>
          <p:nvPr userDrawn="1"/>
        </p:nvCxnSpPr>
        <p:spPr>
          <a:xfrm>
            <a:off x="671247" y="2531221"/>
            <a:ext cx="2080916"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47" name="Title 1">
            <a:extLst>
              <a:ext uri="{FF2B5EF4-FFF2-40B4-BE49-F238E27FC236}">
                <a16:creationId xmlns:a16="http://schemas.microsoft.com/office/drawing/2014/main" id="{5C76D475-C577-46F3-AE49-D62D8FD859EC}"/>
              </a:ext>
            </a:extLst>
          </p:cNvPr>
          <p:cNvSpPr>
            <a:spLocks noGrp="1"/>
          </p:cNvSpPr>
          <p:nvPr>
            <p:ph type="title"/>
          </p:nvPr>
        </p:nvSpPr>
        <p:spPr>
          <a:xfrm>
            <a:off x="586981" y="948681"/>
            <a:ext cx="4784947" cy="1358539"/>
          </a:xfrm>
        </p:spPr>
        <p:txBody>
          <a:bodyPr anchor="b">
            <a:normAutofit/>
          </a:bodyPr>
          <a:lstStyle>
            <a:lvl1pPr>
              <a:defRPr sz="3600" b="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19750884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ítulo, texto e conteúdo">
    <p:spTree>
      <p:nvGrpSpPr>
        <p:cNvPr id="1" name=""/>
        <p:cNvGrpSpPr/>
        <p:nvPr/>
      </p:nvGrpSpPr>
      <p:grpSpPr>
        <a:xfrm>
          <a:off x="0" y="0"/>
          <a:ext cx="0" cy="0"/>
          <a:chOff x="0" y="0"/>
          <a:chExt cx="0" cy="0"/>
        </a:xfrm>
      </p:grpSpPr>
      <p:sp>
        <p:nvSpPr>
          <p:cNvPr id="2" name="Título 1"/>
          <p:cNvSpPr>
            <a:spLocks noGrp="1"/>
          </p:cNvSpPr>
          <p:nvPr>
            <p:ph type="title"/>
          </p:nvPr>
        </p:nvSpPr>
        <p:spPr>
          <a:xfrm>
            <a:off x="609600" y="277814"/>
            <a:ext cx="10972800" cy="1139825"/>
          </a:xfrm>
        </p:spPr>
        <p:txBody>
          <a:bodyPr/>
          <a:lstStyle/>
          <a:p>
            <a:r>
              <a:rPr lang="pt-BR"/>
              <a:t>Clique para editar o estilo do título mestre</a:t>
            </a:r>
          </a:p>
        </p:txBody>
      </p:sp>
      <p:sp>
        <p:nvSpPr>
          <p:cNvPr id="3" name="Espaço Reservado para Texto 2"/>
          <p:cNvSpPr>
            <a:spLocks noGrp="1"/>
          </p:cNvSpPr>
          <p:nvPr>
            <p:ph type="body" sz="half" idx="1"/>
          </p:nvPr>
        </p:nvSpPr>
        <p:spPr>
          <a:xfrm>
            <a:off x="609600" y="1600201"/>
            <a:ext cx="5384800" cy="453072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97600" y="1600201"/>
            <a:ext cx="5384800" cy="4530725"/>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Date Placeholder 4"/>
          <p:cNvSpPr>
            <a:spLocks noGrp="1" noChangeArrowheads="1"/>
          </p:cNvSpPr>
          <p:nvPr>
            <p:ph type="dt" sz="half" idx="10"/>
          </p:nvPr>
        </p:nvSpPr>
        <p:spPr/>
        <p:txBody>
          <a:bodyPr/>
          <a:lstStyle>
            <a:lvl1pPr>
              <a:defRPr/>
            </a:lvl1pPr>
          </a:lstStyle>
          <a:p>
            <a:pPr>
              <a:defRPr/>
            </a:pPr>
            <a:fld id="{F0219545-6E0B-4453-9BB6-FFB458D64B3B}" type="datetime1">
              <a:rPr lang="pt-BR" smtClean="0"/>
              <a:t>02/11/2021</a:t>
            </a:fld>
            <a:endParaRPr lang="pt-BR"/>
          </a:p>
        </p:txBody>
      </p:sp>
      <p:sp>
        <p:nvSpPr>
          <p:cNvPr id="6" name="Footer Placeholder 5"/>
          <p:cNvSpPr>
            <a:spLocks noGrp="1" noChangeArrowheads="1"/>
          </p:cNvSpPr>
          <p:nvPr>
            <p:ph type="ftr" sz="quarter" idx="11"/>
          </p:nvPr>
        </p:nvSpPr>
        <p:spPr/>
        <p:txBody>
          <a:bodyPr/>
          <a:lstStyle>
            <a:lvl1pPr>
              <a:defRPr/>
            </a:lvl1pPr>
          </a:lstStyle>
          <a:p>
            <a:pPr>
              <a:defRPr/>
            </a:pPr>
            <a:r>
              <a:rPr lang="it-IT"/>
              <a:t>eraldo consorte -  econsort@gmail.com</a:t>
            </a:r>
            <a:endParaRPr lang="pt-BR"/>
          </a:p>
        </p:txBody>
      </p:sp>
      <p:sp>
        <p:nvSpPr>
          <p:cNvPr id="7" name="Slide Number Placeholder 6"/>
          <p:cNvSpPr>
            <a:spLocks noGrp="1" noChangeArrowheads="1"/>
          </p:cNvSpPr>
          <p:nvPr>
            <p:ph type="sldNum" sz="quarter" idx="12"/>
          </p:nvPr>
        </p:nvSpPr>
        <p:spPr/>
        <p:txBody>
          <a:bodyPr/>
          <a:lstStyle>
            <a:lvl1pPr>
              <a:defRPr/>
            </a:lvl1pPr>
          </a:lstStyle>
          <a:p>
            <a:fld id="{4ADAB892-EF88-4EF0-8D04-41314D522FAF}" type="slidenum">
              <a:rPr lang="pt-BR" altLang="pt-BR"/>
              <a:pPr/>
              <a:t>‹#›</a:t>
            </a:fld>
            <a:endParaRPr lang="pt-BR" altLang="pt-BR"/>
          </a:p>
        </p:txBody>
      </p:sp>
    </p:spTree>
    <p:extLst>
      <p:ext uri="{BB962C8B-B14F-4D97-AF65-F5344CB8AC3E}">
        <p14:creationId xmlns:p14="http://schemas.microsoft.com/office/powerpoint/2010/main" val="2128487146"/>
      </p:ext>
    </p:extLst>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cSld name="Conteúdo">
    <p:spTree>
      <p:nvGrpSpPr>
        <p:cNvPr id="1" name=""/>
        <p:cNvGrpSpPr/>
        <p:nvPr/>
      </p:nvGrpSpPr>
      <p:grpSpPr>
        <a:xfrm>
          <a:off x="0" y="0"/>
          <a:ext cx="0" cy="0"/>
          <a:chOff x="0" y="0"/>
          <a:chExt cx="0" cy="0"/>
        </a:xfrm>
      </p:grpSpPr>
      <p:sp>
        <p:nvSpPr>
          <p:cNvPr id="2" name="Espaço Reservado para Conteúdo 1"/>
          <p:cNvSpPr>
            <a:spLocks noGrp="1"/>
          </p:cNvSpPr>
          <p:nvPr>
            <p:ph/>
          </p:nvPr>
        </p:nvSpPr>
        <p:spPr>
          <a:xfrm>
            <a:off x="609600" y="277813"/>
            <a:ext cx="10972800" cy="5853112"/>
          </a:xfrm>
        </p:spPr>
        <p:txBody>
          <a:bodyPr/>
          <a:lstStyle/>
          <a:p>
            <a:pPr lvl="0"/>
            <a:r>
              <a:rPr lang="pt-BR"/>
              <a:t>Clique para editar os estilos do texto mestre</a:t>
            </a:r>
          </a:p>
          <a:p>
            <a:pPr lvl="1"/>
            <a:r>
              <a:rPr lang="pt-BR"/>
              <a:t>Segundo nível</a:t>
            </a:r>
          </a:p>
          <a:p>
            <a:pPr lvl="2"/>
            <a:r>
              <a:rPr lang="pt-BR"/>
              <a:t>Terceiro nível</a:t>
            </a:r>
          </a:p>
          <a:p>
            <a:pPr lvl="3"/>
            <a:r>
              <a:rPr lang="pt-BR"/>
              <a:t>Quarto nível</a:t>
            </a:r>
          </a:p>
          <a:p>
            <a:pPr lvl="4"/>
            <a:r>
              <a:rPr lang="pt-BR"/>
              <a:t>Quinto nível</a:t>
            </a:r>
          </a:p>
        </p:txBody>
      </p:sp>
      <p:sp>
        <p:nvSpPr>
          <p:cNvPr id="3" name="Rectangle 4"/>
          <p:cNvSpPr>
            <a:spLocks noGrp="1" noChangeArrowheads="1"/>
          </p:cNvSpPr>
          <p:nvPr>
            <p:ph type="dt" sz="half" idx="10"/>
          </p:nvPr>
        </p:nvSpPr>
        <p:spPr/>
        <p:txBody>
          <a:bodyPr/>
          <a:lstStyle>
            <a:lvl1pPr>
              <a:defRPr/>
            </a:lvl1pPr>
          </a:lstStyle>
          <a:p>
            <a:pPr>
              <a:defRPr/>
            </a:pPr>
            <a:fld id="{72FA6103-6F0E-47FF-93FF-B45DB26D7B7A}" type="datetime1">
              <a:rPr lang="pt-BR" smtClean="0"/>
              <a:t>02/11/2021</a:t>
            </a:fld>
            <a:endParaRPr lang="pt-BR"/>
          </a:p>
        </p:txBody>
      </p:sp>
      <p:sp>
        <p:nvSpPr>
          <p:cNvPr id="4" name="Rectangle 5"/>
          <p:cNvSpPr>
            <a:spLocks noGrp="1" noChangeArrowheads="1"/>
          </p:cNvSpPr>
          <p:nvPr>
            <p:ph type="ftr" sz="quarter" idx="11"/>
          </p:nvPr>
        </p:nvSpPr>
        <p:spPr/>
        <p:txBody>
          <a:bodyPr/>
          <a:lstStyle>
            <a:lvl1pPr>
              <a:defRPr/>
            </a:lvl1pPr>
          </a:lstStyle>
          <a:p>
            <a:pPr>
              <a:defRPr/>
            </a:pPr>
            <a:r>
              <a:rPr lang="it-IT"/>
              <a:t>eraldo consorte -  econsort@gmail.com</a:t>
            </a:r>
            <a:endParaRPr lang="pt-BR"/>
          </a:p>
        </p:txBody>
      </p:sp>
      <p:sp>
        <p:nvSpPr>
          <p:cNvPr id="5" name="Rectangle 6"/>
          <p:cNvSpPr>
            <a:spLocks noGrp="1" noChangeArrowheads="1"/>
          </p:cNvSpPr>
          <p:nvPr>
            <p:ph type="sldNum" sz="quarter" idx="12"/>
          </p:nvPr>
        </p:nvSpPr>
        <p:spPr/>
        <p:txBody>
          <a:bodyPr/>
          <a:lstStyle>
            <a:lvl1pPr>
              <a:defRPr/>
            </a:lvl1pPr>
          </a:lstStyle>
          <a:p>
            <a:fld id="{E392EA54-975E-4F0C-8689-2BF66214065C}" type="slidenum">
              <a:rPr lang="pt-BR" altLang="pt-BR"/>
              <a:pPr/>
              <a:t>‹#›</a:t>
            </a:fld>
            <a:endParaRPr lang="pt-BR" altLang="pt-BR"/>
          </a:p>
        </p:txBody>
      </p:sp>
    </p:spTree>
    <p:extLst>
      <p:ext uri="{BB962C8B-B14F-4D97-AF65-F5344CB8AC3E}">
        <p14:creationId xmlns:p14="http://schemas.microsoft.com/office/powerpoint/2010/main" val="1071584173"/>
      </p:ext>
    </p:extLst>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10"/>
          </p:nvPr>
        </p:nvSpPr>
        <p:spPr/>
        <p:txBody>
          <a:bodyPr/>
          <a:lstStyle/>
          <a:p>
            <a:fld id="{3181EFE3-F098-41FF-8517-AED20EF8D8DD}" type="datetime1">
              <a:rPr lang="pt-BR" smtClean="0"/>
              <a:t>02/11/2021</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7764305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pt-B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30E5F71-6C08-463E-A9D7-90744B160682}" type="datetime1">
              <a:rPr lang="pt-BR" smtClean="0"/>
              <a:t>02/11/2021</a:t>
            </a:fld>
            <a:endParaRPr lang="pt-BR"/>
          </a:p>
        </p:txBody>
      </p:sp>
      <p:sp>
        <p:nvSpPr>
          <p:cNvPr id="5" name="Footer Placeholder 4"/>
          <p:cNvSpPr>
            <a:spLocks noGrp="1"/>
          </p:cNvSpPr>
          <p:nvPr>
            <p:ph type="ftr" sz="quarter" idx="11"/>
          </p:nvPr>
        </p:nvSpPr>
        <p:spPr/>
        <p:txBody>
          <a:bodyPr/>
          <a:lstStyle/>
          <a:p>
            <a:r>
              <a:rPr lang="it-IT"/>
              <a:t>eraldo consorte -  econsort@gmail.com</a:t>
            </a:r>
            <a:endParaRPr lang="pt-BR"/>
          </a:p>
        </p:txBody>
      </p:sp>
      <p:sp>
        <p:nvSpPr>
          <p:cNvPr id="6" name="Slide Number Placeholder 5"/>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37536074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Date Placeholder 4"/>
          <p:cNvSpPr>
            <a:spLocks noGrp="1"/>
          </p:cNvSpPr>
          <p:nvPr>
            <p:ph type="dt" sz="half" idx="10"/>
          </p:nvPr>
        </p:nvSpPr>
        <p:spPr/>
        <p:txBody>
          <a:bodyPr/>
          <a:lstStyle/>
          <a:p>
            <a:fld id="{AEE2D2BB-F400-4E68-8E46-31EA78319977}" type="datetime1">
              <a:rPr lang="pt-BR" smtClean="0"/>
              <a:t>02/11/2021</a:t>
            </a:fld>
            <a:endParaRPr lang="pt-BR"/>
          </a:p>
        </p:txBody>
      </p:sp>
      <p:sp>
        <p:nvSpPr>
          <p:cNvPr id="6" name="Footer Placeholder 5"/>
          <p:cNvSpPr>
            <a:spLocks noGrp="1"/>
          </p:cNvSpPr>
          <p:nvPr>
            <p:ph type="ftr" sz="quarter" idx="11"/>
          </p:nvPr>
        </p:nvSpPr>
        <p:spPr/>
        <p:txBody>
          <a:bodyPr/>
          <a:lstStyle/>
          <a:p>
            <a:r>
              <a:rPr lang="it-IT"/>
              <a:t>eraldo consorte -  econsort@gmail.com</a:t>
            </a:r>
            <a:endParaRPr lang="pt-BR"/>
          </a:p>
        </p:txBody>
      </p:sp>
      <p:sp>
        <p:nvSpPr>
          <p:cNvPr id="7" name="Slide Number Placeholder 6"/>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4142412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pt-B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7" name="Date Placeholder 6"/>
          <p:cNvSpPr>
            <a:spLocks noGrp="1"/>
          </p:cNvSpPr>
          <p:nvPr>
            <p:ph type="dt" sz="half" idx="10"/>
          </p:nvPr>
        </p:nvSpPr>
        <p:spPr/>
        <p:txBody>
          <a:bodyPr/>
          <a:lstStyle/>
          <a:p>
            <a:fld id="{E87B6DBF-A29D-4969-A516-6C6EFAD95EB2}" type="datetime1">
              <a:rPr lang="pt-BR" smtClean="0"/>
              <a:t>02/11/2021</a:t>
            </a:fld>
            <a:endParaRPr lang="pt-BR"/>
          </a:p>
        </p:txBody>
      </p:sp>
      <p:sp>
        <p:nvSpPr>
          <p:cNvPr id="8" name="Footer Placeholder 7"/>
          <p:cNvSpPr>
            <a:spLocks noGrp="1"/>
          </p:cNvSpPr>
          <p:nvPr>
            <p:ph type="ftr" sz="quarter" idx="11"/>
          </p:nvPr>
        </p:nvSpPr>
        <p:spPr/>
        <p:txBody>
          <a:bodyPr/>
          <a:lstStyle/>
          <a:p>
            <a:r>
              <a:rPr lang="it-IT"/>
              <a:t>eraldo consorte -  econsort@gmail.com</a:t>
            </a:r>
            <a:endParaRPr lang="pt-BR"/>
          </a:p>
        </p:txBody>
      </p:sp>
      <p:sp>
        <p:nvSpPr>
          <p:cNvPr id="9" name="Slide Number Placeholder 8"/>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2245078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pt-BR"/>
          </a:p>
        </p:txBody>
      </p:sp>
      <p:sp>
        <p:nvSpPr>
          <p:cNvPr id="3" name="Date Placeholder 2"/>
          <p:cNvSpPr>
            <a:spLocks noGrp="1"/>
          </p:cNvSpPr>
          <p:nvPr>
            <p:ph type="dt" sz="half" idx="10"/>
          </p:nvPr>
        </p:nvSpPr>
        <p:spPr/>
        <p:txBody>
          <a:bodyPr/>
          <a:lstStyle/>
          <a:p>
            <a:fld id="{3A86D142-4F28-4F79-9107-CBE4C44BAE49}" type="datetime1">
              <a:rPr lang="pt-BR" smtClean="0"/>
              <a:t>02/11/2021</a:t>
            </a:fld>
            <a:endParaRPr lang="pt-BR"/>
          </a:p>
        </p:txBody>
      </p:sp>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83825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16C086-B2B3-48FB-AFDC-F535EE46D6EF}" type="datetime1">
              <a:rPr lang="pt-BR" smtClean="0"/>
              <a:t>02/11/2021</a:t>
            </a:fld>
            <a:endParaRPr lang="pt-BR"/>
          </a:p>
        </p:txBody>
      </p:sp>
      <p:sp>
        <p:nvSpPr>
          <p:cNvPr id="3" name="Footer Placeholder 2"/>
          <p:cNvSpPr>
            <a:spLocks noGrp="1"/>
          </p:cNvSpPr>
          <p:nvPr>
            <p:ph type="ftr" sz="quarter" idx="11"/>
          </p:nvPr>
        </p:nvSpPr>
        <p:spPr/>
        <p:txBody>
          <a:bodyPr/>
          <a:lstStyle/>
          <a:p>
            <a:r>
              <a:rPr lang="it-IT"/>
              <a:t>eraldo consorte -  econsort@gmail.com</a:t>
            </a:r>
            <a:endParaRPr lang="pt-BR"/>
          </a:p>
        </p:txBody>
      </p:sp>
      <p:sp>
        <p:nvSpPr>
          <p:cNvPr id="4" name="Slide Number Placeholder 3"/>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239840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E0ED487-6E30-49D0-80BA-A155C3D818F2}" type="datetime1">
              <a:rPr lang="pt-BR" smtClean="0"/>
              <a:t>02/11/2021</a:t>
            </a:fld>
            <a:endParaRPr lang="pt-BR"/>
          </a:p>
        </p:txBody>
      </p:sp>
      <p:sp>
        <p:nvSpPr>
          <p:cNvPr id="6" name="Footer Placeholder 5"/>
          <p:cNvSpPr>
            <a:spLocks noGrp="1"/>
          </p:cNvSpPr>
          <p:nvPr>
            <p:ph type="ftr" sz="quarter" idx="11"/>
          </p:nvPr>
        </p:nvSpPr>
        <p:spPr/>
        <p:txBody>
          <a:bodyPr/>
          <a:lstStyle/>
          <a:p>
            <a:r>
              <a:rPr lang="it-IT"/>
              <a:t>eraldo consorte -  econsort@gmail.com</a:t>
            </a:r>
            <a:endParaRPr lang="pt-BR"/>
          </a:p>
        </p:txBody>
      </p:sp>
      <p:sp>
        <p:nvSpPr>
          <p:cNvPr id="7" name="Slide Number Placeholder 6"/>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4745665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pt-B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015244F-E4F0-4C9F-A4AE-1D26EF9F69EA}" type="datetime1">
              <a:rPr lang="pt-BR" smtClean="0"/>
              <a:t>02/11/2021</a:t>
            </a:fld>
            <a:endParaRPr lang="pt-BR"/>
          </a:p>
        </p:txBody>
      </p:sp>
      <p:sp>
        <p:nvSpPr>
          <p:cNvPr id="6" name="Footer Placeholder 5"/>
          <p:cNvSpPr>
            <a:spLocks noGrp="1"/>
          </p:cNvSpPr>
          <p:nvPr>
            <p:ph type="ftr" sz="quarter" idx="11"/>
          </p:nvPr>
        </p:nvSpPr>
        <p:spPr/>
        <p:txBody>
          <a:bodyPr/>
          <a:lstStyle/>
          <a:p>
            <a:r>
              <a:rPr lang="it-IT"/>
              <a:t>eraldo consorte -  econsort@gmail.com</a:t>
            </a:r>
            <a:endParaRPr lang="pt-BR"/>
          </a:p>
        </p:txBody>
      </p:sp>
      <p:sp>
        <p:nvSpPr>
          <p:cNvPr id="7" name="Slide Number Placeholder 6"/>
          <p:cNvSpPr>
            <a:spLocks noGrp="1"/>
          </p:cNvSpPr>
          <p:nvPr>
            <p:ph type="sldNum" sz="quarter" idx="12"/>
          </p:nvPr>
        </p:nvSpPr>
        <p:spPr/>
        <p:txBody>
          <a:bodyPr/>
          <a:lstStyle/>
          <a:p>
            <a:fld id="{DF25A8D9-0F96-4EA7-B12F-FB0D539BE725}" type="slidenum">
              <a:rPr lang="pt-BR" smtClean="0"/>
              <a:t>‹#›</a:t>
            </a:fld>
            <a:endParaRPr lang="pt-BR"/>
          </a:p>
        </p:txBody>
      </p:sp>
    </p:spTree>
    <p:extLst>
      <p:ext uri="{BB962C8B-B14F-4D97-AF65-F5344CB8AC3E}">
        <p14:creationId xmlns:p14="http://schemas.microsoft.com/office/powerpoint/2010/main" val="28990514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pt-B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pt-B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386945-5215-4F2B-9268-88758D9A815C}" type="datetime1">
              <a:rPr lang="pt-BR" smtClean="0"/>
              <a:t>02/11/2021</a:t>
            </a:fld>
            <a:endParaRPr lang="pt-B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it-IT"/>
              <a:t>eraldo consorte -  econsort@gmail.com</a:t>
            </a:r>
            <a:endParaRPr lang="pt-B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25A8D9-0F96-4EA7-B12F-FB0D539BE725}" type="slidenum">
              <a:rPr lang="pt-BR" smtClean="0"/>
              <a:t>‹#›</a:t>
            </a:fld>
            <a:endParaRPr lang="pt-BR"/>
          </a:p>
        </p:txBody>
      </p:sp>
    </p:spTree>
    <p:extLst>
      <p:ext uri="{BB962C8B-B14F-4D97-AF65-F5344CB8AC3E}">
        <p14:creationId xmlns:p14="http://schemas.microsoft.com/office/powerpoint/2010/main" val="38207965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00.xml.rels><?xml version="1.0" encoding="UTF-8" standalone="yes"?>
<Relationships xmlns="http://schemas.openxmlformats.org/package/2006/relationships"><Relationship Id="rId3" Type="http://schemas.openxmlformats.org/officeDocument/2006/relationships/diagramLayout" Target="../diagrams/layout8.xml"/><Relationship Id="rId7" Type="http://schemas.openxmlformats.org/officeDocument/2006/relationships/image" Target="../media/image9.png"/><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1200_ideTrabalhador_procJudTrab" TargetMode="External"/><Relationship Id="rId3" Type="http://schemas.openxmlformats.org/officeDocument/2006/relationships/hyperlink" Target="https://www.gov.br/esocial/pt-br/documentacao-tecnica/leiautes-esocial-nt-01-2021-html/index.html/index.html#r_1200_ideTrabalhador" TargetMode="External"/><Relationship Id="rId7" Type="http://schemas.openxmlformats.org/officeDocument/2006/relationships/hyperlink" Target="https://www.gov.br/esocial/pt-br/documentacao-tecnica/leiautes-esocial-nt-01-2021-html/index.html/index.html#r_1200_ideTrabalhador_infoComplem_sucessaoVinc" TargetMode="External"/><Relationship Id="rId2" Type="http://schemas.openxmlformats.org/officeDocument/2006/relationships/hyperlink" Target="https://www.gov.br/esocial/pt-br/documentacao-tecnica/leiautes-esocial-nt-01-2021-html/index.html/index.html#r_1200_ideEmpregador"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0_ideTrabalhador_infoComplem" TargetMode="External"/><Relationship Id="rId5" Type="http://schemas.openxmlformats.org/officeDocument/2006/relationships/hyperlink" Target="https://www.gov.br/esocial/pt-br/documentacao-tecnica/leiautes-esocial-nt-01-2021-html/index.html/index.html#r_1200_ideTrabalhador_infoMV_remunOutrEmpr" TargetMode="External"/><Relationship Id="rId4" Type="http://schemas.openxmlformats.org/officeDocument/2006/relationships/hyperlink" Target="https://www.gov.br/esocial/pt-br/documentacao-tecnica/leiautes-esocial-nt-01-2021-html/index.html/index.html#r_1200_ideTrabalhador_infoMV" TargetMode="External"/></Relationships>
</file>

<file path=ppt/slides/_rels/slide103.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1200_dmDev_infoPerApur_ideEstabLot_remunPerApur_infoAgNocivo" TargetMode="External"/><Relationship Id="rId3" Type="http://schemas.openxmlformats.org/officeDocument/2006/relationships/hyperlink" Target="https://www.gov.br/esocial/pt-br/documentacao-tecnica/leiautes-esocial-nt-01-2021-html/index.html/index.html#r_1200_dmDev" TargetMode="External"/><Relationship Id="rId7" Type="http://schemas.openxmlformats.org/officeDocument/2006/relationships/hyperlink" Target="https://www.gov.br/esocial/pt-br/documentacao-tecnica/leiautes-esocial-nt-01-2021-html/index.html/index.html#r_1200_dmDev_infoPerApur_ideEstabLot_remunPerApur_itensRemun" TargetMode="External"/><Relationship Id="rId2" Type="http://schemas.openxmlformats.org/officeDocument/2006/relationships/hyperlink" Target="https://www.gov.br/esocial/pt-br/documentacao-tecnica/leiautes-esocial-nt-01-2021-html/index.html/index.html#r_1200_ideTrabalhador_infoInterm"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0_dmDev_infoPerApur_ideEstabLot_remunPerApur" TargetMode="External"/><Relationship Id="rId5" Type="http://schemas.openxmlformats.org/officeDocument/2006/relationships/hyperlink" Target="https://www.gov.br/esocial/pt-br/documentacao-tecnica/leiautes-esocial-nt-01-2021-html/index.html/index.html#r_1200_dmDev_infoPerApur_ideEstabLot" TargetMode="External"/><Relationship Id="rId10" Type="http://schemas.openxmlformats.org/officeDocument/2006/relationships/hyperlink" Target="https://www.gov.br/esocial/pt-br/documentacao-tecnica/leiautes-esocial-nt-01-2021-html/index.html/index.html#r_1200_dmDev_infoPerAnt_ideADC" TargetMode="External"/><Relationship Id="rId4" Type="http://schemas.openxmlformats.org/officeDocument/2006/relationships/hyperlink" Target="https://www.gov.br/esocial/pt-br/documentacao-tecnica/leiautes-esocial-nt-01-2021-html/index.html/index.html#r_1200_dmDev_infoPerApur" TargetMode="External"/><Relationship Id="rId9" Type="http://schemas.openxmlformats.org/officeDocument/2006/relationships/hyperlink" Target="https://www.gov.br/esocial/pt-br/documentacao-tecnica/leiautes-esocial-nt-01-2021-html/index.html/index.html#r_1200_dmDev_infoPerAnt" TargetMode="External"/></Relationships>
</file>

<file path=ppt/slides/_rels/slide104.xml.rels><?xml version="1.0" encoding="UTF-8" standalone="yes"?>
<Relationships xmlns="http://schemas.openxmlformats.org/package/2006/relationships"><Relationship Id="rId3" Type="http://schemas.openxmlformats.org/officeDocument/2006/relationships/hyperlink" Target="https://www.gov.br/esocial/pt-br/documentacao-tecnica/leiautes-esocial-nt-01-2021-html/index.html/index.html#r_1200_dmDev_infoPerAnt_ideADC_idePeriodo_ideEstabLot" TargetMode="External"/><Relationship Id="rId7" Type="http://schemas.openxmlformats.org/officeDocument/2006/relationships/hyperlink" Target="https://www.gov.br/esocial/pt-br/documentacao-tecnica/leiautes-esocial-nt-01-2021-html/index.html/index.html#r_1200_dmDev_infoComplCont" TargetMode="External"/><Relationship Id="rId2" Type="http://schemas.openxmlformats.org/officeDocument/2006/relationships/hyperlink" Target="https://www.gov.br/esocial/pt-br/documentacao-tecnica/leiautes-esocial-nt-01-2021-html/index.html/index.html#r_1200_dmDev_infoPerAnt_ideADC_idePeriodo"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0_dmDev_infoPerAnt_ideADC_idePeriodo_ideEstabLot_remunPerAnt_infoAgNocivo" TargetMode="External"/><Relationship Id="rId5" Type="http://schemas.openxmlformats.org/officeDocument/2006/relationships/hyperlink" Target="https://www.gov.br/esocial/pt-br/documentacao-tecnica/leiautes-esocial-nt-01-2021-html/index.html/index.html#r_1200_dmDev_infoPerAnt_ideADC_idePeriodo_ideEstabLot_remunPerAnt_itensRemun" TargetMode="External"/><Relationship Id="rId4" Type="http://schemas.openxmlformats.org/officeDocument/2006/relationships/hyperlink" Target="https://www.gov.br/esocial/pt-br/documentacao-tecnica/leiautes-esocial-nt-01-2021-html/index.html/index.html#r_1200_dmDev_infoPerAnt_ideADC_idePeriodo_ideEstabLot_remunPerAnt" TargetMode="Externa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1202_dmDev_infoPerApur_ideEstab" TargetMode="External"/><Relationship Id="rId13" Type="http://schemas.openxmlformats.org/officeDocument/2006/relationships/hyperlink" Target="https://www.gov.br/esocial/pt-br/documentacao-tecnica/leiautes-esocial-nt-01-2021-html/index.html/index.html#r_1202_dmDev_infoPerAnt_idePeriodo_ideEstab" TargetMode="External"/><Relationship Id="rId3" Type="http://schemas.openxmlformats.org/officeDocument/2006/relationships/hyperlink" Target="https://www.gov.br/esocial/pt-br/documentacao-tecnica/leiautes-esocial-nt-01-2021-html/index.html/index.html#r_1202_ideTrabalhador" TargetMode="External"/><Relationship Id="rId7" Type="http://schemas.openxmlformats.org/officeDocument/2006/relationships/hyperlink" Target="https://www.gov.br/esocial/pt-br/documentacao-tecnica/leiautes-esocial-nt-01-2021-html/index.html/index.html#r_1202_dmDev_infoPerApur" TargetMode="External"/><Relationship Id="rId12" Type="http://schemas.openxmlformats.org/officeDocument/2006/relationships/hyperlink" Target="https://www.gov.br/esocial/pt-br/documentacao-tecnica/leiautes-esocial-nt-01-2021-html/index.html/index.html#r_1202_dmDev_infoPerAnt_idePeriodo" TargetMode="External"/><Relationship Id="rId2" Type="http://schemas.openxmlformats.org/officeDocument/2006/relationships/hyperlink" Target="https://www.gov.br/esocial/pt-br/documentacao-tecnica/leiautes-esocial-nt-01-2021-html/index.html/index.html#r_1202_ideEmpregador"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2_dmDev" TargetMode="External"/><Relationship Id="rId11" Type="http://schemas.openxmlformats.org/officeDocument/2006/relationships/hyperlink" Target="https://www.gov.br/esocial/pt-br/documentacao-tecnica/leiautes-esocial-nt-01-2021-html/index.html/index.html#r_1202_dmDev_infoPerAnt" TargetMode="External"/><Relationship Id="rId5" Type="http://schemas.openxmlformats.org/officeDocument/2006/relationships/hyperlink" Target="https://www.gov.br/esocial/pt-br/documentacao-tecnica/leiautes-esocial-nt-01-2021-html/index.html/index.html#r_1202_ideTrabalhador_infoComplem_sucessaoVinc" TargetMode="External"/><Relationship Id="rId10" Type="http://schemas.openxmlformats.org/officeDocument/2006/relationships/hyperlink" Target="https://www.gov.br/esocial/pt-br/documentacao-tecnica/leiautes-esocial-nt-01-2021-html/index.html/index.html#r_1202_dmDev_infoPerApur_ideEstab_remunPerApur_itensRemun" TargetMode="External"/><Relationship Id="rId4" Type="http://schemas.openxmlformats.org/officeDocument/2006/relationships/hyperlink" Target="https://www.gov.br/esocial/pt-br/documentacao-tecnica/leiautes-esocial-nt-01-2021-html/index.html/index.html#r_1202_ideTrabalhador_infoComplem" TargetMode="External"/><Relationship Id="rId9" Type="http://schemas.openxmlformats.org/officeDocument/2006/relationships/hyperlink" Target="https://www.gov.br/esocial/pt-br/documentacao-tecnica/leiautes-esocial-nt-01-2021-html/index.html/index.html#r_1202_dmDev_infoPerApur_ideEstab_remunPerApur" TargetMode="External"/><Relationship Id="rId14" Type="http://schemas.openxmlformats.org/officeDocument/2006/relationships/hyperlink" Target="https://www.gov.br/esocial/pt-br/documentacao-tecnica/leiautes-esocial-nt-01-2021-html/index.html/index.html#r_1202_dmDev_infoPerAnt_idePeriodo_ideEstab_remunPerAnt" TargetMode="Externa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hyperlink" Target="http://www.esocial.gov.br/" TargetMode="External"/><Relationship Id="rId2" Type="http://schemas.openxmlformats.org/officeDocument/2006/relationships/hyperlink" Target="http://www9.dataprev.gov.br/Esocial" TargetMode="Externa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diagramLayout" Target="../diagrams/layout9.xml"/><Relationship Id="rId7" Type="http://schemas.openxmlformats.org/officeDocument/2006/relationships/image" Target="../media/image9.png"/><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29.svg"/></Relationships>
</file>

<file path=ppt/slides/_rels/slide118.xml.rels><?xml version="1.0" encoding="UTF-8" standalone="yes"?>
<Relationships xmlns="http://schemas.openxmlformats.org/package/2006/relationships"><Relationship Id="rId3" Type="http://schemas.openxmlformats.org/officeDocument/2006/relationships/hyperlink" Target="http://www.consortecursos.com/" TargetMode="External"/><Relationship Id="rId7" Type="http://schemas.openxmlformats.org/officeDocument/2006/relationships/image" Target="../media/image32.png"/><Relationship Id="rId2" Type="http://schemas.openxmlformats.org/officeDocument/2006/relationships/hyperlink" Target="mailto:econsort@gmail.com" TargetMode="Externa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9.png"/><Relationship Id="rId4" Type="http://schemas.openxmlformats.org/officeDocument/2006/relationships/image" Target="../media/image30.jpeg"/></Relationships>
</file>

<file path=ppt/slides/_rels/slide1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image" Target="../media/image33.wmf"/><Relationship Id="rId1" Type="http://schemas.openxmlformats.org/officeDocument/2006/relationships/slideLayout" Target="../slideLayouts/slideLayout1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13.xml"/></Relationships>
</file>

<file path=ppt/slides/_rels/slide136.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1200_ideTrabalhador_procJudTrab" TargetMode="External"/><Relationship Id="rId3" Type="http://schemas.openxmlformats.org/officeDocument/2006/relationships/hyperlink" Target="https://www.gov.br/esocial/pt-br/documentacao-tecnica/leiautes-esocial-nt-01-2021-html/index.html/index.html#r_1200_ideTrabalhador" TargetMode="External"/><Relationship Id="rId7" Type="http://schemas.openxmlformats.org/officeDocument/2006/relationships/hyperlink" Target="https://www.gov.br/esocial/pt-br/documentacao-tecnica/leiautes-esocial-nt-01-2021-html/index.html/index.html#r_1200_ideTrabalhador_infoComplem_sucessaoVinc" TargetMode="External"/><Relationship Id="rId2" Type="http://schemas.openxmlformats.org/officeDocument/2006/relationships/hyperlink" Target="https://www.gov.br/esocial/pt-br/documentacao-tecnica/leiautes-esocial-nt-01-2021-html/index.html/index.html#r_1200_ideEmpregador"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0_ideTrabalhador_infoComplem" TargetMode="External"/><Relationship Id="rId5" Type="http://schemas.openxmlformats.org/officeDocument/2006/relationships/hyperlink" Target="https://www.gov.br/esocial/pt-br/documentacao-tecnica/leiautes-esocial-nt-01-2021-html/index.html/index.html#r_1200_ideTrabalhador_infoMV_remunOutrEmpr" TargetMode="External"/><Relationship Id="rId4" Type="http://schemas.openxmlformats.org/officeDocument/2006/relationships/hyperlink" Target="https://www.gov.br/esocial/pt-br/documentacao-tecnica/leiautes-esocial-nt-01-2021-html/index.html/index.html#r_1200_ideTrabalhador_infoMV" TargetMode="External"/></Relationships>
</file>

<file path=ppt/slides/_rels/slide141.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1200_dmDev_infoPerApur_ideEstabLot_remunPerApur_infoAgNocivo" TargetMode="External"/><Relationship Id="rId3" Type="http://schemas.openxmlformats.org/officeDocument/2006/relationships/hyperlink" Target="https://www.gov.br/esocial/pt-br/documentacao-tecnica/leiautes-esocial-nt-01-2021-html/index.html/index.html#r_1200_dmDev" TargetMode="External"/><Relationship Id="rId7" Type="http://schemas.openxmlformats.org/officeDocument/2006/relationships/hyperlink" Target="https://www.gov.br/esocial/pt-br/documentacao-tecnica/leiautes-esocial-nt-01-2021-html/index.html/index.html#r_1200_dmDev_infoPerApur_ideEstabLot_remunPerApur_itensRemun" TargetMode="External"/><Relationship Id="rId2" Type="http://schemas.openxmlformats.org/officeDocument/2006/relationships/hyperlink" Target="https://www.gov.br/esocial/pt-br/documentacao-tecnica/leiautes-esocial-nt-01-2021-html/index.html/index.html#r_1200_ideTrabalhador_infoInterm" TargetMode="External"/><Relationship Id="rId1" Type="http://schemas.openxmlformats.org/officeDocument/2006/relationships/slideLayout" Target="../slideLayouts/slideLayout7.xml"/><Relationship Id="rId6" Type="http://schemas.openxmlformats.org/officeDocument/2006/relationships/hyperlink" Target="https://www.gov.br/esocial/pt-br/documentacao-tecnica/leiautes-esocial-nt-01-2021-html/index.html/index.html#r_1200_dmDev_infoPerApur_ideEstabLot_remunPerApur" TargetMode="External"/><Relationship Id="rId5" Type="http://schemas.openxmlformats.org/officeDocument/2006/relationships/hyperlink" Target="https://www.gov.br/esocial/pt-br/documentacao-tecnica/leiautes-esocial-nt-01-2021-html/index.html/index.html#r_1200_dmDev_infoPerApur_ideEstabLot" TargetMode="External"/><Relationship Id="rId10" Type="http://schemas.openxmlformats.org/officeDocument/2006/relationships/hyperlink" Target="https://www.gov.br/esocial/pt-br/documentacao-tecnica/leiautes-esocial-nt-01-2021-html/index.html/index.html#r_1200_dmDev_infoPerAnt_ideADC" TargetMode="External"/><Relationship Id="rId4" Type="http://schemas.openxmlformats.org/officeDocument/2006/relationships/hyperlink" Target="https://www.gov.br/esocial/pt-br/documentacao-tecnica/leiautes-esocial-nt-01-2021-html/index.html/index.html#r_1200_dmDev_infoPerApur" TargetMode="External"/><Relationship Id="rId9" Type="http://schemas.openxmlformats.org/officeDocument/2006/relationships/hyperlink" Target="https://www.gov.br/esocial/pt-br/documentacao-tecnica/leiautes-esocial-nt-01-2021-html/index.html/index.html#r_1200_dmDev_infoPerAnt" TargetMode="Externa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3.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1.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3.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3.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56.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3.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1.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62.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3.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163.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3.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164.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3.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3.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167.xml.rels><?xml version="1.0" encoding="UTF-8" standalone="yes"?>
<Relationships xmlns="http://schemas.openxmlformats.org/package/2006/relationships"><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68.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3.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169.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3.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3.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171.xml.rels><?xml version="1.0" encoding="UTF-8" standalone="yes"?>
<Relationships xmlns="http://schemas.openxmlformats.org/package/2006/relationships"><Relationship Id="rId3" Type="http://schemas.openxmlformats.org/officeDocument/2006/relationships/diagramLayout" Target="../diagrams/layout26.xml"/><Relationship Id="rId2" Type="http://schemas.openxmlformats.org/officeDocument/2006/relationships/diagramData" Target="../diagrams/data26.xml"/><Relationship Id="rId1" Type="http://schemas.openxmlformats.org/officeDocument/2006/relationships/slideLayout" Target="../slideLayouts/slideLayout3.xml"/><Relationship Id="rId6" Type="http://schemas.microsoft.com/office/2007/relationships/diagramDrawing" Target="../diagrams/drawing26.xml"/><Relationship Id="rId5" Type="http://schemas.openxmlformats.org/officeDocument/2006/relationships/diagramColors" Target="../diagrams/colors26.xml"/><Relationship Id="rId4" Type="http://schemas.openxmlformats.org/officeDocument/2006/relationships/diagramQuickStyle" Target="../diagrams/quickStyle26.xml"/></Relationships>
</file>

<file path=ppt/slides/_rels/slide172.xml.rels><?xml version="1.0" encoding="UTF-8" standalone="yes"?>
<Relationships xmlns="http://schemas.openxmlformats.org/package/2006/relationships"><Relationship Id="rId3" Type="http://schemas.openxmlformats.org/officeDocument/2006/relationships/diagramLayout" Target="../diagrams/layout27.xml"/><Relationship Id="rId2" Type="http://schemas.openxmlformats.org/officeDocument/2006/relationships/diagramData" Target="../diagrams/data27.xml"/><Relationship Id="rId1" Type="http://schemas.openxmlformats.org/officeDocument/2006/relationships/slideLayout" Target="../slideLayouts/slideLayout3.xml"/><Relationship Id="rId6" Type="http://schemas.microsoft.com/office/2007/relationships/diagramDrawing" Target="../diagrams/drawing27.xml"/><Relationship Id="rId5" Type="http://schemas.openxmlformats.org/officeDocument/2006/relationships/diagramColors" Target="../diagrams/colors27.xml"/><Relationship Id="rId4" Type="http://schemas.openxmlformats.org/officeDocument/2006/relationships/diagramQuickStyle" Target="../diagrams/quickStyle27.xml"/></Relationships>
</file>

<file path=ppt/slides/_rels/slide173.xml.rels><?xml version="1.0" encoding="UTF-8" standalone="yes"?>
<Relationships xmlns="http://schemas.openxmlformats.org/package/2006/relationships"><Relationship Id="rId3" Type="http://schemas.openxmlformats.org/officeDocument/2006/relationships/diagramLayout" Target="../diagrams/layout28.xml"/><Relationship Id="rId2" Type="http://schemas.openxmlformats.org/officeDocument/2006/relationships/diagramData" Target="../diagrams/data28.xml"/><Relationship Id="rId1" Type="http://schemas.openxmlformats.org/officeDocument/2006/relationships/slideLayout" Target="../slideLayouts/slideLayout3.xml"/><Relationship Id="rId6" Type="http://schemas.microsoft.com/office/2007/relationships/diagramDrawing" Target="../diagrams/drawing28.xml"/><Relationship Id="rId5" Type="http://schemas.openxmlformats.org/officeDocument/2006/relationships/diagramColors" Target="../diagrams/colors28.xml"/><Relationship Id="rId4" Type="http://schemas.openxmlformats.org/officeDocument/2006/relationships/diagramQuickStyle" Target="../diagrams/quickStyle28.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2" Type="http://schemas.openxmlformats.org/officeDocument/2006/relationships/image" Target="../media/image39.wmf"/><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2" Type="http://schemas.openxmlformats.org/officeDocument/2006/relationships/image" Target="../media/image40.gif"/><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3" Type="http://schemas.openxmlformats.org/officeDocument/2006/relationships/diagramLayout" Target="../diagrams/layout29.xml"/><Relationship Id="rId2" Type="http://schemas.openxmlformats.org/officeDocument/2006/relationships/diagramData" Target="../diagrams/data29.xml"/><Relationship Id="rId1" Type="http://schemas.openxmlformats.org/officeDocument/2006/relationships/slideLayout" Target="../slideLayouts/slideLayout2.xml"/><Relationship Id="rId6" Type="http://schemas.microsoft.com/office/2007/relationships/diagramDrawing" Target="../diagrams/drawing29.xml"/><Relationship Id="rId5" Type="http://schemas.openxmlformats.org/officeDocument/2006/relationships/diagramColors" Target="../diagrams/colors29.xml"/><Relationship Id="rId4" Type="http://schemas.openxmlformats.org/officeDocument/2006/relationships/diagramQuickStyle" Target="../diagrams/quickStyle29.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3" Type="http://schemas.openxmlformats.org/officeDocument/2006/relationships/hyperlink" Target="http://www.fiscosoft.com.br/index.php?PID=90398" TargetMode="External"/><Relationship Id="rId2" Type="http://schemas.openxmlformats.org/officeDocument/2006/relationships/hyperlink" Target="http://www.fiscosoft.com.br/index.php?PID=264421" TargetMode="External"/><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2" Type="http://schemas.openxmlformats.org/officeDocument/2006/relationships/hyperlink" Target="http://www3.dataprev.gov.br/sislex/paginas/24/1986/2300.htm" TargetMode="External"/><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2" Type="http://schemas.openxmlformats.org/officeDocument/2006/relationships/hyperlink" Target="http://www3.dataprev.gov.br/sislex/paginas/42/1993/8666.htm" TargetMode="External"/><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3" Type="http://schemas.openxmlformats.org/officeDocument/2006/relationships/diagramLayout" Target="../diagrams/layout30.xml"/><Relationship Id="rId7" Type="http://schemas.openxmlformats.org/officeDocument/2006/relationships/image" Target="../media/image9.png"/><Relationship Id="rId2" Type="http://schemas.openxmlformats.org/officeDocument/2006/relationships/diagramData" Target="../diagrams/data30.xml"/><Relationship Id="rId1" Type="http://schemas.openxmlformats.org/officeDocument/2006/relationships/slideLayout" Target="../slideLayouts/slideLayout2.xml"/><Relationship Id="rId6" Type="http://schemas.microsoft.com/office/2007/relationships/diagramDrawing" Target="../diagrams/drawing30.xml"/><Relationship Id="rId5" Type="http://schemas.openxmlformats.org/officeDocument/2006/relationships/diagramColors" Target="../diagrams/colors30.xml"/><Relationship Id="rId4" Type="http://schemas.openxmlformats.org/officeDocument/2006/relationships/diagramQuickStyle" Target="../diagrams/quickStyle30.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3" Type="http://schemas.openxmlformats.org/officeDocument/2006/relationships/diagramLayout" Target="../diagrams/layout31.xml"/><Relationship Id="rId2" Type="http://schemas.openxmlformats.org/officeDocument/2006/relationships/diagramData" Target="../diagrams/data31.xml"/><Relationship Id="rId1" Type="http://schemas.openxmlformats.org/officeDocument/2006/relationships/slideLayout" Target="../slideLayouts/slideLayout3.xml"/><Relationship Id="rId6" Type="http://schemas.microsoft.com/office/2007/relationships/diagramDrawing" Target="../diagrams/drawing31.xml"/><Relationship Id="rId5" Type="http://schemas.openxmlformats.org/officeDocument/2006/relationships/diagramColors" Target="../diagrams/colors31.xml"/><Relationship Id="rId4" Type="http://schemas.openxmlformats.org/officeDocument/2006/relationships/diagramQuickStyle" Target="../diagrams/quickStyle31.xml"/></Relationships>
</file>

<file path=ppt/slides/_rels/slide2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4" Type="http://schemas.openxmlformats.org/officeDocument/2006/relationships/image" Target="../media/image41.emf"/></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2.xml.rels><?xml version="1.0" encoding="UTF-8" standalone="yes"?>
<Relationships xmlns="http://schemas.openxmlformats.org/package/2006/relationships"><Relationship Id="rId2" Type="http://schemas.openxmlformats.org/officeDocument/2006/relationships/hyperlink" Target="http://www.receita.fazenda.gov.br/legislacao/leiscomplementares/2008/leicp128.htm" TargetMode="External"/><Relationship Id="rId1" Type="http://schemas.openxmlformats.org/officeDocument/2006/relationships/slideLayout" Target="../slideLayouts/slideLayout2.xml"/></Relationships>
</file>

<file path=ppt/slides/_rels/slide2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3" Type="http://schemas.openxmlformats.org/officeDocument/2006/relationships/hyperlink" Target="http://www.consortecursos.com/" TargetMode="External"/><Relationship Id="rId7" Type="http://schemas.openxmlformats.org/officeDocument/2006/relationships/image" Target="../media/image32.png"/><Relationship Id="rId2" Type="http://schemas.openxmlformats.org/officeDocument/2006/relationships/hyperlink" Target="mailto:econsort@gmail.com" TargetMode="External"/><Relationship Id="rId1" Type="http://schemas.openxmlformats.org/officeDocument/2006/relationships/slideLayout" Target="../slideLayouts/slideLayout1.xml"/><Relationship Id="rId6" Type="http://schemas.openxmlformats.org/officeDocument/2006/relationships/image" Target="../media/image31.jpeg"/><Relationship Id="rId5" Type="http://schemas.openxmlformats.org/officeDocument/2006/relationships/image" Target="../media/image9.png"/><Relationship Id="rId4" Type="http://schemas.openxmlformats.org/officeDocument/2006/relationships/image" Target="../media/image30.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diagramLayout" Target="../diagrams/layout1.xml"/><Relationship Id="rId7" Type="http://schemas.openxmlformats.org/officeDocument/2006/relationships/diagramData" Target="../diagrams/data2.xml"/><Relationship Id="rId12" Type="http://schemas.openxmlformats.org/officeDocument/2006/relationships/diagramData" Target="../diagrams/data3.xml"/><Relationship Id="rId17" Type="http://schemas.openxmlformats.org/officeDocument/2006/relationships/image" Target="../media/image9.png"/><Relationship Id="rId2" Type="http://schemas.openxmlformats.org/officeDocument/2006/relationships/diagramData" Target="../diagrams/data1.xml"/><Relationship Id="rId16" Type="http://schemas.microsoft.com/office/2007/relationships/diagramDrawing" Target="../diagrams/drawing3.xml"/><Relationship Id="rId1" Type="http://schemas.openxmlformats.org/officeDocument/2006/relationships/slideLayout" Target="../slideLayouts/slideLayout2.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13.jpeg"/><Relationship Id="rId7" Type="http://schemas.openxmlformats.org/officeDocument/2006/relationships/image" Target="../media/image16.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hyperlink" Target="http://www.esocial.gov.br/" TargetMode="External"/><Relationship Id="rId5" Type="http://schemas.openxmlformats.org/officeDocument/2006/relationships/image" Target="../media/image15.jpeg"/><Relationship Id="rId4" Type="http://schemas.openxmlformats.org/officeDocument/2006/relationships/image" Target="../media/image14.jpeg"/><Relationship Id="rId9" Type="http://schemas.openxmlformats.org/officeDocument/2006/relationships/image" Target="../media/image18.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hyperlink" Target="https://www.gov.br/esocial/pt-br/documentacao-tecnica/leiautes-esocial-nt-01-2021-html/index.html/index.html#r_2400_beneficiario" TargetMode="External"/><Relationship Id="rId2" Type="http://schemas.openxmlformats.org/officeDocument/2006/relationships/hyperlink" Target="https://www.gov.br/esocial/pt-br/documentacao-tecnica/leiautes-esocial-nt-01-2021-html/index.html/index.html#r_2400_beneficiario_dependente" TargetMode="External"/><Relationship Id="rId1" Type="http://schemas.openxmlformats.org/officeDocument/2006/relationships/slideLayout" Target="../slideLayouts/slideLayout2.xml"/><Relationship Id="rId4" Type="http://schemas.openxmlformats.org/officeDocument/2006/relationships/hyperlink" Target="https://www.gov.br/esocial/pt-br/documentacao-tecnica/leiautes-esocial-nt-01-2021-html/index.html/index.html#r_2400_beneficiario_endereco" TargetMode="External"/></Relationships>
</file>

<file path=ppt/slides/_rels/slide93.xml.rels><?xml version="1.0" encoding="UTF-8" standalone="yes"?>
<Relationships xmlns="http://schemas.openxmlformats.org/package/2006/relationships"><Relationship Id="rId8" Type="http://schemas.openxmlformats.org/officeDocument/2006/relationships/hyperlink" Target="https://www.gov.br/esocial/pt-br/documentacao-tecnica/leiautes-esocial-nt-01-2021-html/index.html/index.html#r_2410_infoBenInicio_infoBenTermino" TargetMode="External"/><Relationship Id="rId3" Type="http://schemas.openxmlformats.org/officeDocument/2006/relationships/hyperlink" Target="https://www.gov.br/esocial/pt-br/documentacao-tecnica/leiautes-esocial-nt-01-2021-html/index.html/index.html#r_2410_infoBenInicio_mudancaCPF" TargetMode="External"/><Relationship Id="rId7" Type="http://schemas.openxmlformats.org/officeDocument/2006/relationships/hyperlink" Target="https://www.gov.br/esocial/pt-br/documentacao-tecnica/leiautes-esocial-nt-01-2021-html/index.html/index.html#r_2410_infoBenInicio_dadosBeneficio" TargetMode="External"/><Relationship Id="rId2" Type="http://schemas.openxmlformats.org/officeDocument/2006/relationships/hyperlink" Target="https://www.gov.br/esocial/pt-br/documentacao-tecnica/leiautes-esocial-nt-01-2021-html/index.html/index.html#r_2410_infoBenInicio" TargetMode="External"/><Relationship Id="rId1" Type="http://schemas.openxmlformats.org/officeDocument/2006/relationships/slideLayout" Target="../slideLayouts/slideLayout2.xml"/><Relationship Id="rId6" Type="http://schemas.openxmlformats.org/officeDocument/2006/relationships/hyperlink" Target="https://www.gov.br/esocial/pt-br/documentacao-tecnica/leiautes-esocial-nt-01-2021-html/index.html/index.html#r_2410_infoBenInicio_sucessaoBenef" TargetMode="External"/><Relationship Id="rId5" Type="http://schemas.openxmlformats.org/officeDocument/2006/relationships/hyperlink" Target="https://www.gov.br/esocial/pt-br/documentacao-tecnica/leiautes-esocial-nt-01-2021-html/index.html/index.html#r_2410_infoBenInicio_dadosBeneficio_infoPenMorte_instPenMorte" TargetMode="External"/><Relationship Id="rId4" Type="http://schemas.openxmlformats.org/officeDocument/2006/relationships/hyperlink" Target="https://www.gov.br/esocial/pt-br/documentacao-tecnica/leiautes-esocial-nt-01-2021-html/index.html/index.html#r_2410_infoBenInicio_dadosBeneficio_infoPenMorte" TargetMode="External"/><Relationship Id="rId9" Type="http://schemas.openxmlformats.org/officeDocument/2006/relationships/hyperlink" Target="https://www.gov.br/esocial/pt-br/documentacao-tecnica/leiautes-esocial-nt-01-2021-html/index.html/index.html#r_2410_beneficiario" TargetMode="External"/></Relationships>
</file>

<file path=ppt/slides/_rels/slide94.xml.rels><?xml version="1.0" encoding="UTF-8" standalone="yes"?>
<Relationships xmlns="http://schemas.openxmlformats.org/package/2006/relationships"><Relationship Id="rId3" Type="http://schemas.openxmlformats.org/officeDocument/2006/relationships/hyperlink" Target="https://www.gov.br/esocial/pt-br/documentacao-tecnica/leiautes-esocial-nt-01-2021-html/index.html/index.html#r_2418_infoReativ" TargetMode="External"/><Relationship Id="rId2" Type="http://schemas.openxmlformats.org/officeDocument/2006/relationships/hyperlink" Target="https://www.gov.br/esocial/pt-br/documentacao-tecnica/leiautes-esocial-nt-01-2021-html/index.html/index.html#r_2418_ideBeneficio" TargetMode="Externa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s://www.gov.br/esocial/pt-br/documentacao-tecnica/leiautes-esocial-nt-01-2021-html/index.html/index.html#r_2420_infoBenTermino" TargetMode="External"/><Relationship Id="rId2" Type="http://schemas.openxmlformats.org/officeDocument/2006/relationships/hyperlink" Target="https://www.gov.br/esocial/pt-br/documentacao-tecnica/leiautes-esocial-nt-01-2021-html/index.html/index.html#r_2420_ideBeneficio" TargetMode="Externa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A276EFCF-89C1-4BE8-AC38-6A66EDC493C8}"/>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pic>
        <p:nvPicPr>
          <p:cNvPr id="6" name="Picture 2">
            <a:extLst>
              <a:ext uri="{FF2B5EF4-FFF2-40B4-BE49-F238E27FC236}">
                <a16:creationId xmlns:a16="http://schemas.microsoft.com/office/drawing/2014/main" id="{C8CF29C6-FF0A-4B57-987D-FE26388658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306"/>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5809B57-AB18-4FC1-A030-02F7D6DC7C30}"/>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rgbClr val="FFFFFF"/>
                </a:solidFill>
              </a:rPr>
              <a:pPr>
                <a:spcAft>
                  <a:spcPts val="600"/>
                </a:spcAft>
              </a:pPr>
              <a:t>1</a:t>
            </a:fld>
            <a:endParaRPr lang="pt-BR" sz="1100">
              <a:solidFill>
                <a:srgbClr val="FFFFFF"/>
              </a:solidFill>
            </a:endParaRPr>
          </a:p>
        </p:txBody>
      </p:sp>
    </p:spTree>
    <p:extLst>
      <p:ext uri="{BB962C8B-B14F-4D97-AF65-F5344CB8AC3E}">
        <p14:creationId xmlns:p14="http://schemas.microsoft.com/office/powerpoint/2010/main" val="42640319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1F205-E8A9-4237-8AD2-ABD9BF694F3E}"/>
              </a:ext>
            </a:extLst>
          </p:cNvPr>
          <p:cNvSpPr>
            <a:spLocks noGrp="1"/>
          </p:cNvSpPr>
          <p:nvPr>
            <p:ph type="title"/>
          </p:nvPr>
        </p:nvSpPr>
        <p:spPr>
          <a:xfrm>
            <a:off x="913795" y="609600"/>
            <a:ext cx="10353762" cy="1257300"/>
          </a:xfrm>
        </p:spPr>
        <p:txBody>
          <a:bodyPr>
            <a:normAutofit/>
          </a:bodyPr>
          <a:lstStyle/>
          <a:p>
            <a:pPr algn="ctr"/>
            <a:r>
              <a:rPr lang="en-US" dirty="0">
                <a:solidFill>
                  <a:schemeClr val="bg1"/>
                </a:solidFill>
                <a:latin typeface="+mn-lt"/>
              </a:rPr>
              <a:t>NOVO FGTS - DIGITAL</a:t>
            </a:r>
          </a:p>
        </p:txBody>
      </p:sp>
      <p:graphicFrame>
        <p:nvGraphicFramePr>
          <p:cNvPr id="12" name="Content Placeholder 2" descr="SmartArt graphic">
            <a:extLst>
              <a:ext uri="{FF2B5EF4-FFF2-40B4-BE49-F238E27FC236}">
                <a16:creationId xmlns:a16="http://schemas.microsoft.com/office/drawing/2014/main" id="{1E5659A2-FA7D-4C38-864B-37B42C27540F}"/>
              </a:ext>
            </a:extLst>
          </p:cNvPr>
          <p:cNvGraphicFramePr>
            <a:graphicFrameLocks noGrp="1"/>
          </p:cNvGraphicFramePr>
          <p:nvPr>
            <p:ph idx="1"/>
            <p:extLst>
              <p:ext uri="{D42A27DB-BD31-4B8C-83A1-F6EECF244321}">
                <p14:modId xmlns:p14="http://schemas.microsoft.com/office/powerpoint/2010/main" val="1179456374"/>
              </p:ext>
            </p:extLst>
          </p:nvPr>
        </p:nvGraphicFramePr>
        <p:xfrm>
          <a:off x="914400" y="2076450"/>
          <a:ext cx="10353675" cy="37147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7486218"/>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733689" cy="628103"/>
          </a:xfr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pt-BR" sz="2800" dirty="0">
                <a:solidFill>
                  <a:schemeClr val="bg1"/>
                </a:solidFill>
                <a:latin typeface="Cambria" panose="02040503050406030204" pitchFamily="18" charset="0"/>
              </a:rPr>
              <a:t>Eventos de  Remuneração – (Regime de Competência e Caixa)</a:t>
            </a: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3145012808"/>
              </p:ext>
            </p:extLst>
          </p:nvPr>
        </p:nvGraphicFramePr>
        <p:xfrm>
          <a:off x="729155" y="1224044"/>
          <a:ext cx="10733690" cy="5057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100</a:t>
            </a:fld>
            <a:endParaRPr lang="pt-BR"/>
          </a:p>
        </p:txBody>
      </p:sp>
      <p:pic>
        <p:nvPicPr>
          <p:cNvPr id="7" name="Picture 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20111" y="5314212"/>
            <a:ext cx="1849280" cy="1178662"/>
          </a:xfrm>
          <a:prstGeom prst="rect">
            <a:avLst/>
          </a:prstGeom>
        </p:spPr>
      </p:pic>
    </p:spTree>
    <p:extLst>
      <p:ext uri="{BB962C8B-B14F-4D97-AF65-F5344CB8AC3E}">
        <p14:creationId xmlns:p14="http://schemas.microsoft.com/office/powerpoint/2010/main" val="425200553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11">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3">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5">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7">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9">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Title 5">
            <a:extLst>
              <a:ext uri="{FF2B5EF4-FFF2-40B4-BE49-F238E27FC236}">
                <a16:creationId xmlns:a16="http://schemas.microsoft.com/office/drawing/2014/main" id="{79FD7BA4-4728-4FB3-8348-34CB8B58E515}"/>
              </a:ext>
            </a:extLst>
          </p:cNvPr>
          <p:cNvSpPr>
            <a:spLocks noGrp="1"/>
          </p:cNvSpPr>
          <p:nvPr>
            <p:ph type="ctrTitle"/>
          </p:nvPr>
        </p:nvSpPr>
        <p:spPr>
          <a:xfrm>
            <a:off x="1314824" y="735106"/>
            <a:ext cx="10053763" cy="2542350"/>
          </a:xfrm>
        </p:spPr>
        <p:txBody>
          <a:bodyPr anchor="b">
            <a:normAutofit fontScale="90000"/>
          </a:bodyPr>
          <a:lstStyle/>
          <a:p>
            <a:br>
              <a:rPr lang="pt-BR" sz="4800" b="1" dirty="0">
                <a:solidFill>
                  <a:srgbClr val="FFFFFF"/>
                </a:solidFill>
                <a:latin typeface="Times New Roman" panose="02020603050405020304" pitchFamily="18" charset="0"/>
                <a:cs typeface="Times New Roman" panose="02020603050405020304" pitchFamily="18" charset="0"/>
              </a:rPr>
            </a:br>
            <a:r>
              <a:rPr lang="pt-BR" sz="4800" b="1" dirty="0">
                <a:solidFill>
                  <a:srgbClr val="FFFFFF"/>
                </a:solidFill>
                <a:latin typeface="Times New Roman" panose="02020603050405020304" pitchFamily="18" charset="0"/>
                <a:cs typeface="Times New Roman" panose="02020603050405020304" pitchFamily="18" charset="0"/>
              </a:rPr>
              <a:t>S1200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882D9C5D-9430-445F-90F6-125F2E2D8438}"/>
              </a:ext>
            </a:extLst>
          </p:cNvPr>
          <p:cNvSpPr>
            <a:spLocks noGrp="1"/>
          </p:cNvSpPr>
          <p:nvPr>
            <p:ph type="subTitle" idx="1"/>
          </p:nvPr>
        </p:nvSpPr>
        <p:spPr>
          <a:xfrm>
            <a:off x="1350682" y="4870824"/>
            <a:ext cx="10005951" cy="1458258"/>
          </a:xfrm>
        </p:spPr>
        <p:txBody>
          <a:bodyPr anchor="ctr">
            <a:normAutofit/>
          </a:bodyPr>
          <a:lstStyle/>
          <a:p>
            <a:r>
              <a:rPr lang="pt-BR" sz="4000" dirty="0">
                <a:solidFill>
                  <a:srgbClr val="002060"/>
                </a:solidFill>
                <a:latin typeface="Times New Roman" panose="02020603050405020304" pitchFamily="18" charset="0"/>
                <a:cs typeface="Times New Roman" panose="02020603050405020304" pitchFamily="18" charset="0"/>
              </a:rPr>
              <a:t>Remuneração de Trabalhador vinculado ao Regime Geral de Previd. Social</a:t>
            </a:r>
            <a:endParaRPr lang="pt-BR" dirty="0"/>
          </a:p>
        </p:txBody>
      </p:sp>
      <p:sp>
        <p:nvSpPr>
          <p:cNvPr id="4" name="Footer Placeholder 3">
            <a:extLst>
              <a:ext uri="{FF2B5EF4-FFF2-40B4-BE49-F238E27FC236}">
                <a16:creationId xmlns:a16="http://schemas.microsoft.com/office/drawing/2014/main" id="{71BB07EE-3D67-4D2C-B942-E8CBADB0A8DB}"/>
              </a:ext>
            </a:extLst>
          </p:cNvPr>
          <p:cNvSpPr>
            <a:spLocks noGrp="1"/>
          </p:cNvSpPr>
          <p:nvPr>
            <p:ph type="ftr" sz="quarter" idx="11"/>
          </p:nvPr>
        </p:nvSpPr>
        <p:spPr>
          <a:xfrm rot="5400000">
            <a:off x="-1828800" y="1984248"/>
            <a:ext cx="4114800" cy="365125"/>
          </a:xfrm>
        </p:spPr>
        <p:txBody>
          <a:bodyPr vert="horz" lIns="91440" tIns="45720" rIns="91440" bIns="45720" rtlCol="0">
            <a:normAutofit/>
          </a:bodyPr>
          <a:lstStyle/>
          <a:p>
            <a:pPr algn="l">
              <a:spcAft>
                <a:spcPts val="600"/>
              </a:spcAft>
            </a:pPr>
            <a:r>
              <a:rPr lang="en-US" sz="1100" kern="1200">
                <a:solidFill>
                  <a:srgbClr val="FFFFFF"/>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08502873-46F5-4756-836B-97F08C195D78}"/>
              </a:ext>
            </a:extLst>
          </p:cNvPr>
          <p:cNvSpPr>
            <a:spLocks noGrp="1"/>
          </p:cNvSpPr>
          <p:nvPr>
            <p:ph type="sldNum" sz="quarter" idx="12"/>
          </p:nvPr>
        </p:nvSpPr>
        <p:spPr>
          <a:xfrm>
            <a:off x="11704320" y="6446837"/>
            <a:ext cx="448056" cy="365125"/>
          </a:xfrm>
        </p:spPr>
        <p:txBody>
          <a:bodyPr vert="horz" lIns="91440" tIns="45720" rIns="91440" bIns="45720" rtlCol="0">
            <a:normAutofit/>
          </a:bodyPr>
          <a:lstStyle/>
          <a:p>
            <a:pPr>
              <a:spcAft>
                <a:spcPts val="600"/>
              </a:spcAft>
            </a:pPr>
            <a:fld id="{DF25A8D9-0F96-4EA7-B12F-FB0D539BE725}" type="slidenum">
              <a:rPr lang="en-US" sz="1100">
                <a:solidFill>
                  <a:schemeClr val="tx1">
                    <a:lumMod val="50000"/>
                    <a:lumOff val="50000"/>
                  </a:schemeClr>
                </a:solidFill>
              </a:rPr>
              <a:pPr>
                <a:spcAft>
                  <a:spcPts val="600"/>
                </a:spcAft>
              </a:pPr>
              <a:t>101</a:t>
            </a:fld>
            <a:endParaRPr lang="en-US" sz="1100">
              <a:solidFill>
                <a:schemeClr val="tx1">
                  <a:lumMod val="50000"/>
                  <a:lumOff val="50000"/>
                </a:schemeClr>
              </a:solidFill>
            </a:endParaRPr>
          </a:p>
        </p:txBody>
      </p:sp>
    </p:spTree>
    <p:extLst>
      <p:ext uri="{BB962C8B-B14F-4D97-AF65-F5344CB8AC3E}">
        <p14:creationId xmlns:p14="http://schemas.microsoft.com/office/powerpoint/2010/main" val="1065166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5586E6-03A7-443D-B485-813810FC9B2B}"/>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8AF6C348-6179-48B6-82E9-358F1EC8A680}"/>
              </a:ext>
            </a:extLst>
          </p:cNvPr>
          <p:cNvSpPr>
            <a:spLocks noGrp="1"/>
          </p:cNvSpPr>
          <p:nvPr>
            <p:ph type="sldNum" sz="quarter" idx="12"/>
          </p:nvPr>
        </p:nvSpPr>
        <p:spPr/>
        <p:txBody>
          <a:bodyPr/>
          <a:lstStyle/>
          <a:p>
            <a:fld id="{DF25A8D9-0F96-4EA7-B12F-FB0D539BE725}" type="slidenum">
              <a:rPr lang="pt-BR" smtClean="0"/>
              <a:t>102</a:t>
            </a:fld>
            <a:endParaRPr lang="pt-BR"/>
          </a:p>
        </p:txBody>
      </p:sp>
      <p:graphicFrame>
        <p:nvGraphicFramePr>
          <p:cNvPr id="6" name="Table 5">
            <a:extLst>
              <a:ext uri="{FF2B5EF4-FFF2-40B4-BE49-F238E27FC236}">
                <a16:creationId xmlns:a16="http://schemas.microsoft.com/office/drawing/2014/main" id="{D89CF01D-4981-495F-9052-2026A554C398}"/>
              </a:ext>
            </a:extLst>
          </p:cNvPr>
          <p:cNvGraphicFramePr>
            <a:graphicFrameLocks noGrp="1"/>
          </p:cNvGraphicFramePr>
          <p:nvPr>
            <p:extLst>
              <p:ext uri="{D42A27DB-BD31-4B8C-83A1-F6EECF244321}">
                <p14:modId xmlns:p14="http://schemas.microsoft.com/office/powerpoint/2010/main" val="3799971613"/>
              </p:ext>
            </p:extLst>
          </p:nvPr>
        </p:nvGraphicFramePr>
        <p:xfrm>
          <a:off x="386080" y="504825"/>
          <a:ext cx="5147946" cy="5851515"/>
        </p:xfrm>
        <a:graphic>
          <a:graphicData uri="http://schemas.openxmlformats.org/drawingml/2006/table">
            <a:tbl>
              <a:tblPr>
                <a:tableStyleId>{5C22544A-7EE6-4342-B048-85BDC9FD1C3A}</a:tableStyleId>
              </a:tblPr>
              <a:tblGrid>
                <a:gridCol w="2886527">
                  <a:extLst>
                    <a:ext uri="{9D8B030D-6E8A-4147-A177-3AD203B41FA5}">
                      <a16:colId xmlns:a16="http://schemas.microsoft.com/office/drawing/2014/main" val="2509127000"/>
                    </a:ext>
                  </a:extLst>
                </a:gridCol>
                <a:gridCol w="2261419">
                  <a:extLst>
                    <a:ext uri="{9D8B030D-6E8A-4147-A177-3AD203B41FA5}">
                      <a16:colId xmlns:a16="http://schemas.microsoft.com/office/drawing/2014/main" val="1467789803"/>
                    </a:ext>
                  </a:extLst>
                </a:gridCol>
              </a:tblGrid>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2"/>
                        </a:rPr>
                        <a:t>ideEmpregador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545994147"/>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3595614464"/>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512842828"/>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385683171"/>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3"/>
                        </a:rPr>
                        <a:t>ideTrabalhador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3350478600"/>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CPF 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07890016832</a:t>
                      </a:r>
                    </a:p>
                  </a:txBody>
                  <a:tcPr marL="6350" marR="6350" marT="6350" marB="0" anchor="b">
                    <a:solidFill>
                      <a:schemeClr val="bg1">
                        <a:lumMod val="95000"/>
                      </a:schemeClr>
                    </a:solidFill>
                  </a:tcPr>
                </a:tc>
                <a:extLst>
                  <a:ext uri="{0D108BD9-81ED-4DB2-BD59-A6C34878D82A}">
                    <a16:rowId xmlns:a16="http://schemas.microsoft.com/office/drawing/2014/main" val="646740392"/>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470426895"/>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4"/>
                        </a:rPr>
                        <a:t>infoMV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Regras obs</a:t>
                      </a:r>
                    </a:p>
                  </a:txBody>
                  <a:tcPr marL="6350" marR="6350" marT="6350" marB="0" anchor="b">
                    <a:solidFill>
                      <a:schemeClr val="bg1">
                        <a:lumMod val="95000"/>
                      </a:schemeClr>
                    </a:solidFill>
                  </a:tcPr>
                </a:tc>
                <a:extLst>
                  <a:ext uri="{0D108BD9-81ED-4DB2-BD59-A6C34878D82A}">
                    <a16:rowId xmlns:a16="http://schemas.microsoft.com/office/drawing/2014/main" val="3557089971"/>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 Mult Vínculos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578428156"/>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2378596361"/>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5"/>
                        </a:rPr>
                        <a:t>Remun Outr Empr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4162472063"/>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491995860"/>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2978015392"/>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Categ</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4033980314"/>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Vlr Remun OE</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786204712"/>
                  </a:ext>
                </a:extLst>
              </a:tr>
            </a:tbl>
          </a:graphicData>
        </a:graphic>
      </p:graphicFrame>
      <p:graphicFrame>
        <p:nvGraphicFramePr>
          <p:cNvPr id="7" name="Table 6">
            <a:extLst>
              <a:ext uri="{FF2B5EF4-FFF2-40B4-BE49-F238E27FC236}">
                <a16:creationId xmlns:a16="http://schemas.microsoft.com/office/drawing/2014/main" id="{F8E18E5F-55A0-47A6-A5F8-620E8CCF31B8}"/>
              </a:ext>
            </a:extLst>
          </p:cNvPr>
          <p:cNvGraphicFramePr>
            <a:graphicFrameLocks noGrp="1"/>
          </p:cNvGraphicFramePr>
          <p:nvPr>
            <p:extLst>
              <p:ext uri="{D42A27DB-BD31-4B8C-83A1-F6EECF244321}">
                <p14:modId xmlns:p14="http://schemas.microsoft.com/office/powerpoint/2010/main" val="2949396208"/>
              </p:ext>
            </p:extLst>
          </p:nvPr>
        </p:nvGraphicFramePr>
        <p:xfrm>
          <a:off x="6612573" y="504825"/>
          <a:ext cx="5147946" cy="5953760"/>
        </p:xfrm>
        <a:graphic>
          <a:graphicData uri="http://schemas.openxmlformats.org/drawingml/2006/table">
            <a:tbl>
              <a:tblPr>
                <a:tableStyleId>{5C22544A-7EE6-4342-B048-85BDC9FD1C3A}</a:tableStyleId>
              </a:tblPr>
              <a:tblGrid>
                <a:gridCol w="2886527">
                  <a:extLst>
                    <a:ext uri="{9D8B030D-6E8A-4147-A177-3AD203B41FA5}">
                      <a16:colId xmlns:a16="http://schemas.microsoft.com/office/drawing/2014/main" val="1632687703"/>
                    </a:ext>
                  </a:extLst>
                </a:gridCol>
                <a:gridCol w="2261419">
                  <a:extLst>
                    <a:ext uri="{9D8B030D-6E8A-4147-A177-3AD203B41FA5}">
                      <a16:colId xmlns:a16="http://schemas.microsoft.com/office/drawing/2014/main" val="2583643428"/>
                    </a:ext>
                  </a:extLst>
                </a:gridCol>
              </a:tblGrid>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6"/>
                        </a:rPr>
                        <a:t>Info Complem</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Autônomo</a:t>
                      </a:r>
                    </a:p>
                  </a:txBody>
                  <a:tcPr marL="6350" marR="6350" marT="6350" marB="0" anchor="b">
                    <a:solidFill>
                      <a:schemeClr val="tx2">
                        <a:lumMod val="20000"/>
                        <a:lumOff val="80000"/>
                      </a:schemeClr>
                    </a:solidFill>
                  </a:tcPr>
                </a:tc>
                <a:extLst>
                  <a:ext uri="{0D108BD9-81ED-4DB2-BD59-A6C34878D82A}">
                    <a16:rowId xmlns:a16="http://schemas.microsoft.com/office/drawing/2014/main" val="2957603407"/>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Nm 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eraldo</a:t>
                      </a:r>
                    </a:p>
                  </a:txBody>
                  <a:tcPr marL="6350" marR="6350" marT="6350" marB="0" anchor="b">
                    <a:solidFill>
                      <a:schemeClr val="tx2">
                        <a:lumMod val="20000"/>
                        <a:lumOff val="80000"/>
                      </a:schemeClr>
                    </a:solidFill>
                  </a:tcPr>
                </a:tc>
                <a:extLst>
                  <a:ext uri="{0D108BD9-81ED-4DB2-BD59-A6C34878D82A}">
                    <a16:rowId xmlns:a16="http://schemas.microsoft.com/office/drawing/2014/main" val="215533464"/>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Nascto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12/07/1967</a:t>
                      </a:r>
                    </a:p>
                  </a:txBody>
                  <a:tcPr marL="6350" marR="6350" marT="6350" marB="0" anchor="b">
                    <a:solidFill>
                      <a:schemeClr val="tx2">
                        <a:lumMod val="20000"/>
                        <a:lumOff val="80000"/>
                      </a:schemeClr>
                    </a:solidFill>
                  </a:tcPr>
                </a:tc>
                <a:extLst>
                  <a:ext uri="{0D108BD9-81ED-4DB2-BD59-A6C34878D82A}">
                    <a16:rowId xmlns:a16="http://schemas.microsoft.com/office/drawing/2014/main" val="2055140964"/>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453326540"/>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7"/>
                        </a:rPr>
                        <a:t>Sucessao Vinc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1298891055"/>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184823749"/>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nrI 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949524258"/>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 Ant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4264029685"/>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Adm</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166112578"/>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Observação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724100400"/>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904074666"/>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8"/>
                        </a:rPr>
                        <a:t>procJudTrab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974906821"/>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Trib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384487984"/>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Proc Jud</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846140817"/>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Susp</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382225631"/>
                  </a:ext>
                </a:extLst>
              </a:tr>
              <a:tr h="365691">
                <a:tc>
                  <a:txBody>
                    <a:bodyPr/>
                    <a:lstStyle/>
                    <a:p>
                      <a:pPr algn="ctr" fontAlgn="ctr"/>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37632771"/>
                  </a:ext>
                </a:extLst>
              </a:tr>
            </a:tbl>
          </a:graphicData>
        </a:graphic>
      </p:graphicFrame>
    </p:spTree>
    <p:extLst>
      <p:ext uri="{BB962C8B-B14F-4D97-AF65-F5344CB8AC3E}">
        <p14:creationId xmlns:p14="http://schemas.microsoft.com/office/powerpoint/2010/main" val="735668978"/>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AB4ECF-78D2-4FE6-AAEA-8C3AC9DE8ADB}"/>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518632CB-7E13-4B36-9352-6F2D74C3E747}"/>
              </a:ext>
            </a:extLst>
          </p:cNvPr>
          <p:cNvSpPr>
            <a:spLocks noGrp="1"/>
          </p:cNvSpPr>
          <p:nvPr>
            <p:ph type="sldNum" sz="quarter" idx="12"/>
          </p:nvPr>
        </p:nvSpPr>
        <p:spPr/>
        <p:txBody>
          <a:bodyPr/>
          <a:lstStyle/>
          <a:p>
            <a:fld id="{DF25A8D9-0F96-4EA7-B12F-FB0D539BE725}" type="slidenum">
              <a:rPr lang="pt-BR" smtClean="0"/>
              <a:t>103</a:t>
            </a:fld>
            <a:endParaRPr lang="pt-BR"/>
          </a:p>
        </p:txBody>
      </p:sp>
      <p:graphicFrame>
        <p:nvGraphicFramePr>
          <p:cNvPr id="4" name="Table 3">
            <a:extLst>
              <a:ext uri="{FF2B5EF4-FFF2-40B4-BE49-F238E27FC236}">
                <a16:creationId xmlns:a16="http://schemas.microsoft.com/office/drawing/2014/main" id="{286AA9B4-3320-444B-95D2-8B586D5BE375}"/>
              </a:ext>
            </a:extLst>
          </p:cNvPr>
          <p:cNvGraphicFramePr>
            <a:graphicFrameLocks noGrp="1"/>
          </p:cNvGraphicFramePr>
          <p:nvPr>
            <p:extLst>
              <p:ext uri="{D42A27DB-BD31-4B8C-83A1-F6EECF244321}">
                <p14:modId xmlns:p14="http://schemas.microsoft.com/office/powerpoint/2010/main" val="1864093499"/>
              </p:ext>
            </p:extLst>
          </p:nvPr>
        </p:nvGraphicFramePr>
        <p:xfrm>
          <a:off x="547370" y="108903"/>
          <a:ext cx="4969510" cy="6323592"/>
        </p:xfrm>
        <a:graphic>
          <a:graphicData uri="http://schemas.openxmlformats.org/drawingml/2006/table">
            <a:tbl>
              <a:tblPr>
                <a:tableStyleId>{5C22544A-7EE6-4342-B048-85BDC9FD1C3A}</a:tableStyleId>
              </a:tblPr>
              <a:tblGrid>
                <a:gridCol w="2786476">
                  <a:extLst>
                    <a:ext uri="{9D8B030D-6E8A-4147-A177-3AD203B41FA5}">
                      <a16:colId xmlns:a16="http://schemas.microsoft.com/office/drawing/2014/main" val="1221503489"/>
                    </a:ext>
                  </a:extLst>
                </a:gridCol>
                <a:gridCol w="2183034">
                  <a:extLst>
                    <a:ext uri="{9D8B030D-6E8A-4147-A177-3AD203B41FA5}">
                      <a16:colId xmlns:a16="http://schemas.microsoft.com/office/drawing/2014/main" val="4030042738"/>
                    </a:ext>
                  </a:extLst>
                </a:gridCol>
              </a:tblGrid>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2"/>
                        </a:rPr>
                        <a:t>Info Interm</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intermitente</a:t>
                      </a:r>
                    </a:p>
                  </a:txBody>
                  <a:tcPr marL="6216" marR="6216" marT="6216" marB="0" anchor="b">
                    <a:solidFill>
                      <a:schemeClr val="bg1">
                        <a:lumMod val="95000"/>
                      </a:schemeClr>
                    </a:solidFill>
                  </a:tcPr>
                </a:tc>
                <a:extLst>
                  <a:ext uri="{0D108BD9-81ED-4DB2-BD59-A6C34878D82A}">
                    <a16:rowId xmlns:a16="http://schemas.microsoft.com/office/drawing/2014/main" val="3380790400"/>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dia</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946233322"/>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2336763151"/>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3"/>
                        </a:rPr>
                        <a:t>Dem – Recibos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3908154007"/>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Ide Dm Dev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3743528122"/>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Categ</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4179542110"/>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4159788528"/>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4"/>
                        </a:rPr>
                        <a:t>Info Per Apur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57397054"/>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5"/>
                        </a:rPr>
                        <a:t>Ide Estab Lot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156892177"/>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2922281157"/>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4023365499"/>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Lotacao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806248204"/>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Qtd Dias Av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524549566"/>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699880553"/>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6"/>
                        </a:rPr>
                        <a:t>Remun Per Apur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3384656904"/>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matricula</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829252723"/>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indSimples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2810952737"/>
                  </a:ext>
                </a:extLst>
              </a:tr>
            </a:tbl>
          </a:graphicData>
        </a:graphic>
      </p:graphicFrame>
      <p:graphicFrame>
        <p:nvGraphicFramePr>
          <p:cNvPr id="5" name="Table 4">
            <a:extLst>
              <a:ext uri="{FF2B5EF4-FFF2-40B4-BE49-F238E27FC236}">
                <a16:creationId xmlns:a16="http://schemas.microsoft.com/office/drawing/2014/main" id="{50E1F9E9-1E31-4A57-940B-95B943ECDE36}"/>
              </a:ext>
            </a:extLst>
          </p:cNvPr>
          <p:cNvGraphicFramePr>
            <a:graphicFrameLocks noGrp="1"/>
          </p:cNvGraphicFramePr>
          <p:nvPr>
            <p:extLst>
              <p:ext uri="{D42A27DB-BD31-4B8C-83A1-F6EECF244321}">
                <p14:modId xmlns:p14="http://schemas.microsoft.com/office/powerpoint/2010/main" val="2719818234"/>
              </p:ext>
            </p:extLst>
          </p:nvPr>
        </p:nvGraphicFramePr>
        <p:xfrm>
          <a:off x="6496050" y="108903"/>
          <a:ext cx="5148581" cy="6572495"/>
        </p:xfrm>
        <a:graphic>
          <a:graphicData uri="http://schemas.openxmlformats.org/drawingml/2006/table">
            <a:tbl>
              <a:tblPr>
                <a:tableStyleId>{5C22544A-7EE6-4342-B048-85BDC9FD1C3A}</a:tableStyleId>
              </a:tblPr>
              <a:tblGrid>
                <a:gridCol w="2965547">
                  <a:extLst>
                    <a:ext uri="{9D8B030D-6E8A-4147-A177-3AD203B41FA5}">
                      <a16:colId xmlns:a16="http://schemas.microsoft.com/office/drawing/2014/main" val="1968116824"/>
                    </a:ext>
                  </a:extLst>
                </a:gridCol>
                <a:gridCol w="2183034">
                  <a:extLst>
                    <a:ext uri="{9D8B030D-6E8A-4147-A177-3AD203B41FA5}">
                      <a16:colId xmlns:a16="http://schemas.microsoft.com/office/drawing/2014/main" val="4274285067"/>
                    </a:ext>
                  </a:extLst>
                </a:gridCol>
              </a:tblGrid>
              <a:tr h="388975">
                <a:tc>
                  <a:txBody>
                    <a:bodyPr/>
                    <a:lstStyle/>
                    <a:p>
                      <a:pPr algn="ctr" fontAlgn="ctr"/>
                      <a:r>
                        <a:rPr lang="pt-BR" sz="2400" b="1" u="sng" strike="noStrike" dirty="0">
                          <a:solidFill>
                            <a:srgbClr val="FF0000"/>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Remun</a:t>
                      </a:r>
                      <a:r>
                        <a:rPr lang="pt-BR" sz="2400" b="1" u="sng" strike="noStrike" dirty="0">
                          <a:solidFill>
                            <a:srgbClr val="FF0000"/>
                          </a:solidFill>
                          <a:effectLst/>
                          <a:latin typeface="Times New Roman" panose="02020603050405020304" pitchFamily="18" charset="0"/>
                          <a:cs typeface="Times New Roman" panose="02020603050405020304" pitchFamily="18" charset="0"/>
                        </a:rPr>
                        <a:t>eração</a:t>
                      </a:r>
                      <a:endParaRPr lang="pt-BR" sz="2400" b="1" i="0" u="sng"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56277537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RPM100</a:t>
                      </a:r>
                    </a:p>
                  </a:txBody>
                  <a:tcPr marL="6350" marR="6350" marT="6350" marB="0" anchor="b">
                    <a:solidFill>
                      <a:schemeClr val="tx2">
                        <a:lumMod val="20000"/>
                        <a:lumOff val="80000"/>
                      </a:schemeClr>
                    </a:solidFill>
                  </a:tcPr>
                </a:tc>
                <a:extLst>
                  <a:ext uri="{0D108BD9-81ED-4DB2-BD59-A6C34878D82A}">
                    <a16:rowId xmlns:a16="http://schemas.microsoft.com/office/drawing/2014/main" val="398118099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Ide Tab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909722641"/>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Qtd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6350" marR="6350" marT="6350" marB="0" anchor="b">
                    <a:solidFill>
                      <a:schemeClr val="tx2">
                        <a:lumMod val="20000"/>
                        <a:lumOff val="80000"/>
                      </a:schemeClr>
                    </a:solidFill>
                  </a:tcPr>
                </a:tc>
                <a:extLst>
                  <a:ext uri="{0D108BD9-81ED-4DB2-BD59-A6C34878D82A}">
                    <a16:rowId xmlns:a16="http://schemas.microsoft.com/office/drawing/2014/main" val="2736456100"/>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Fator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141436343"/>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Vr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985459520"/>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 Apur IR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26647451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569709123"/>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8"/>
                        </a:rPr>
                        <a:t>Info Ag Nocivo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8828964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Grau Exp</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6% 9% 12%</a:t>
                      </a:r>
                    </a:p>
                  </a:txBody>
                  <a:tcPr marL="6350" marR="6350" marT="6350" marB="0" anchor="b">
                    <a:solidFill>
                      <a:schemeClr val="tx2">
                        <a:lumMod val="20000"/>
                        <a:lumOff val="80000"/>
                      </a:schemeClr>
                    </a:solidFill>
                  </a:tcPr>
                </a:tc>
                <a:extLst>
                  <a:ext uri="{0D108BD9-81ED-4DB2-BD59-A6C34878D82A}">
                    <a16:rowId xmlns:a16="http://schemas.microsoft.com/office/drawing/2014/main" val="4139223678"/>
                  </a:ext>
                </a:extLst>
              </a:tr>
              <a:tr h="388975">
                <a:tc>
                  <a:txBody>
                    <a:bodyPr/>
                    <a:lstStyle/>
                    <a:p>
                      <a:pPr algn="ctr" fontAlgn="ctr"/>
                      <a:r>
                        <a:rPr lang="pt-BR" sz="2400" u="none" strike="noStrike">
                          <a:effectLst/>
                          <a:latin typeface="Times New Roman" panose="02020603050405020304" pitchFamily="18" charset="0"/>
                          <a:cs typeface="Times New Roman" panose="02020603050405020304" pitchFamily="18" charset="0"/>
                          <a:hlinkClick r:id="rId9"/>
                        </a:rPr>
                        <a:t>infoPerAnt</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Folha complementar</a:t>
                      </a:r>
                    </a:p>
                  </a:txBody>
                  <a:tcPr marL="6350" marR="6350" marT="6350" marB="0" anchor="b">
                    <a:solidFill>
                      <a:schemeClr val="tx2">
                        <a:lumMod val="20000"/>
                        <a:lumOff val="80000"/>
                      </a:schemeClr>
                    </a:solidFill>
                  </a:tcPr>
                </a:tc>
                <a:extLst>
                  <a:ext uri="{0D108BD9-81ED-4DB2-BD59-A6C34878D82A}">
                    <a16:rowId xmlns:a16="http://schemas.microsoft.com/office/drawing/2014/main" val="633082658"/>
                  </a:ext>
                </a:extLst>
              </a:tr>
              <a:tr h="388975">
                <a:tc>
                  <a:txBody>
                    <a:bodyPr/>
                    <a:lstStyle/>
                    <a:p>
                      <a:pPr algn="ctr" fontAlgn="ctr"/>
                      <a:r>
                        <a:rPr lang="pt-BR" sz="2400" u="none" strike="noStrike">
                          <a:effectLst/>
                          <a:latin typeface="Times New Roman" panose="02020603050405020304" pitchFamily="18" charset="0"/>
                          <a:cs typeface="Times New Roman" panose="02020603050405020304" pitchFamily="18" charset="0"/>
                          <a:hlinkClick r:id="rId10"/>
                        </a:rPr>
                        <a:t>ideADC</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624577741"/>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Ac Conv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070244927"/>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Ac Conv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1530883263"/>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243176099"/>
                  </a:ext>
                </a:extLst>
              </a:tr>
              <a:tr h="388975">
                <a:tc>
                  <a:txBody>
                    <a:bodyPr/>
                    <a:lstStyle/>
                    <a:p>
                      <a:pPr algn="ctr" fontAlgn="ctr"/>
                      <a:r>
                        <a:rPr lang="pt-BR" sz="2400" u="none" strike="noStrike">
                          <a:effectLst/>
                          <a:latin typeface="Times New Roman" panose="02020603050405020304" pitchFamily="18" charset="0"/>
                          <a:cs typeface="Times New Roman" panose="02020603050405020304" pitchFamily="18" charset="0"/>
                        </a:rPr>
                        <a:t>remunSuc</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183406983"/>
                  </a:ext>
                </a:extLst>
              </a:tr>
            </a:tbl>
          </a:graphicData>
        </a:graphic>
      </p:graphicFrame>
    </p:spTree>
    <p:extLst>
      <p:ext uri="{BB962C8B-B14F-4D97-AF65-F5344CB8AC3E}">
        <p14:creationId xmlns:p14="http://schemas.microsoft.com/office/powerpoint/2010/main" val="4249360556"/>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654C5AB-C084-4ED7-88BE-BFCFCC633A01}"/>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179F3C03-135E-4DCD-A3E8-929D7D27BCE0}"/>
              </a:ext>
            </a:extLst>
          </p:cNvPr>
          <p:cNvSpPr>
            <a:spLocks noGrp="1"/>
          </p:cNvSpPr>
          <p:nvPr>
            <p:ph type="sldNum" sz="quarter" idx="12"/>
          </p:nvPr>
        </p:nvSpPr>
        <p:spPr/>
        <p:txBody>
          <a:bodyPr/>
          <a:lstStyle/>
          <a:p>
            <a:fld id="{DF25A8D9-0F96-4EA7-B12F-FB0D539BE725}" type="slidenum">
              <a:rPr lang="pt-BR" smtClean="0"/>
              <a:t>104</a:t>
            </a:fld>
            <a:endParaRPr lang="pt-BR"/>
          </a:p>
        </p:txBody>
      </p:sp>
      <p:graphicFrame>
        <p:nvGraphicFramePr>
          <p:cNvPr id="4" name="Table 3">
            <a:extLst>
              <a:ext uri="{FF2B5EF4-FFF2-40B4-BE49-F238E27FC236}">
                <a16:creationId xmlns:a16="http://schemas.microsoft.com/office/drawing/2014/main" id="{486D1E0A-56DF-466A-A98A-92EC18662F0D}"/>
              </a:ext>
            </a:extLst>
          </p:cNvPr>
          <p:cNvGraphicFramePr>
            <a:graphicFrameLocks noGrp="1"/>
          </p:cNvGraphicFramePr>
          <p:nvPr>
            <p:extLst>
              <p:ext uri="{D42A27DB-BD31-4B8C-83A1-F6EECF244321}">
                <p14:modId xmlns:p14="http://schemas.microsoft.com/office/powerpoint/2010/main" val="3402345265"/>
              </p:ext>
            </p:extLst>
          </p:nvPr>
        </p:nvGraphicFramePr>
        <p:xfrm>
          <a:off x="1873885" y="643800"/>
          <a:ext cx="7031990" cy="5570400"/>
        </p:xfrm>
        <a:graphic>
          <a:graphicData uri="http://schemas.openxmlformats.org/drawingml/2006/table">
            <a:tbl>
              <a:tblPr>
                <a:tableStyleId>{5C22544A-7EE6-4342-B048-85BDC9FD1C3A}</a:tableStyleId>
              </a:tblPr>
              <a:tblGrid>
                <a:gridCol w="3942936">
                  <a:extLst>
                    <a:ext uri="{9D8B030D-6E8A-4147-A177-3AD203B41FA5}">
                      <a16:colId xmlns:a16="http://schemas.microsoft.com/office/drawing/2014/main" val="3178680232"/>
                    </a:ext>
                  </a:extLst>
                </a:gridCol>
                <a:gridCol w="3089054">
                  <a:extLst>
                    <a:ext uri="{9D8B030D-6E8A-4147-A177-3AD203B41FA5}">
                      <a16:colId xmlns:a16="http://schemas.microsoft.com/office/drawing/2014/main" val="2381465898"/>
                    </a:ext>
                  </a:extLst>
                </a:gridCol>
              </a:tblGrid>
              <a:tr h="25308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2"/>
                        </a:rPr>
                        <a:t>Ide Periodo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1836418063"/>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Per Ref</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724441683"/>
                  </a:ext>
                </a:extLst>
              </a:tr>
              <a:tr h="25308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3"/>
                        </a:rPr>
                        <a:t>Ide Estab Lot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255164494"/>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109088473"/>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390365744"/>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Lotacao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357882974"/>
                  </a:ext>
                </a:extLst>
              </a:tr>
              <a:tr h="25308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4"/>
                        </a:rPr>
                        <a:t>Remun Per Ant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2431520012"/>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matricula</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407778158"/>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 Simples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747424065"/>
                  </a:ext>
                </a:extLst>
              </a:tr>
              <a:tr h="25308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5"/>
                        </a:rPr>
                        <a:t>itensRemun</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226248428"/>
                  </a:ext>
                </a:extLst>
              </a:tr>
              <a:tr h="25308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6"/>
                        </a:rPr>
                        <a:t>infoAgNocivo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4162174046"/>
                  </a:ext>
                </a:extLst>
              </a:tr>
              <a:tr h="25308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7"/>
                        </a:rPr>
                        <a:t>infoComplCont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1893721269"/>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CBO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440933700"/>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Nat Atividade</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347779089"/>
                  </a:ext>
                </a:extLst>
              </a:tr>
              <a:tr h="30370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Qtd Dias 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600" marR="5600" marT="5600" marB="0" anchor="b">
                    <a:solidFill>
                      <a:schemeClr val="tx2">
                        <a:lumMod val="20000"/>
                        <a:lumOff val="80000"/>
                      </a:schemeClr>
                    </a:solidFill>
                  </a:tcPr>
                </a:tc>
                <a:extLst>
                  <a:ext uri="{0D108BD9-81ED-4DB2-BD59-A6C34878D82A}">
                    <a16:rowId xmlns:a16="http://schemas.microsoft.com/office/drawing/2014/main" val="3869952810"/>
                  </a:ext>
                </a:extLst>
              </a:tr>
            </a:tbl>
          </a:graphicData>
        </a:graphic>
      </p:graphicFrame>
    </p:spTree>
    <p:extLst>
      <p:ext uri="{BB962C8B-B14F-4D97-AF65-F5344CB8AC3E}">
        <p14:creationId xmlns:p14="http://schemas.microsoft.com/office/powerpoint/2010/main" val="299284454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sz="4800" b="1" dirty="0">
                <a:solidFill>
                  <a:srgbClr val="FFFFFF"/>
                </a:solidFill>
                <a:latin typeface="Times New Roman" panose="02020603050405020304" pitchFamily="18" charset="0"/>
                <a:cs typeface="Times New Roman" panose="02020603050405020304" pitchFamily="18" charset="0"/>
              </a:rPr>
              <a:t>S 1202</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3600" dirty="0">
                <a:solidFill>
                  <a:srgbClr val="002060"/>
                </a:solidFill>
                <a:latin typeface="Times New Roman" panose="02020603050405020304" pitchFamily="18" charset="0"/>
                <a:cs typeface="Times New Roman" panose="02020603050405020304" pitchFamily="18" charset="0"/>
              </a:rPr>
              <a:t>Remuneração de Servidor vinculado ao Regime Próprio de Previd. Social</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105</a:t>
            </a:fld>
            <a:endParaRPr lang="pt-BR" sz="1100">
              <a:solidFill>
                <a:schemeClr val="tx1">
                  <a:lumMod val="50000"/>
                  <a:lumOff val="50000"/>
                </a:schemeClr>
              </a:solidFill>
            </a:endParaRPr>
          </a:p>
        </p:txBody>
      </p:sp>
    </p:spTree>
    <p:extLst>
      <p:ext uri="{BB962C8B-B14F-4D97-AF65-F5344CB8AC3E}">
        <p14:creationId xmlns:p14="http://schemas.microsoft.com/office/powerpoint/2010/main" val="272601777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FC61247-6884-4F19-A217-CB7FAA672B63}"/>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C1D3E53C-FE49-4E05-8445-0697CE51F5C0}"/>
              </a:ext>
            </a:extLst>
          </p:cNvPr>
          <p:cNvSpPr>
            <a:spLocks noGrp="1"/>
          </p:cNvSpPr>
          <p:nvPr>
            <p:ph type="sldNum" sz="quarter" idx="12"/>
          </p:nvPr>
        </p:nvSpPr>
        <p:spPr/>
        <p:txBody>
          <a:bodyPr/>
          <a:lstStyle/>
          <a:p>
            <a:fld id="{DF25A8D9-0F96-4EA7-B12F-FB0D539BE725}" type="slidenum">
              <a:rPr lang="pt-BR" smtClean="0"/>
              <a:t>106</a:t>
            </a:fld>
            <a:endParaRPr lang="pt-BR"/>
          </a:p>
        </p:txBody>
      </p:sp>
      <p:graphicFrame>
        <p:nvGraphicFramePr>
          <p:cNvPr id="4" name="Table 3">
            <a:extLst>
              <a:ext uri="{FF2B5EF4-FFF2-40B4-BE49-F238E27FC236}">
                <a16:creationId xmlns:a16="http://schemas.microsoft.com/office/drawing/2014/main" id="{22052615-ED2E-47A6-AC38-AFD4644DF6C9}"/>
              </a:ext>
            </a:extLst>
          </p:cNvPr>
          <p:cNvGraphicFramePr>
            <a:graphicFrameLocks noGrp="1"/>
          </p:cNvGraphicFramePr>
          <p:nvPr>
            <p:extLst>
              <p:ext uri="{D42A27DB-BD31-4B8C-83A1-F6EECF244321}">
                <p14:modId xmlns:p14="http://schemas.microsoft.com/office/powerpoint/2010/main" val="2695274105"/>
              </p:ext>
            </p:extLst>
          </p:nvPr>
        </p:nvGraphicFramePr>
        <p:xfrm>
          <a:off x="615950" y="301946"/>
          <a:ext cx="4566920" cy="5953760"/>
        </p:xfrm>
        <a:graphic>
          <a:graphicData uri="http://schemas.openxmlformats.org/drawingml/2006/table">
            <a:tbl>
              <a:tblPr>
                <a:tableStyleId>{5C22544A-7EE6-4342-B048-85BDC9FD1C3A}</a:tableStyleId>
              </a:tblPr>
              <a:tblGrid>
                <a:gridCol w="2072809">
                  <a:extLst>
                    <a:ext uri="{9D8B030D-6E8A-4147-A177-3AD203B41FA5}">
                      <a16:colId xmlns:a16="http://schemas.microsoft.com/office/drawing/2014/main" val="2773236170"/>
                    </a:ext>
                  </a:extLst>
                </a:gridCol>
                <a:gridCol w="2494111">
                  <a:extLst>
                    <a:ext uri="{9D8B030D-6E8A-4147-A177-3AD203B41FA5}">
                      <a16:colId xmlns:a16="http://schemas.microsoft.com/office/drawing/2014/main" val="2951724588"/>
                    </a:ext>
                  </a:extLst>
                </a:gridCol>
              </a:tblGrid>
              <a:tr h="318016">
                <a:tc>
                  <a:txBody>
                    <a:bodyPr/>
                    <a:lstStyle/>
                    <a:p>
                      <a:pPr algn="ctr" fontAlgn="ctr"/>
                      <a:r>
                        <a:rPr lang="pt-BR" sz="2400" u="sng" strike="noStrike" dirty="0">
                          <a:effectLst/>
                          <a:latin typeface="Times New Roman" panose="02020603050405020304" pitchFamily="18" charset="0"/>
                          <a:cs typeface="Times New Roman" panose="02020603050405020304" pitchFamily="18" charset="0"/>
                          <a:hlinkClick r:id="rId2"/>
                        </a:rPr>
                        <a:t>Ide Empregador</a:t>
                      </a:r>
                      <a:endParaRPr lang="pt-BR" sz="24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556711578"/>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84160601"/>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496764068"/>
                  </a:ext>
                </a:extLst>
              </a:tr>
              <a:tr h="318016">
                <a:tc>
                  <a:txBody>
                    <a:bodyPr/>
                    <a:lstStyle/>
                    <a:p>
                      <a:pPr algn="ctr" fontAlgn="ctr"/>
                      <a:r>
                        <a:rPr lang="pt-BR" sz="2400" u="sng" strike="noStrike" dirty="0">
                          <a:effectLst/>
                          <a:latin typeface="Times New Roman" panose="02020603050405020304" pitchFamily="18" charset="0"/>
                          <a:cs typeface="Times New Roman" panose="02020603050405020304" pitchFamily="18" charset="0"/>
                          <a:hlinkClick r:id="rId3"/>
                        </a:rPr>
                        <a:t>Ide Trabalhador</a:t>
                      </a:r>
                      <a:endParaRPr lang="pt-BR" sz="24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033128458"/>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Cpf Trab</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704839806"/>
                  </a:ext>
                </a:extLst>
              </a:tr>
              <a:tr h="318016">
                <a:tc>
                  <a:txBody>
                    <a:bodyPr/>
                    <a:lstStyle/>
                    <a:p>
                      <a:pPr algn="ctr" fontAlgn="ctr"/>
                      <a:r>
                        <a:rPr lang="pt-BR" sz="2400" u="sng" strike="noStrike">
                          <a:effectLst/>
                          <a:latin typeface="Times New Roman" panose="02020603050405020304" pitchFamily="18" charset="0"/>
                          <a:cs typeface="Times New Roman" panose="02020603050405020304" pitchFamily="18" charset="0"/>
                          <a:hlinkClick r:id="rId4"/>
                        </a:rPr>
                        <a:t>infoComplem</a:t>
                      </a:r>
                      <a:endParaRPr lang="pt-BR" sz="2400" b="0" i="0" u="sng" strike="noStrike">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246181644"/>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Nm Trab</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553876599"/>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Nascto</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4294391713"/>
                  </a:ext>
                </a:extLst>
              </a:tr>
              <a:tr h="318016">
                <a:tc>
                  <a:txBody>
                    <a:bodyPr/>
                    <a:lstStyle/>
                    <a:p>
                      <a:pPr algn="ctr" fontAlgn="ctr"/>
                      <a:r>
                        <a:rPr lang="pt-BR" sz="2400" u="sng" strike="noStrike" dirty="0">
                          <a:effectLst/>
                          <a:latin typeface="Times New Roman" panose="02020603050405020304" pitchFamily="18" charset="0"/>
                          <a:cs typeface="Times New Roman" panose="02020603050405020304" pitchFamily="18" charset="0"/>
                          <a:hlinkClick r:id="rId5"/>
                        </a:rPr>
                        <a:t>Sucessao Vinc</a:t>
                      </a:r>
                      <a:endParaRPr lang="pt-BR" sz="24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128682096"/>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Cnpj Orgao Ant</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230920378"/>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 Ant</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203224730"/>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Exercicio</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498697022"/>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Observação </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760145991"/>
                  </a:ext>
                </a:extLst>
              </a:tr>
              <a:tr h="318016">
                <a:tc>
                  <a:txBody>
                    <a:bodyPr/>
                    <a:lstStyle/>
                    <a:p>
                      <a:pPr algn="ctr" fontAlgn="ctr"/>
                      <a:r>
                        <a:rPr lang="pt-BR" sz="2400" u="sng" strike="noStrike" dirty="0">
                          <a:effectLst/>
                          <a:latin typeface="Times New Roman" panose="02020603050405020304" pitchFamily="18" charset="0"/>
                          <a:cs typeface="Times New Roman" panose="02020603050405020304" pitchFamily="18" charset="0"/>
                          <a:hlinkClick r:id="rId6"/>
                        </a:rPr>
                        <a:t>dmDev</a:t>
                      </a:r>
                      <a:endParaRPr lang="pt-BR" sz="24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1578267427"/>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Ide DmDev</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3908529908"/>
                  </a:ext>
                </a:extLst>
              </a:tr>
              <a:tr h="31801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Categ</a:t>
                      </a:r>
                      <a:endParaRPr lang="pt-BR" sz="24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tc>
                <a:extLst>
                  <a:ext uri="{0D108BD9-81ED-4DB2-BD59-A6C34878D82A}">
                    <a16:rowId xmlns:a16="http://schemas.microsoft.com/office/drawing/2014/main" val="2187042346"/>
                  </a:ext>
                </a:extLst>
              </a:tr>
            </a:tbl>
          </a:graphicData>
        </a:graphic>
      </p:graphicFrame>
      <p:graphicFrame>
        <p:nvGraphicFramePr>
          <p:cNvPr id="5" name="Table 4">
            <a:extLst>
              <a:ext uri="{FF2B5EF4-FFF2-40B4-BE49-F238E27FC236}">
                <a16:creationId xmlns:a16="http://schemas.microsoft.com/office/drawing/2014/main" id="{47E0C97E-1DB8-4140-A6A8-95D376E6F7A0}"/>
              </a:ext>
            </a:extLst>
          </p:cNvPr>
          <p:cNvGraphicFramePr>
            <a:graphicFrameLocks noGrp="1"/>
          </p:cNvGraphicFramePr>
          <p:nvPr>
            <p:extLst>
              <p:ext uri="{D42A27DB-BD31-4B8C-83A1-F6EECF244321}">
                <p14:modId xmlns:p14="http://schemas.microsoft.com/office/powerpoint/2010/main" val="1323237422"/>
              </p:ext>
            </p:extLst>
          </p:nvPr>
        </p:nvGraphicFramePr>
        <p:xfrm>
          <a:off x="5800725" y="136525"/>
          <a:ext cx="5553075" cy="6513066"/>
        </p:xfrm>
        <a:graphic>
          <a:graphicData uri="http://schemas.openxmlformats.org/drawingml/2006/table">
            <a:tbl>
              <a:tblPr>
                <a:tableStyleId>{5C22544A-7EE6-4342-B048-85BDC9FD1C3A}</a:tableStyleId>
              </a:tblPr>
              <a:tblGrid>
                <a:gridCol w="2705100">
                  <a:extLst>
                    <a:ext uri="{9D8B030D-6E8A-4147-A177-3AD203B41FA5}">
                      <a16:colId xmlns:a16="http://schemas.microsoft.com/office/drawing/2014/main" val="3086215773"/>
                    </a:ext>
                  </a:extLst>
                </a:gridCol>
                <a:gridCol w="2847975">
                  <a:extLst>
                    <a:ext uri="{9D8B030D-6E8A-4147-A177-3AD203B41FA5}">
                      <a16:colId xmlns:a16="http://schemas.microsoft.com/office/drawing/2014/main" val="312424336"/>
                    </a:ext>
                  </a:extLst>
                </a:gridCol>
              </a:tblGrid>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7"/>
                        </a:rPr>
                        <a:t>Info Per Apur</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a:effectLst/>
                          <a:latin typeface="Times New Roman" panose="02020603050405020304" pitchFamily="18" charset="0"/>
                          <a:cs typeface="Times New Roman" panose="02020603050405020304" pitchFamily="18" charset="0"/>
                        </a:rPr>
                        <a:t> </a:t>
                      </a:r>
                      <a:endParaRPr lang="pt-B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3184325436"/>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8"/>
                        </a:rPr>
                        <a:t>Ide Estab</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a:effectLst/>
                          <a:latin typeface="Times New Roman" panose="02020603050405020304" pitchFamily="18" charset="0"/>
                          <a:cs typeface="Times New Roman" panose="02020603050405020304" pitchFamily="18" charset="0"/>
                        </a:rPr>
                        <a:t> </a:t>
                      </a:r>
                      <a:endParaRPr lang="pt-BR" sz="2000" b="0" i="0" u="none" strike="noStrike">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645142960"/>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Tp Insc</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1833970976"/>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Nr Insc</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942941682"/>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9"/>
                        </a:rPr>
                        <a:t>Remun Per Apur</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4236396312"/>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matricula</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093236878"/>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10"/>
                        </a:rPr>
                        <a:t>Itens Remun</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609066545"/>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Cod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832032837"/>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Ide Tab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317190633"/>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Qtd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1766915749"/>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Fator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1619332553"/>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Vr Rubr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20145930"/>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Ind Apur IR</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3991040027"/>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11"/>
                        </a:rPr>
                        <a:t>Info Per Ant</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907414964"/>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Remun Org Suc</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3364293806"/>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12"/>
                        </a:rPr>
                        <a:t>Ide Periodo</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1410570263"/>
                  </a:ext>
                </a:extLst>
              </a:tr>
              <a:tr h="295131">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Per Ref</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229095328"/>
                  </a:ext>
                </a:extLst>
              </a:tr>
              <a:tr h="295131">
                <a:tc>
                  <a:txBody>
                    <a:bodyPr/>
                    <a:lstStyle/>
                    <a:p>
                      <a:pPr algn="ctr" fontAlgn="ctr"/>
                      <a:r>
                        <a:rPr lang="pt-BR" sz="2000" u="sng" strike="noStrike" dirty="0">
                          <a:effectLst/>
                          <a:latin typeface="Times New Roman" panose="02020603050405020304" pitchFamily="18" charset="0"/>
                          <a:cs typeface="Times New Roman" panose="02020603050405020304" pitchFamily="18" charset="0"/>
                          <a:hlinkClick r:id="rId13"/>
                        </a:rPr>
                        <a:t>Ide Estab</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523388220"/>
                  </a:ext>
                </a:extLst>
              </a:tr>
              <a:tr h="295131">
                <a:tc>
                  <a:txBody>
                    <a:bodyPr/>
                    <a:lstStyle/>
                    <a:p>
                      <a:pPr algn="ctr" fontAlgn="ctr"/>
                      <a:r>
                        <a:rPr lang="pt-BR" sz="2000" u="none" strike="noStrike">
                          <a:effectLst/>
                          <a:latin typeface="Times New Roman" panose="02020603050405020304" pitchFamily="18" charset="0"/>
                          <a:cs typeface="Times New Roman" panose="02020603050405020304" pitchFamily="18" charset="0"/>
                        </a:rPr>
                        <a:t>tpInsc</a:t>
                      </a:r>
                      <a:endParaRPr lang="pt-BR" sz="2000" b="0" i="0" u="none" strike="noStrike">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2793628093"/>
                  </a:ext>
                </a:extLst>
              </a:tr>
              <a:tr h="295131">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nrInsc</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413539095"/>
                  </a:ext>
                </a:extLst>
              </a:tr>
              <a:tr h="295131">
                <a:tc>
                  <a:txBody>
                    <a:bodyPr/>
                    <a:lstStyle/>
                    <a:p>
                      <a:pPr algn="just" fontAlgn="ctr"/>
                      <a:r>
                        <a:rPr lang="pt-BR" sz="2000" u="sng" strike="noStrike" dirty="0">
                          <a:effectLst/>
                          <a:latin typeface="Times New Roman" panose="02020603050405020304" pitchFamily="18" charset="0"/>
                          <a:cs typeface="Times New Roman" panose="02020603050405020304" pitchFamily="18" charset="0"/>
                          <a:hlinkClick r:id="rId14"/>
                        </a:rPr>
                        <a:t>remunPerAnt</a:t>
                      </a:r>
                      <a:endParaRPr lang="pt-BR" sz="20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5346" marR="5346" marT="5346" marB="0" anchor="ctr"/>
                </a:tc>
                <a:tc>
                  <a:txBody>
                    <a:bodyPr/>
                    <a:lstStyle/>
                    <a:p>
                      <a:pPr algn="ctr" fontAlgn="ctr"/>
                      <a:r>
                        <a:rPr lang="pt-BR" sz="2000" u="none" strike="noStrike" dirty="0">
                          <a:effectLst/>
                          <a:latin typeface="Times New Roman" panose="02020603050405020304" pitchFamily="18" charset="0"/>
                          <a:cs typeface="Times New Roman" panose="02020603050405020304" pitchFamily="18" charset="0"/>
                        </a:rPr>
                        <a:t> </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5346" marR="5346" marT="5346" marB="0" anchor="ctr"/>
                </a:tc>
                <a:extLst>
                  <a:ext uri="{0D108BD9-81ED-4DB2-BD59-A6C34878D82A}">
                    <a16:rowId xmlns:a16="http://schemas.microsoft.com/office/drawing/2014/main" val="3243319401"/>
                  </a:ext>
                </a:extLst>
              </a:tr>
            </a:tbl>
          </a:graphicData>
        </a:graphic>
      </p:graphicFrame>
    </p:spTree>
    <p:extLst>
      <p:ext uri="{BB962C8B-B14F-4D97-AF65-F5344CB8AC3E}">
        <p14:creationId xmlns:p14="http://schemas.microsoft.com/office/powerpoint/2010/main" val="5024308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1207</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4400" b="1" dirty="0">
                <a:solidFill>
                  <a:srgbClr val="002060"/>
                </a:solidFill>
                <a:latin typeface="Times New Roman" panose="02020603050405020304" pitchFamily="18" charset="0"/>
                <a:cs typeface="Times New Roman" panose="02020603050405020304" pitchFamily="18" charset="0"/>
              </a:rPr>
              <a:t>Benefícios - Entes Públicos</a:t>
            </a:r>
          </a:p>
          <a:p>
            <a:pPr algn="l"/>
            <a:endParaRPr lang="pt-BR" sz="4400" dirty="0">
              <a:solidFill>
                <a:srgbClr val="002060"/>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107</a:t>
            </a:fld>
            <a:endParaRPr lang="pt-BR" sz="1100">
              <a:solidFill>
                <a:schemeClr val="tx1">
                  <a:lumMod val="50000"/>
                  <a:lumOff val="50000"/>
                </a:schemeClr>
              </a:solidFill>
            </a:endParaRPr>
          </a:p>
        </p:txBody>
      </p:sp>
    </p:spTree>
    <p:extLst>
      <p:ext uri="{BB962C8B-B14F-4D97-AF65-F5344CB8AC3E}">
        <p14:creationId xmlns:p14="http://schemas.microsoft.com/office/powerpoint/2010/main" val="199927053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1210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3600" b="1" dirty="0">
                <a:solidFill>
                  <a:srgbClr val="002060"/>
                </a:solidFill>
                <a:latin typeface="Times New Roman" panose="02020603050405020304" pitchFamily="18" charset="0"/>
                <a:cs typeface="Times New Roman" panose="02020603050405020304" pitchFamily="18" charset="0"/>
              </a:rPr>
              <a:t>Pagamentos de Rendimentos do Trabalho</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108</a:t>
            </a:fld>
            <a:endParaRPr lang="pt-BR" sz="1100">
              <a:solidFill>
                <a:schemeClr val="tx1">
                  <a:lumMod val="50000"/>
                  <a:lumOff val="50000"/>
                </a:schemeClr>
              </a:solidFill>
            </a:endParaRPr>
          </a:p>
        </p:txBody>
      </p:sp>
    </p:spTree>
    <p:extLst>
      <p:ext uri="{BB962C8B-B14F-4D97-AF65-F5344CB8AC3E}">
        <p14:creationId xmlns:p14="http://schemas.microsoft.com/office/powerpoint/2010/main" val="1303925079"/>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1260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3600" b="1" dirty="0">
                <a:solidFill>
                  <a:srgbClr val="002060"/>
                </a:solidFill>
                <a:latin typeface="Times New Roman" panose="02020603050405020304" pitchFamily="18" charset="0"/>
                <a:cs typeface="Times New Roman" panose="02020603050405020304" pitchFamily="18" charset="0"/>
              </a:rPr>
              <a:t>Comercialização da Produção Rural Pessoa Física</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109</a:t>
            </a:fld>
            <a:endParaRPr lang="pt-BR" sz="1100">
              <a:solidFill>
                <a:schemeClr val="tx1">
                  <a:lumMod val="50000"/>
                  <a:lumOff val="50000"/>
                </a:schemeClr>
              </a:solidFill>
            </a:endParaRPr>
          </a:p>
        </p:txBody>
      </p:sp>
    </p:spTree>
    <p:extLst>
      <p:ext uri="{BB962C8B-B14F-4D97-AF65-F5344CB8AC3E}">
        <p14:creationId xmlns:p14="http://schemas.microsoft.com/office/powerpoint/2010/main" val="1476753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838200" y="274639"/>
            <a:ext cx="10515600" cy="922337"/>
          </a:xfrm>
          <a:solidFill>
            <a:schemeClr val="accent5">
              <a:lumMod val="50000"/>
            </a:schemeClr>
          </a:solidFill>
          <a:ln>
            <a:solidFill>
              <a:schemeClr val="bg2">
                <a:lumMod val="10000"/>
              </a:schemeClr>
            </a:solidFill>
            <a:miter lim="800000"/>
            <a:headEnd/>
            <a:tailEnd/>
          </a:ln>
        </p:spPr>
        <p:txBody>
          <a:bodyPr/>
          <a:lstStyle/>
          <a:p>
            <a:pPr algn="ctr">
              <a:defRPr/>
            </a:pPr>
            <a:r>
              <a:rPr lang="pt-BR" altLang="en-US" dirty="0">
                <a:solidFill>
                  <a:schemeClr val="bg1"/>
                </a:solidFill>
              </a:rPr>
              <a:t>Saneamento do Cadastro</a:t>
            </a:r>
            <a:endParaRPr lang="en-US" altLang="en-US" dirty="0">
              <a:solidFill>
                <a:schemeClr val="bg1"/>
              </a:solidFill>
            </a:endParaRPr>
          </a:p>
        </p:txBody>
      </p:sp>
      <p:sp>
        <p:nvSpPr>
          <p:cNvPr id="3" name="Content Placeholder 2"/>
          <p:cNvSpPr>
            <a:spLocks noGrp="1"/>
          </p:cNvSpPr>
          <p:nvPr>
            <p:ph idx="1"/>
          </p:nvPr>
        </p:nvSpPr>
        <p:spPr>
          <a:xfrm>
            <a:off x="838200" y="1467293"/>
            <a:ext cx="10515600" cy="4709670"/>
          </a:xfrm>
          <a:ln w="38100">
            <a:solidFill>
              <a:schemeClr val="bg2">
                <a:lumMod val="10000"/>
              </a:schemeClr>
            </a:solidFill>
          </a:ln>
        </p:spPr>
        <p:txBody>
          <a:bodyPr/>
          <a:lstStyle/>
          <a:p>
            <a:pPr algn="just">
              <a:defRPr/>
            </a:pPr>
            <a:r>
              <a:rPr lang="en-US" sz="4000" b="1" dirty="0" err="1">
                <a:solidFill>
                  <a:schemeClr val="tx2">
                    <a:lumMod val="50000"/>
                  </a:schemeClr>
                </a:solidFill>
                <a:latin typeface="Times New Roman" panose="02020603050405020304" pitchFamily="18" charset="0"/>
                <a:cs typeface="Times New Roman" panose="02020603050405020304" pitchFamily="18" charset="0"/>
              </a:rPr>
              <a:t>Qualificação</a:t>
            </a:r>
            <a:r>
              <a:rPr lang="en-US" sz="4000" b="1" dirty="0">
                <a:solidFill>
                  <a:schemeClr val="tx2">
                    <a:lumMod val="50000"/>
                  </a:schemeClr>
                </a:solidFill>
                <a:latin typeface="Times New Roman" panose="02020603050405020304" pitchFamily="18" charset="0"/>
                <a:cs typeface="Times New Roman" panose="02020603050405020304" pitchFamily="18" charset="0"/>
              </a:rPr>
              <a:t> cadastral dos </a:t>
            </a:r>
            <a:r>
              <a:rPr lang="en-US" sz="4000" b="1" dirty="0" err="1">
                <a:solidFill>
                  <a:schemeClr val="tx2">
                    <a:lumMod val="50000"/>
                  </a:schemeClr>
                </a:solidFill>
                <a:latin typeface="Times New Roman" panose="02020603050405020304" pitchFamily="18" charset="0"/>
                <a:cs typeface="Times New Roman" panose="02020603050405020304" pitchFamily="18" charset="0"/>
              </a:rPr>
              <a:t>trabalhadores</a:t>
            </a:r>
            <a:endParaRPr lang="en-US" sz="4000" b="1" dirty="0">
              <a:solidFill>
                <a:schemeClr val="tx2">
                  <a:lumMod val="50000"/>
                </a:schemeClr>
              </a:solidFill>
              <a:latin typeface="Times New Roman" panose="02020603050405020304" pitchFamily="18" charset="0"/>
              <a:cs typeface="Times New Roman" panose="02020603050405020304" pitchFamily="18" charset="0"/>
            </a:endParaRPr>
          </a:p>
          <a:p>
            <a:pPr algn="just">
              <a:defRPr/>
            </a:pPr>
            <a:r>
              <a:rPr lang="pt-BR" sz="4000" dirty="0">
                <a:solidFill>
                  <a:schemeClr val="tx2">
                    <a:lumMod val="50000"/>
                  </a:schemeClr>
                </a:solidFill>
                <a:latin typeface="Times New Roman" panose="02020603050405020304" pitchFamily="18" charset="0"/>
                <a:cs typeface="Times New Roman" panose="02020603050405020304" pitchFamily="18" charset="0"/>
              </a:rPr>
              <a:t>Verificar se o Cadastro de Pessoa Física – CPF </a:t>
            </a:r>
          </a:p>
          <a:p>
            <a:pPr algn="just">
              <a:defRPr/>
            </a:pPr>
            <a:endParaRPr lang="pt-BR" sz="4000" dirty="0">
              <a:solidFill>
                <a:schemeClr val="tx2">
                  <a:lumMod val="50000"/>
                </a:schemeClr>
              </a:solidFill>
              <a:latin typeface="Times New Roman" panose="02020603050405020304" pitchFamily="18" charset="0"/>
              <a:cs typeface="Times New Roman" panose="02020603050405020304" pitchFamily="18" charset="0"/>
            </a:endParaRPr>
          </a:p>
          <a:p>
            <a:pPr algn="just">
              <a:defRPr/>
            </a:pPr>
            <a:r>
              <a:rPr lang="pt-BR" sz="4000" dirty="0">
                <a:solidFill>
                  <a:schemeClr val="tx2">
                    <a:lumMod val="50000"/>
                  </a:schemeClr>
                </a:solidFill>
                <a:latin typeface="Times New Roman" panose="02020603050405020304" pitchFamily="18" charset="0"/>
                <a:cs typeface="Times New Roman" panose="02020603050405020304" pitchFamily="18" charset="0"/>
              </a:rPr>
              <a:t>"</a:t>
            </a:r>
            <a:r>
              <a:rPr lang="pt-BR" sz="4000" b="1" dirty="0">
                <a:solidFill>
                  <a:schemeClr val="tx2">
                    <a:lumMod val="50000"/>
                  </a:schemeClr>
                </a:solidFill>
                <a:latin typeface="Times New Roman" panose="02020603050405020304" pitchFamily="18" charset="0"/>
                <a:cs typeface="Times New Roman" panose="02020603050405020304" pitchFamily="18" charset="0"/>
                <a:hlinkClick r:id="rId2"/>
              </a:rPr>
              <a:t>Qualificação Cadastral</a:t>
            </a:r>
            <a:r>
              <a:rPr lang="pt-BR" sz="4000" b="1" dirty="0">
                <a:solidFill>
                  <a:schemeClr val="tx2">
                    <a:lumMod val="50000"/>
                  </a:schemeClr>
                </a:solidFill>
                <a:latin typeface="Times New Roman" panose="02020603050405020304" pitchFamily="18" charset="0"/>
                <a:cs typeface="Times New Roman" panose="02020603050405020304" pitchFamily="18" charset="0"/>
              </a:rPr>
              <a:t>". </a:t>
            </a:r>
          </a:p>
          <a:p>
            <a:pPr algn="just">
              <a:defRPr/>
            </a:pPr>
            <a:endParaRPr lang="pt-BR" sz="4000" b="1" dirty="0">
              <a:solidFill>
                <a:schemeClr val="tx2">
                  <a:lumMod val="50000"/>
                </a:schemeClr>
              </a:solidFill>
              <a:latin typeface="Times New Roman" panose="02020603050405020304" pitchFamily="18" charset="0"/>
              <a:cs typeface="Times New Roman" panose="02020603050405020304" pitchFamily="18" charset="0"/>
            </a:endParaRPr>
          </a:p>
          <a:p>
            <a:pPr algn="just">
              <a:defRPr/>
            </a:pPr>
            <a:r>
              <a:rPr lang="pt-BR" sz="4000" b="1" dirty="0">
                <a:solidFill>
                  <a:schemeClr val="tx2">
                    <a:lumMod val="50000"/>
                  </a:schemeClr>
                </a:solidFill>
                <a:latin typeface="Times New Roman" panose="02020603050405020304" pitchFamily="18" charset="0"/>
                <a:cs typeface="Times New Roman" panose="02020603050405020304" pitchFamily="18" charset="0"/>
              </a:rPr>
              <a:t>Site do portal </a:t>
            </a:r>
            <a:r>
              <a:rPr lang="pt-BR" sz="4000" b="1" dirty="0">
                <a:solidFill>
                  <a:schemeClr val="tx2">
                    <a:lumMod val="50000"/>
                  </a:schemeClr>
                </a:solidFill>
                <a:latin typeface="Times New Roman" panose="02020603050405020304" pitchFamily="18" charset="0"/>
                <a:cs typeface="Times New Roman" panose="02020603050405020304" pitchFamily="18" charset="0"/>
                <a:hlinkClick r:id="rId3"/>
              </a:rPr>
              <a:t>www.esocial.gov.br</a:t>
            </a:r>
            <a:endParaRPr lang="pt-BR" sz="4000" b="1" dirty="0">
              <a:solidFill>
                <a:schemeClr val="tx2">
                  <a:lumMod val="50000"/>
                </a:schemeClr>
              </a:solidFill>
              <a:latin typeface="Times New Roman" panose="02020603050405020304" pitchFamily="18" charset="0"/>
              <a:cs typeface="Times New Roman" panose="02020603050405020304" pitchFamily="18" charset="0"/>
            </a:endParaRPr>
          </a:p>
          <a:p>
            <a:pPr algn="just">
              <a:defRPr/>
            </a:pPr>
            <a:endParaRPr lang="pt-BR" dirty="0">
              <a:solidFill>
                <a:schemeClr val="tx2">
                  <a:lumMod val="50000"/>
                </a:schemeClr>
              </a:solidFill>
              <a:latin typeface="Cambria" panose="02040503050406030204" pitchFamily="18" charset="0"/>
            </a:endParaRPr>
          </a:p>
          <a:p>
            <a:pPr algn="just">
              <a:defRPr/>
            </a:pPr>
            <a:endParaRPr lang="en-US" dirty="0">
              <a:solidFill>
                <a:schemeClr val="tx2">
                  <a:lumMod val="50000"/>
                </a:schemeClr>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dirty="0"/>
          </a:p>
        </p:txBody>
      </p:sp>
      <p:sp>
        <p:nvSpPr>
          <p:cNvPr id="2253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4EAEB4C-B04B-4335-B3B0-872806AC838C}" type="slidenum">
              <a:rPr lang="pt-BR" altLang="pt-BR" sz="1200">
                <a:solidFill>
                  <a:srgbClr val="8F989C"/>
                </a:solidFill>
              </a:rPr>
              <a:pPr>
                <a:spcBef>
                  <a:spcPct val="0"/>
                </a:spcBef>
                <a:buFontTx/>
                <a:buNone/>
              </a:pPr>
              <a:t>11</a:t>
            </a:fld>
            <a:endParaRPr lang="pt-BR" altLang="pt-BR" sz="1200">
              <a:solidFill>
                <a:srgbClr val="8F989C"/>
              </a:solidFill>
            </a:endParaRPr>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2173494164"/>
      </p:ext>
    </p:extLst>
  </p:cSld>
  <p:clrMapOvr>
    <a:masterClrMapping/>
  </p:clrMapOvr>
  <p:transition spd="slow">
    <p:cover/>
  </p:transition>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F912E2-F5B0-47E2-BAD1-C1341B5FC039}"/>
              </a:ext>
            </a:extLst>
          </p:cNvPr>
          <p:cNvSpPr>
            <a:spLocks noGrp="1"/>
          </p:cNvSpPr>
          <p:nvPr>
            <p:ph type="title"/>
          </p:nvPr>
        </p:nvSpPr>
        <p:spPr>
          <a:xfrm>
            <a:off x="870204" y="606564"/>
            <a:ext cx="10451592" cy="1325563"/>
          </a:xfrm>
        </p:spPr>
        <p:txBody>
          <a:bodyPr vert="horz" lIns="91440" tIns="45720" rIns="91440" bIns="45720" rtlCol="0" anchor="ctr">
            <a:normAutofit/>
          </a:bodyPr>
          <a:lstStyle/>
          <a:p>
            <a:pPr algn="ctr"/>
            <a:r>
              <a:rPr lang="en-US" dirty="0" err="1">
                <a:solidFill>
                  <a:srgbClr val="002060"/>
                </a:solidFill>
                <a:latin typeface="Times New Roman" panose="02020603050405020304" pitchFamily="18" charset="0"/>
                <a:cs typeface="Times New Roman" panose="02020603050405020304" pitchFamily="18" charset="0"/>
              </a:rPr>
              <a:t>Produtor</a:t>
            </a:r>
            <a:r>
              <a:rPr lang="en-US" dirty="0">
                <a:solidFill>
                  <a:srgbClr val="002060"/>
                </a:solidFill>
                <a:latin typeface="Times New Roman" panose="02020603050405020304" pitchFamily="18" charset="0"/>
                <a:cs typeface="Times New Roman" panose="02020603050405020304" pitchFamily="18" charset="0"/>
              </a:rPr>
              <a:t> Rural Pessoa </a:t>
            </a:r>
            <a:r>
              <a:rPr lang="en-US" dirty="0" err="1">
                <a:solidFill>
                  <a:srgbClr val="002060"/>
                </a:solidFill>
                <a:latin typeface="Times New Roman" panose="02020603050405020304" pitchFamily="18" charset="0"/>
                <a:cs typeface="Times New Roman" panose="02020603050405020304" pitchFamily="18" charset="0"/>
              </a:rPr>
              <a:t>Física</a:t>
            </a:r>
            <a:r>
              <a:rPr lang="en-US" dirty="0">
                <a:solidFill>
                  <a:srgbClr val="002060"/>
                </a:solidFill>
                <a:latin typeface="Times New Roman" panose="02020603050405020304" pitchFamily="18" charset="0"/>
                <a:cs typeface="Times New Roman" panose="02020603050405020304" pitchFamily="18" charset="0"/>
              </a:rPr>
              <a:t> - </a:t>
            </a:r>
            <a:r>
              <a:rPr lang="en-US" dirty="0" err="1">
                <a:solidFill>
                  <a:srgbClr val="002060"/>
                </a:solidFill>
                <a:latin typeface="Times New Roman" panose="02020603050405020304" pitchFamily="18" charset="0"/>
                <a:cs typeface="Times New Roman" panose="02020603050405020304" pitchFamily="18" charset="0"/>
              </a:rPr>
              <a:t>Produção</a:t>
            </a:r>
            <a:endParaRPr lang="en-US" kern="1200" dirty="0">
              <a:solidFill>
                <a:srgbClr val="002060"/>
              </a:solidFill>
              <a:latin typeface="Times New Roman" panose="02020603050405020304" pitchFamily="18" charset="0"/>
              <a:cs typeface="Times New Roman" panose="02020603050405020304" pitchFamily="18" charset="0"/>
            </a:endParaRPr>
          </a:p>
        </p:txBody>
      </p:sp>
      <p:sp>
        <p:nvSpPr>
          <p:cNvPr id="34" name="Rectangle 31">
            <a:extLst>
              <a:ext uri="{FF2B5EF4-FFF2-40B4-BE49-F238E27FC236}">
                <a16:creationId xmlns:a16="http://schemas.microsoft.com/office/drawing/2014/main" id="{A5711A0E-A428-4ED1-96CB-33D69FD842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874" y="2043803"/>
            <a:ext cx="10190252" cy="80683"/>
          </a:xfrm>
          <a:prstGeom prst="rect">
            <a:avLst/>
          </a:prstGeom>
          <a:solidFill>
            <a:schemeClr val="tx1">
              <a:lumMod val="50000"/>
              <a:lumOff val="50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Footer Placeholder 3">
            <a:extLst>
              <a:ext uri="{FF2B5EF4-FFF2-40B4-BE49-F238E27FC236}">
                <a16:creationId xmlns:a16="http://schemas.microsoft.com/office/drawing/2014/main" id="{F78FCF8A-3D23-481E-882A-1C44EB68F468}"/>
              </a:ext>
            </a:extLst>
          </p:cNvPr>
          <p:cNvSpPr>
            <a:spLocks noGrp="1"/>
          </p:cNvSpPr>
          <p:nvPr>
            <p:ph type="ftr" sz="quarter" idx="11"/>
          </p:nvPr>
        </p:nvSpPr>
        <p:spPr>
          <a:xfrm>
            <a:off x="4038600" y="6356350"/>
            <a:ext cx="4114800" cy="365125"/>
          </a:xfrm>
        </p:spPr>
        <p:txBody>
          <a:bodyPr vert="horz" lIns="91440" tIns="45720" rIns="91440" bIns="45720" rtlCol="0">
            <a:normAutofit/>
          </a:bodyPr>
          <a:lstStyle/>
          <a:p>
            <a:pPr>
              <a:spcAft>
                <a:spcPts val="600"/>
              </a:spcAft>
            </a:pPr>
            <a:r>
              <a:rPr lang="en-US" kern="1200">
                <a:solidFill>
                  <a:prstClr val="black">
                    <a:tint val="75000"/>
                  </a:prstClr>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D536E211-4BA2-4E2D-A961-DC7C4006532F}"/>
              </a:ext>
            </a:extLst>
          </p:cNvPr>
          <p:cNvSpPr>
            <a:spLocks noGrp="1"/>
          </p:cNvSpPr>
          <p:nvPr>
            <p:ph type="sldNum" sz="quarter" idx="12"/>
          </p:nvPr>
        </p:nvSpPr>
        <p:spPr>
          <a:xfrm>
            <a:off x="8610600" y="6356350"/>
            <a:ext cx="2743200" cy="365125"/>
          </a:xfrm>
        </p:spPr>
        <p:txBody>
          <a:bodyPr vert="horz" lIns="91440" tIns="45720" rIns="91440" bIns="45720" rtlCol="0">
            <a:normAutofit/>
          </a:bodyPr>
          <a:lstStyle/>
          <a:p>
            <a:pPr>
              <a:spcAft>
                <a:spcPts val="600"/>
              </a:spcAft>
            </a:pPr>
            <a:fld id="{DF25A8D9-0F96-4EA7-B12F-FB0D539BE725}" type="slidenum">
              <a:rPr lang="en-US">
                <a:solidFill>
                  <a:prstClr val="black">
                    <a:tint val="75000"/>
                  </a:prstClr>
                </a:solidFill>
              </a:rPr>
              <a:pPr>
                <a:spcAft>
                  <a:spcPts val="600"/>
                </a:spcAft>
              </a:pPr>
              <a:t>110</a:t>
            </a:fld>
            <a:endParaRPr lang="en-US">
              <a:solidFill>
                <a:prstClr val="black">
                  <a:tint val="75000"/>
                </a:prstClr>
              </a:solidFill>
            </a:endParaRPr>
          </a:p>
        </p:txBody>
      </p:sp>
      <p:graphicFrame>
        <p:nvGraphicFramePr>
          <p:cNvPr id="27" name="Content Placeholder 8">
            <a:extLst>
              <a:ext uri="{FF2B5EF4-FFF2-40B4-BE49-F238E27FC236}">
                <a16:creationId xmlns:a16="http://schemas.microsoft.com/office/drawing/2014/main" id="{CEE1280D-2DEC-45B6-B5E4-18E07E2A8784}"/>
              </a:ext>
            </a:extLst>
          </p:cNvPr>
          <p:cNvGraphicFramePr>
            <a:graphicFrameLocks noGrp="1"/>
          </p:cNvGraphicFramePr>
          <p:nvPr>
            <p:ph idx="1"/>
            <p:extLst>
              <p:ext uri="{D42A27DB-BD31-4B8C-83A1-F6EECF244321}">
                <p14:modId xmlns:p14="http://schemas.microsoft.com/office/powerpoint/2010/main" val="43231468"/>
              </p:ext>
            </p:extLst>
          </p:nvPr>
        </p:nvGraphicFramePr>
        <p:xfrm>
          <a:off x="870205" y="2369738"/>
          <a:ext cx="10451591" cy="2964260"/>
        </p:xfrm>
        <a:graphic>
          <a:graphicData uri="http://schemas.openxmlformats.org/drawingml/2006/table">
            <a:tbl>
              <a:tblPr firstRow="1" bandRow="1"/>
              <a:tblGrid>
                <a:gridCol w="3883098">
                  <a:extLst>
                    <a:ext uri="{9D8B030D-6E8A-4147-A177-3AD203B41FA5}">
                      <a16:colId xmlns:a16="http://schemas.microsoft.com/office/drawing/2014/main" val="284924409"/>
                    </a:ext>
                  </a:extLst>
                </a:gridCol>
                <a:gridCol w="2287035">
                  <a:extLst>
                    <a:ext uri="{9D8B030D-6E8A-4147-A177-3AD203B41FA5}">
                      <a16:colId xmlns:a16="http://schemas.microsoft.com/office/drawing/2014/main" val="1076466403"/>
                    </a:ext>
                  </a:extLst>
                </a:gridCol>
                <a:gridCol w="2140729">
                  <a:extLst>
                    <a:ext uri="{9D8B030D-6E8A-4147-A177-3AD203B41FA5}">
                      <a16:colId xmlns:a16="http://schemas.microsoft.com/office/drawing/2014/main" val="3234519035"/>
                    </a:ext>
                  </a:extLst>
                </a:gridCol>
                <a:gridCol w="2140729">
                  <a:extLst>
                    <a:ext uri="{9D8B030D-6E8A-4147-A177-3AD203B41FA5}">
                      <a16:colId xmlns:a16="http://schemas.microsoft.com/office/drawing/2014/main" val="2466655030"/>
                    </a:ext>
                  </a:extLst>
                </a:gridCol>
              </a:tblGrid>
              <a:tr h="592852">
                <a:tc>
                  <a:txBody>
                    <a:bodyPr/>
                    <a:lstStyle/>
                    <a:p>
                      <a:pPr algn="ctr" fontAlgn="ctr">
                        <a:spcBef>
                          <a:spcPts val="0"/>
                        </a:spcBef>
                        <a:spcAft>
                          <a:spcPts val="0"/>
                        </a:spcAft>
                      </a:pPr>
                      <a:r>
                        <a:rPr lang="pt-BR" sz="2400" b="0" i="0" u="none" strike="noStrike" dirty="0">
                          <a:solidFill>
                            <a:srgbClr val="FFFFFF"/>
                          </a:solidFill>
                          <a:effectLst/>
                          <a:latin typeface="Times New Roman" panose="02020603050405020304" pitchFamily="18" charset="0"/>
                          <a:cs typeface="Times New Roman" panose="02020603050405020304" pitchFamily="18" charset="0"/>
                        </a:rPr>
                        <a:t>BASE LEGAL </a:t>
                      </a:r>
                      <a:endParaRPr lang="pt-BR" sz="24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pt-BR" sz="2400" b="0" i="0" u="none" strike="noStrike" dirty="0">
                          <a:solidFill>
                            <a:srgbClr val="FFFFFF"/>
                          </a:solidFill>
                          <a:effectLst/>
                          <a:latin typeface="Times New Roman" panose="02020603050405020304" pitchFamily="18" charset="0"/>
                          <a:cs typeface="Times New Roman" panose="02020603050405020304" pitchFamily="18" charset="0"/>
                        </a:rPr>
                        <a:t>TÍTULO</a:t>
                      </a:r>
                      <a:endParaRPr lang="pt-BR" sz="24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pt-BR" sz="2400" b="0" i="0" u="none" strike="noStrike" dirty="0">
                          <a:solidFill>
                            <a:schemeClr val="bg1"/>
                          </a:solidFill>
                          <a:effectLst/>
                          <a:latin typeface="Times New Roman" panose="02020603050405020304" pitchFamily="18" charset="0"/>
                          <a:cs typeface="Times New Roman" panose="02020603050405020304" pitchFamily="18" charset="0"/>
                        </a:rPr>
                        <a:t>até 12/2017</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ctr">
                        <a:spcBef>
                          <a:spcPts val="0"/>
                        </a:spcBef>
                        <a:spcAft>
                          <a:spcPts val="0"/>
                        </a:spcAft>
                      </a:pPr>
                      <a:r>
                        <a:rPr lang="pt-BR" sz="2400" b="0" i="0" u="none" strike="noStrike" dirty="0">
                          <a:solidFill>
                            <a:srgbClr val="FFFFFF"/>
                          </a:solidFill>
                          <a:effectLst/>
                          <a:latin typeface="Times New Roman" panose="02020603050405020304" pitchFamily="18" charset="0"/>
                          <a:cs typeface="Times New Roman" panose="02020603050405020304" pitchFamily="18" charset="0"/>
                        </a:rPr>
                        <a:t>Jan/2018</a:t>
                      </a:r>
                      <a:endParaRPr lang="pt-BR" sz="24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extLst>
                  <a:ext uri="{0D108BD9-81ED-4DB2-BD59-A6C34878D82A}">
                    <a16:rowId xmlns:a16="http://schemas.microsoft.com/office/drawing/2014/main" val="139023638"/>
                  </a:ext>
                </a:extLst>
              </a:tr>
              <a:tr h="592852">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Art. 25, I, Lei nº 8.212/91</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FUNRURAL</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2,0%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1,20%</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8644729"/>
                  </a:ext>
                </a:extLst>
              </a:tr>
              <a:tr h="592852">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Art.25, II, Lei nº 8.212/91</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 RAT</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0,10%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0,10%</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256213"/>
                  </a:ext>
                </a:extLst>
              </a:tr>
              <a:tr h="592852">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Art.3º, Lei nº 10.256/2001</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SENAR</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0,20%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0,20%</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52308922"/>
                  </a:ext>
                </a:extLst>
              </a:tr>
              <a:tr h="592852">
                <a:tc>
                  <a:txBody>
                    <a:bodyPr/>
                    <a:lstStyle/>
                    <a:p>
                      <a:pPr algn="ctr" fontAlgn="ctr">
                        <a:spcBef>
                          <a:spcPts val="0"/>
                        </a:spcBef>
                        <a:spcAft>
                          <a:spcPts val="0"/>
                        </a:spcAft>
                      </a:pPr>
                      <a:r>
                        <a:rPr lang="pt-BR" sz="2800" b="0" i="0" u="none" strike="noStrike">
                          <a:solidFill>
                            <a:srgbClr val="000000"/>
                          </a:solidFill>
                          <a:effectLst/>
                          <a:latin typeface="Times New Roman" panose="02020603050405020304" pitchFamily="18" charset="0"/>
                          <a:cs typeface="Times New Roman" panose="02020603050405020304" pitchFamily="18" charset="0"/>
                        </a:rPr>
                        <a:t>TOTAL</a:t>
                      </a:r>
                      <a:endParaRPr lang="pt-BR" sz="2800" b="0" i="0" u="none" strike="noStrike">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solidFill>
                            <a:srgbClr val="000000"/>
                          </a:solidFill>
                          <a:effectLst/>
                          <a:latin typeface="Times New Roman" panose="02020603050405020304" pitchFamily="18" charset="0"/>
                          <a:cs typeface="Times New Roman" panose="02020603050405020304" pitchFamily="18" charset="0"/>
                        </a:rPr>
                        <a:t> </a:t>
                      </a:r>
                      <a:endParaRPr lang="pt-BR" sz="2800" b="0" i="0" u="none" strike="noStrike">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2,30%</a:t>
                      </a: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solidFill>
                            <a:srgbClr val="000000"/>
                          </a:solidFill>
                          <a:effectLst/>
                          <a:latin typeface="Times New Roman" panose="02020603050405020304" pitchFamily="18" charset="0"/>
                          <a:cs typeface="Times New Roman" panose="02020603050405020304" pitchFamily="18" charset="0"/>
                        </a:rPr>
                        <a:t>1,50%</a:t>
                      </a:r>
                      <a:endParaRPr lang="pt-BR" sz="2800" b="0" i="0" u="none" strike="noStrike" dirty="0">
                        <a:effectLst/>
                        <a:latin typeface="Times New Roman" panose="02020603050405020304" pitchFamily="18" charset="0"/>
                        <a:cs typeface="Times New Roman" panose="02020603050405020304" pitchFamily="18" charset="0"/>
                      </a:endParaRPr>
                    </a:p>
                  </a:txBody>
                  <a:tcPr marL="18079" marR="18079" marT="18079"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2799420"/>
                  </a:ext>
                </a:extLst>
              </a:tr>
            </a:tbl>
          </a:graphicData>
        </a:graphic>
      </p:graphicFrame>
      <p:sp>
        <p:nvSpPr>
          <p:cNvPr id="6" name="Rectangle: Rounded Corners 5">
            <a:extLst>
              <a:ext uri="{FF2B5EF4-FFF2-40B4-BE49-F238E27FC236}">
                <a16:creationId xmlns:a16="http://schemas.microsoft.com/office/drawing/2014/main" id="{283BECBD-8846-47DD-8A52-5A5C96007052}"/>
              </a:ext>
            </a:extLst>
          </p:cNvPr>
          <p:cNvSpPr/>
          <p:nvPr/>
        </p:nvSpPr>
        <p:spPr>
          <a:xfrm>
            <a:off x="870204" y="5610225"/>
            <a:ext cx="10451592" cy="83820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pt-BR" sz="2000" b="1" dirty="0"/>
              <a:t>Retenção de 1,5% sobre o valor do produto rural, deverá fazer GFIP exclusiva</a:t>
            </a:r>
          </a:p>
        </p:txBody>
      </p:sp>
    </p:spTree>
    <p:extLst>
      <p:ext uri="{BB962C8B-B14F-4D97-AF65-F5344CB8AC3E}">
        <p14:creationId xmlns:p14="http://schemas.microsoft.com/office/powerpoint/2010/main" val="42001950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79E27D9-03C7-44E2-9FF8-15D0C8506A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82BEB0B-F8C7-4866-89C8-8E6F24CF4309}"/>
              </a:ext>
            </a:extLst>
          </p:cNvPr>
          <p:cNvSpPr>
            <a:spLocks noGrp="1"/>
          </p:cNvSpPr>
          <p:nvPr>
            <p:ph type="title"/>
          </p:nvPr>
        </p:nvSpPr>
        <p:spPr>
          <a:xfrm>
            <a:off x="695325" y="342901"/>
            <a:ext cx="3065306" cy="5041142"/>
          </a:xfrm>
        </p:spPr>
        <p:txBody>
          <a:bodyPr anchor="t">
            <a:normAutofit/>
          </a:bodyPr>
          <a:lstStyle/>
          <a:p>
            <a:r>
              <a:rPr lang="pt-BR" sz="4000" dirty="0"/>
              <a:t>PJ adquirente de produto rural Pessoa Física</a:t>
            </a:r>
          </a:p>
        </p:txBody>
      </p:sp>
      <p:sp>
        <p:nvSpPr>
          <p:cNvPr id="4" name="Footer Placeholder 3">
            <a:extLst>
              <a:ext uri="{FF2B5EF4-FFF2-40B4-BE49-F238E27FC236}">
                <a16:creationId xmlns:a16="http://schemas.microsoft.com/office/drawing/2014/main" id="{9A04DBB7-D9A1-4449-99F1-5D1302E02AF1}"/>
              </a:ext>
            </a:extLst>
          </p:cNvPr>
          <p:cNvSpPr>
            <a:spLocks noGrp="1"/>
          </p:cNvSpPr>
          <p:nvPr>
            <p:ph type="ftr" sz="quarter" idx="11"/>
          </p:nvPr>
        </p:nvSpPr>
        <p:spPr>
          <a:xfrm rot="5400000">
            <a:off x="-1827726" y="1983972"/>
            <a:ext cx="4114800" cy="365125"/>
          </a:xfrm>
        </p:spPr>
        <p:txBody>
          <a:bodyPr>
            <a:normAutofit/>
          </a:bodyPr>
          <a:lstStyle/>
          <a:p>
            <a:pPr algn="l">
              <a:spcAft>
                <a:spcPts val="600"/>
              </a:spcAft>
            </a:pPr>
            <a:r>
              <a:rPr lang="it-IT" sz="1100">
                <a:solidFill>
                  <a:schemeClr val="tx1">
                    <a:lumMod val="50000"/>
                    <a:lumOff val="50000"/>
                  </a:schemeClr>
                </a:solidFill>
              </a:rPr>
              <a:t>eraldo consorte -  econsort@gmail.com</a:t>
            </a:r>
            <a:endParaRPr lang="pt-BR" sz="1100">
              <a:solidFill>
                <a:schemeClr val="tx1">
                  <a:lumMod val="50000"/>
                  <a:lumOff val="50000"/>
                </a:schemeClr>
              </a:solidFill>
            </a:endParaRPr>
          </a:p>
        </p:txBody>
      </p:sp>
      <p:sp>
        <p:nvSpPr>
          <p:cNvPr id="3" name="Content Placeholder 2">
            <a:extLst>
              <a:ext uri="{FF2B5EF4-FFF2-40B4-BE49-F238E27FC236}">
                <a16:creationId xmlns:a16="http://schemas.microsoft.com/office/drawing/2014/main" id="{BB115B8C-A67A-4AA3-A29F-A5348611967D}"/>
              </a:ext>
            </a:extLst>
          </p:cNvPr>
          <p:cNvSpPr>
            <a:spLocks noGrp="1"/>
          </p:cNvSpPr>
          <p:nvPr>
            <p:ph idx="1"/>
          </p:nvPr>
        </p:nvSpPr>
        <p:spPr>
          <a:xfrm>
            <a:off x="3876675" y="342900"/>
            <a:ext cx="7620000" cy="5962649"/>
          </a:xfrm>
        </p:spPr>
        <p:txBody>
          <a:bodyPr anchor="t">
            <a:noAutofit/>
          </a:bodyPr>
          <a:lstStyle/>
          <a:p>
            <a:pPr algn="just"/>
            <a:r>
              <a:rPr lang="pt-BR" sz="3000" dirty="0">
                <a:solidFill>
                  <a:srgbClr val="002060"/>
                </a:solidFill>
                <a:latin typeface="Times New Roman" panose="02020603050405020304" pitchFamily="18" charset="0"/>
                <a:cs typeface="Times New Roman" panose="02020603050405020304" pitchFamily="18" charset="0"/>
              </a:rPr>
              <a:t>No caso de aquisição de produção de produtor rural pessoa física que fez a opção por contribuir com base na folha de salários, não há contribuição previdenciária a ser retida e não há informações a serem prestadas, contudo a contribuição de </a:t>
            </a:r>
            <a:r>
              <a:rPr lang="pt-BR" sz="3000" b="1" dirty="0">
                <a:solidFill>
                  <a:srgbClr val="002060"/>
                </a:solidFill>
                <a:latin typeface="Times New Roman" panose="02020603050405020304" pitchFamily="18" charset="0"/>
                <a:cs typeface="Times New Roman" panose="02020603050405020304" pitchFamily="18" charset="0"/>
              </a:rPr>
              <a:t>0,20% Senar </a:t>
            </a:r>
            <a:r>
              <a:rPr lang="pt-BR" sz="3000" dirty="0">
                <a:solidFill>
                  <a:srgbClr val="002060"/>
                </a:solidFill>
                <a:latin typeface="Times New Roman" panose="02020603050405020304" pitchFamily="18" charset="0"/>
                <a:cs typeface="Times New Roman" panose="02020603050405020304" pitchFamily="18" charset="0"/>
              </a:rPr>
              <a:t>permanece com base sobre o valor comercializado, ficando a cargo do adquirente reter e recolher o valor devido por meio de GPS avulsa no código 2615.</a:t>
            </a:r>
            <a:r>
              <a:rPr lang="pt-BR" sz="3200" dirty="0">
                <a:solidFill>
                  <a:srgbClr val="002060"/>
                </a:solidFill>
                <a:latin typeface="Times New Roman" panose="02020603050405020304" pitchFamily="18" charset="0"/>
                <a:cs typeface="Times New Roman" panose="02020603050405020304" pitchFamily="18" charset="0"/>
              </a:rPr>
              <a:t> </a:t>
            </a:r>
          </a:p>
          <a:p>
            <a:pPr algn="ctr"/>
            <a:r>
              <a:rPr lang="pt-BR" sz="2400" b="1" i="1" u="sng" cap="all" dirty="0">
                <a:solidFill>
                  <a:srgbClr val="FF3300"/>
                </a:solidFill>
              </a:rPr>
              <a:t>ATO DECLARATÓRIO EXECUTIVO CODAC Nº 1, DE 28 DE JANEIRO DE 2019</a:t>
            </a:r>
          </a:p>
          <a:p>
            <a:pPr algn="ctr"/>
            <a:r>
              <a:rPr lang="pt-BR" sz="2400" b="1" cap="all" dirty="0">
                <a:solidFill>
                  <a:srgbClr val="FF3300"/>
                </a:solidFill>
              </a:rPr>
              <a:t>ATO DECLARATÓRIO EXECUTIVO CODAC Nº 6, DE 04 DE MAIO DE 2018</a:t>
            </a:r>
            <a:endParaRPr lang="pt-BR" sz="2400" b="1" i="1" u="sng" dirty="0">
              <a:solidFill>
                <a:srgbClr val="FF3300"/>
              </a:solidFill>
              <a:latin typeface="Times New Roman" panose="02020603050405020304" pitchFamily="18" charset="0"/>
              <a:cs typeface="Times New Roman" panose="02020603050405020304" pitchFamily="18" charset="0"/>
            </a:endParaRPr>
          </a:p>
        </p:txBody>
      </p:sp>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100000">
                <a:schemeClr val="accent1">
                  <a:lumMod val="50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76000"/>
                </a:srgbClr>
              </a:gs>
              <a:gs pos="100000">
                <a:schemeClr val="accent1"/>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4">
            <a:extLst>
              <a:ext uri="{FF2B5EF4-FFF2-40B4-BE49-F238E27FC236}">
                <a16:creationId xmlns:a16="http://schemas.microsoft.com/office/drawing/2014/main" id="{870EFA6E-BE7C-4664-A601-55FC68BB7469}"/>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rgbClr val="FFFFFF"/>
                </a:solidFill>
              </a:rPr>
              <a:pPr>
                <a:spcAft>
                  <a:spcPts val="600"/>
                </a:spcAft>
              </a:pPr>
              <a:t>111</a:t>
            </a:fld>
            <a:endParaRPr lang="pt-BR" sz="1100">
              <a:solidFill>
                <a:srgbClr val="FFFFFF"/>
              </a:solidFill>
            </a:endParaRPr>
          </a:p>
        </p:txBody>
      </p:sp>
    </p:spTree>
    <p:extLst>
      <p:ext uri="{BB962C8B-B14F-4D97-AF65-F5344CB8AC3E}">
        <p14:creationId xmlns:p14="http://schemas.microsoft.com/office/powerpoint/2010/main" val="1072445225"/>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1270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4000" b="1" dirty="0">
                <a:solidFill>
                  <a:srgbClr val="002060"/>
                </a:solidFill>
                <a:latin typeface="Times New Roman" panose="02020603050405020304" pitchFamily="18" charset="0"/>
                <a:cs typeface="Times New Roman" panose="02020603050405020304" pitchFamily="18" charset="0"/>
              </a:rPr>
              <a:t>Contratação de Trabalhadores Avulsos Não Portuários</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112</a:t>
            </a:fld>
            <a:endParaRPr lang="pt-BR" sz="1100">
              <a:solidFill>
                <a:schemeClr val="tx1">
                  <a:lumMod val="50000"/>
                  <a:lumOff val="50000"/>
                </a:schemeClr>
              </a:solidFill>
            </a:endParaRPr>
          </a:p>
        </p:txBody>
      </p:sp>
    </p:spTree>
    <p:extLst>
      <p:ext uri="{BB962C8B-B14F-4D97-AF65-F5344CB8AC3E}">
        <p14:creationId xmlns:p14="http://schemas.microsoft.com/office/powerpoint/2010/main" val="265054823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F5A5072-7B47-4D32-B52A-4EBBF590B8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9715DAF0-AE1B-46C9-8A6B-DB2AA05AB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2" y="-22693"/>
            <a:ext cx="12191999" cy="4374129"/>
          </a:xfrm>
          <a:prstGeom prst="rect">
            <a:avLst/>
          </a:prstGeom>
          <a:gradFill>
            <a:gsLst>
              <a:gs pos="0">
                <a:schemeClr val="accent1">
                  <a:lumMod val="75000"/>
                </a:schemeClr>
              </a:gs>
              <a:gs pos="100000">
                <a:srgbClr val="000000"/>
              </a:gs>
            </a:gsLst>
            <a:lin ang="15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016219D-510E-4184-9090-6D5578A87B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908719" y="-3931841"/>
            <a:ext cx="4374557" cy="12192000"/>
          </a:xfrm>
          <a:prstGeom prst="rect">
            <a:avLst/>
          </a:prstGeom>
          <a:gradFill>
            <a:gsLst>
              <a:gs pos="40000">
                <a:schemeClr val="accent1">
                  <a:alpha val="0"/>
                </a:schemeClr>
              </a:gs>
              <a:gs pos="100000">
                <a:schemeClr val="accent1">
                  <a:lumMod val="75000"/>
                  <a:alpha val="52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FF4A713-7B75-4B21-90D7-5AB19547C7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136696" y="-3703868"/>
            <a:ext cx="4374128" cy="11736479"/>
          </a:xfrm>
          <a:prstGeom prst="rect">
            <a:avLst/>
          </a:prstGeom>
          <a:gradFill>
            <a:gsLst>
              <a:gs pos="17000">
                <a:schemeClr val="accent1">
                  <a:alpha val="0"/>
                </a:schemeClr>
              </a:gs>
              <a:gs pos="100000">
                <a:srgbClr val="000000">
                  <a:alpha val="37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C631C0B-6DA6-4E57-8231-CE32B3434A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 y="-22690"/>
            <a:ext cx="8542485" cy="4374126"/>
          </a:xfrm>
          <a:prstGeom prst="rect">
            <a:avLst/>
          </a:prstGeom>
          <a:gradFill>
            <a:gsLst>
              <a:gs pos="0">
                <a:schemeClr val="accent1">
                  <a:lumMod val="50000"/>
                  <a:alpha val="0"/>
                </a:schemeClr>
              </a:gs>
              <a:gs pos="100000">
                <a:srgbClr val="000000">
                  <a:alpha val="25000"/>
                </a:srgb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29501E6-A978-4A61-9689-9085AF97A5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2508972">
            <a:off x="5945431" y="-1032053"/>
            <a:ext cx="4990147" cy="4439131"/>
          </a:xfrm>
          <a:custGeom>
            <a:avLst/>
            <a:gdLst>
              <a:gd name="connsiteX0" fmla="*/ 4990147 w 4990147"/>
              <a:gd name="connsiteY0" fmla="*/ 2229378 h 4439131"/>
              <a:gd name="connsiteX1" fmla="*/ 917384 w 4990147"/>
              <a:gd name="connsiteY1" fmla="*/ 4439131 h 4439131"/>
              <a:gd name="connsiteX2" fmla="*/ 910814 w 4990147"/>
              <a:gd name="connsiteY2" fmla="*/ 4434219 h 4439131"/>
              <a:gd name="connsiteX3" fmla="*/ 0 w 4990147"/>
              <a:gd name="connsiteY3" fmla="*/ 2502877 h 4439131"/>
              <a:gd name="connsiteX4" fmla="*/ 2502877 w 4990147"/>
              <a:gd name="connsiteY4" fmla="*/ 0 h 4439131"/>
              <a:gd name="connsiteX5" fmla="*/ 4954904 w 4990147"/>
              <a:gd name="connsiteY5" fmla="*/ 1998460 h 44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0147" h="4439131">
                <a:moveTo>
                  <a:pt x="4990147" y="2229378"/>
                </a:moveTo>
                <a:lnTo>
                  <a:pt x="917384" y="4439131"/>
                </a:lnTo>
                <a:lnTo>
                  <a:pt x="910814" y="4434219"/>
                </a:lnTo>
                <a:cubicBezTo>
                  <a:pt x="354557" y="3975154"/>
                  <a:pt x="0" y="3280421"/>
                  <a:pt x="0" y="2502877"/>
                </a:cubicBezTo>
                <a:cubicBezTo>
                  <a:pt x="0" y="1120576"/>
                  <a:pt x="1120576" y="0"/>
                  <a:pt x="2502877" y="0"/>
                </a:cubicBezTo>
                <a:cubicBezTo>
                  <a:pt x="3712390" y="0"/>
                  <a:pt x="4721520" y="857941"/>
                  <a:pt x="4954904" y="1998460"/>
                </a:cubicBezTo>
                <a:close/>
              </a:path>
            </a:pathLst>
          </a:custGeom>
          <a:gradFill>
            <a:gsLst>
              <a:gs pos="0">
                <a:schemeClr val="accent1">
                  <a:alpha val="22000"/>
                </a:schemeClr>
              </a:gs>
              <a:gs pos="87000">
                <a:schemeClr val="accent1">
                  <a:lumMod val="60000"/>
                  <a:lumOff val="40000"/>
                  <a:alpha val="2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Title 3">
            <a:extLst>
              <a:ext uri="{FF2B5EF4-FFF2-40B4-BE49-F238E27FC236}">
                <a16:creationId xmlns:a16="http://schemas.microsoft.com/office/drawing/2014/main" id="{2DE57CDC-1122-45BC-8220-8E9E41394D60}"/>
              </a:ext>
            </a:extLst>
          </p:cNvPr>
          <p:cNvSpPr>
            <a:spLocks noGrp="1"/>
          </p:cNvSpPr>
          <p:nvPr>
            <p:ph type="ctrTitle"/>
          </p:nvPr>
        </p:nvSpPr>
        <p:spPr>
          <a:xfrm>
            <a:off x="1314824" y="735106"/>
            <a:ext cx="10053763" cy="2928470"/>
          </a:xfrm>
        </p:spPr>
        <p:txBody>
          <a:bodyPr anchor="b">
            <a:normAutofit/>
          </a:bodyPr>
          <a:lstStyle/>
          <a:p>
            <a:r>
              <a:rPr lang="pt-BR" b="1" dirty="0">
                <a:solidFill>
                  <a:srgbClr val="FFFFFF"/>
                </a:solidFill>
                <a:latin typeface="Times New Roman" panose="02020603050405020304" pitchFamily="18" charset="0"/>
                <a:cs typeface="Times New Roman" panose="02020603050405020304" pitchFamily="18" charset="0"/>
              </a:rPr>
              <a:t>S  1299</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5" name="Subtitle 4">
            <a:extLst>
              <a:ext uri="{FF2B5EF4-FFF2-40B4-BE49-F238E27FC236}">
                <a16:creationId xmlns:a16="http://schemas.microsoft.com/office/drawing/2014/main" id="{3238ABC7-3158-486E-90FC-BC2A82564708}"/>
              </a:ext>
            </a:extLst>
          </p:cNvPr>
          <p:cNvSpPr>
            <a:spLocks noGrp="1"/>
          </p:cNvSpPr>
          <p:nvPr>
            <p:ph type="subTitle" idx="1"/>
          </p:nvPr>
        </p:nvSpPr>
        <p:spPr>
          <a:xfrm>
            <a:off x="1350682" y="4870824"/>
            <a:ext cx="10005951" cy="1458258"/>
          </a:xfrm>
        </p:spPr>
        <p:txBody>
          <a:bodyPr anchor="ctr">
            <a:normAutofit/>
          </a:bodyPr>
          <a:lstStyle/>
          <a:p>
            <a:r>
              <a:rPr lang="pt-BR" sz="4000" b="1" dirty="0">
                <a:solidFill>
                  <a:srgbClr val="002060"/>
                </a:solidFill>
                <a:latin typeface="Times New Roman" panose="02020603050405020304" pitchFamily="18" charset="0"/>
                <a:cs typeface="Times New Roman" panose="02020603050405020304" pitchFamily="18" charset="0"/>
              </a:rPr>
              <a:t>Fechamento dos Eventos Periódicos</a:t>
            </a:r>
          </a:p>
          <a:p>
            <a:pPr algn="l"/>
            <a:endParaRPr lang="pt-BR" dirty="0"/>
          </a:p>
        </p:txBody>
      </p:sp>
      <p:sp>
        <p:nvSpPr>
          <p:cNvPr id="2" name="Footer Placeholder 1">
            <a:extLst>
              <a:ext uri="{FF2B5EF4-FFF2-40B4-BE49-F238E27FC236}">
                <a16:creationId xmlns:a16="http://schemas.microsoft.com/office/drawing/2014/main" id="{F3318962-2189-4504-B117-2857B7F6F80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09A4B739-9B33-4F85-B1A8-723D813438A9}"/>
              </a:ext>
            </a:extLst>
          </p:cNvPr>
          <p:cNvSpPr>
            <a:spLocks noGrp="1"/>
          </p:cNvSpPr>
          <p:nvPr>
            <p:ph type="sldNum" sz="quarter" idx="12"/>
          </p:nvPr>
        </p:nvSpPr>
        <p:spPr>
          <a:xfrm>
            <a:off x="11704320" y="6446837"/>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113</a:t>
            </a:fld>
            <a:endParaRPr lang="pt-BR" sz="1100">
              <a:solidFill>
                <a:schemeClr val="tx1">
                  <a:lumMod val="50000"/>
                  <a:lumOff val="50000"/>
                </a:schemeClr>
              </a:solidFill>
            </a:endParaRPr>
          </a:p>
        </p:txBody>
      </p:sp>
    </p:spTree>
    <p:extLst>
      <p:ext uri="{BB962C8B-B14F-4D97-AF65-F5344CB8AC3E}">
        <p14:creationId xmlns:p14="http://schemas.microsoft.com/office/powerpoint/2010/main" val="390979648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53377B-2C49-4E2E-984C-3915122306CF}"/>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510DA328-3729-4E01-8D59-47B5834CDBA0}"/>
              </a:ext>
            </a:extLst>
          </p:cNvPr>
          <p:cNvSpPr>
            <a:spLocks noGrp="1"/>
          </p:cNvSpPr>
          <p:nvPr>
            <p:ph type="sldNum" sz="quarter" idx="12"/>
          </p:nvPr>
        </p:nvSpPr>
        <p:spPr/>
        <p:txBody>
          <a:bodyPr/>
          <a:lstStyle/>
          <a:p>
            <a:fld id="{DF25A8D9-0F96-4EA7-B12F-FB0D539BE725}" type="slidenum">
              <a:rPr lang="pt-BR" smtClean="0"/>
              <a:t>114</a:t>
            </a:fld>
            <a:endParaRPr lang="pt-BR"/>
          </a:p>
        </p:txBody>
      </p:sp>
      <p:graphicFrame>
        <p:nvGraphicFramePr>
          <p:cNvPr id="2" name="Table 1">
            <a:extLst>
              <a:ext uri="{FF2B5EF4-FFF2-40B4-BE49-F238E27FC236}">
                <a16:creationId xmlns:a16="http://schemas.microsoft.com/office/drawing/2014/main" id="{F5B405A0-2ADB-4786-962C-84A165D6330D}"/>
              </a:ext>
            </a:extLst>
          </p:cNvPr>
          <p:cNvGraphicFramePr>
            <a:graphicFrameLocks noGrp="1"/>
          </p:cNvGraphicFramePr>
          <p:nvPr>
            <p:extLst>
              <p:ext uri="{D42A27DB-BD31-4B8C-83A1-F6EECF244321}">
                <p14:modId xmlns:p14="http://schemas.microsoft.com/office/powerpoint/2010/main" val="3641538436"/>
              </p:ext>
            </p:extLst>
          </p:nvPr>
        </p:nvGraphicFramePr>
        <p:xfrm>
          <a:off x="482886" y="208444"/>
          <a:ext cx="11414588" cy="6043930"/>
        </p:xfrm>
        <a:graphic>
          <a:graphicData uri="http://schemas.openxmlformats.org/drawingml/2006/table">
            <a:tbl>
              <a:tblPr>
                <a:tableStyleId>{5C22544A-7EE6-4342-B048-85BDC9FD1C3A}</a:tableStyleId>
              </a:tblPr>
              <a:tblGrid>
                <a:gridCol w="11414588">
                  <a:extLst>
                    <a:ext uri="{9D8B030D-6E8A-4147-A177-3AD203B41FA5}">
                      <a16:colId xmlns:a16="http://schemas.microsoft.com/office/drawing/2014/main" val="343663111"/>
                    </a:ext>
                  </a:extLst>
                </a:gridCol>
              </a:tblGrid>
              <a:tr h="238562">
                <a:tc>
                  <a:txBody>
                    <a:bodyPr/>
                    <a:lstStyle/>
                    <a:p>
                      <a:pPr algn="ctr" fontAlgn="t"/>
                      <a:r>
                        <a:rPr lang="pt-BR" sz="2800" b="1" u="none" strike="noStrike" dirty="0">
                          <a:solidFill>
                            <a:schemeClr val="bg1"/>
                          </a:solidFill>
                          <a:effectLst/>
                          <a:latin typeface="Times New Roman" panose="02020603050405020304" pitchFamily="18" charset="0"/>
                          <a:cs typeface="Times New Roman" panose="02020603050405020304" pitchFamily="18" charset="0"/>
                        </a:rPr>
                        <a:t>Informações de identificação do evento.</a:t>
                      </a:r>
                      <a:endParaRPr lang="pt-BR" sz="2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solidFill>
                      <a:srgbClr val="0070C0"/>
                    </a:solidFill>
                  </a:tcPr>
                </a:tc>
                <a:extLst>
                  <a:ext uri="{0D108BD9-81ED-4DB2-BD59-A6C34878D82A}">
                    <a16:rowId xmlns:a16="http://schemas.microsoft.com/office/drawing/2014/main" val="2165365325"/>
                  </a:ext>
                </a:extLst>
              </a:tr>
              <a:tr h="230335">
                <a:tc>
                  <a:txBody>
                    <a:bodyPr/>
                    <a:lstStyle/>
                    <a:p>
                      <a:pPr algn="l" fontAlgn="t"/>
                      <a:r>
                        <a:rPr lang="pt-BR" sz="2800" u="none" strike="noStrike" dirty="0">
                          <a:effectLst/>
                          <a:latin typeface="Times New Roman" panose="02020603050405020304" pitchFamily="18" charset="0"/>
                          <a:cs typeface="Times New Roman" panose="02020603050405020304" pitchFamily="18" charset="0"/>
                        </a:rPr>
                        <a:t>Indicativo de período de apuração.</a:t>
                      </a:r>
                      <a:endParaRPr lang="pt-BR" sz="28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solidFill>
                      <a:schemeClr val="bg1">
                        <a:lumMod val="85000"/>
                      </a:schemeClr>
                    </a:solidFill>
                  </a:tcPr>
                </a:tc>
                <a:extLst>
                  <a:ext uri="{0D108BD9-81ED-4DB2-BD59-A6C34878D82A}">
                    <a16:rowId xmlns:a16="http://schemas.microsoft.com/office/drawing/2014/main" val="867410078"/>
                  </a:ext>
                </a:extLst>
              </a:tr>
              <a:tr h="230335">
                <a:tc>
                  <a:txBody>
                    <a:bodyPr/>
                    <a:lstStyle/>
                    <a:p>
                      <a:pPr algn="ctr" fontAlgn="t"/>
                      <a:r>
                        <a:rPr lang="pt-BR" sz="2800" u="none" strike="noStrike" dirty="0">
                          <a:effectLst/>
                          <a:latin typeface="Times New Roman" panose="02020603050405020304" pitchFamily="18" charset="0"/>
                          <a:cs typeface="Times New Roman" panose="02020603050405020304" pitchFamily="18" charset="0"/>
                        </a:rPr>
                        <a:t>1 - Mensal –AAAA-MM</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solidFill>
                      <a:schemeClr val="bg1"/>
                    </a:solidFill>
                  </a:tcPr>
                </a:tc>
                <a:extLst>
                  <a:ext uri="{0D108BD9-81ED-4DB2-BD59-A6C34878D82A}">
                    <a16:rowId xmlns:a16="http://schemas.microsoft.com/office/drawing/2014/main" val="3837391583"/>
                  </a:ext>
                </a:extLst>
              </a:tr>
              <a:tr h="238562">
                <a:tc>
                  <a:txBody>
                    <a:bodyPr/>
                    <a:lstStyle/>
                    <a:p>
                      <a:pPr algn="ctr" fontAlgn="t"/>
                      <a:r>
                        <a:rPr lang="pt-BR" sz="2800" u="none" strike="noStrike" dirty="0">
                          <a:effectLst/>
                          <a:latin typeface="Times New Roman" panose="02020603050405020304" pitchFamily="18" charset="0"/>
                          <a:cs typeface="Times New Roman" panose="02020603050405020304" pitchFamily="18" charset="0"/>
                        </a:rPr>
                        <a:t>2 - Anual (13° salário)</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solidFill>
                      <a:schemeClr val="bg1"/>
                    </a:solidFill>
                  </a:tcPr>
                </a:tc>
                <a:extLst>
                  <a:ext uri="{0D108BD9-81ED-4DB2-BD59-A6C34878D82A}">
                    <a16:rowId xmlns:a16="http://schemas.microsoft.com/office/drawing/2014/main" val="252105857"/>
                  </a:ext>
                </a:extLst>
              </a:tr>
              <a:tr h="468897">
                <a:tc>
                  <a:txBody>
                    <a:bodyPr/>
                    <a:lstStyle/>
                    <a:p>
                      <a:pPr algn="ctr" fontAlgn="ctr"/>
                      <a:r>
                        <a:rPr lang="pt-BR" sz="2800" u="none" strike="noStrike" dirty="0">
                          <a:effectLst/>
                          <a:latin typeface="Times New Roman" panose="02020603050405020304" pitchFamily="18" charset="0"/>
                          <a:cs typeface="Times New Roman" panose="02020603050405020304" pitchFamily="18" charset="0"/>
                        </a:rPr>
                        <a:t>Validação: Deve ser um mês/ano ou ano válido, igual ou posterior ao início da obrigatoriedade dos eventos periódicos para o empregador.</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277362169"/>
                  </a:ext>
                </a:extLst>
              </a:tr>
              <a:tr h="230335">
                <a:tc>
                  <a:txBody>
                    <a:bodyPr/>
                    <a:lstStyle/>
                    <a:p>
                      <a:pPr algn="l" fontAlgn="ctr"/>
                      <a:r>
                        <a:rPr lang="pt-BR" sz="2800" u="none" strike="noStrike" dirty="0">
                          <a:effectLst/>
                          <a:latin typeface="Times New Roman" panose="02020603050405020304" pitchFamily="18" charset="0"/>
                          <a:cs typeface="Times New Roman" panose="02020603050405020304" pitchFamily="18" charset="0"/>
                        </a:rPr>
                        <a:t>Indicativo do tipo de guia.</a:t>
                      </a:r>
                      <a:endParaRPr lang="pt-BR" sz="28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2036197319"/>
                  </a:ext>
                </a:extLst>
              </a:tr>
              <a:tr h="230335">
                <a:tc>
                  <a:txBody>
                    <a:bodyPr/>
                    <a:lstStyle/>
                    <a:p>
                      <a:pPr algn="l" fontAlgn="ctr"/>
                      <a:r>
                        <a:rPr lang="pt-BR" sz="2800" u="none" strike="noStrike" dirty="0">
                          <a:effectLst/>
                          <a:latin typeface="Times New Roman" panose="02020603050405020304" pitchFamily="18" charset="0"/>
                          <a:cs typeface="Times New Roman" panose="02020603050405020304" pitchFamily="18" charset="0"/>
                        </a:rPr>
                        <a:t>1 - Documento de Arrecadação do eSocial - DAE</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228584811"/>
                  </a:ext>
                </a:extLst>
              </a:tr>
              <a:tr h="230335">
                <a:tc>
                  <a:txBody>
                    <a:bodyPr/>
                    <a:lstStyle/>
                    <a:p>
                      <a:pPr algn="ctr" fontAlgn="ctr"/>
                      <a:r>
                        <a:rPr lang="pt-BR" sz="2800" b="1" u="none" strike="noStrike" dirty="0">
                          <a:solidFill>
                            <a:schemeClr val="bg1"/>
                          </a:solidFill>
                          <a:effectLst/>
                          <a:latin typeface="Times New Roman" panose="02020603050405020304" pitchFamily="18" charset="0"/>
                          <a:cs typeface="Times New Roman" panose="02020603050405020304" pitchFamily="18" charset="0"/>
                        </a:rPr>
                        <a:t>Informações de identificação do empregador.</a:t>
                      </a:r>
                      <a:endParaRPr lang="pt-BR" sz="2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ctr">
                    <a:solidFill>
                      <a:srgbClr val="0070C0"/>
                    </a:solidFill>
                  </a:tcPr>
                </a:tc>
                <a:extLst>
                  <a:ext uri="{0D108BD9-81ED-4DB2-BD59-A6C34878D82A}">
                    <a16:rowId xmlns:a16="http://schemas.microsoft.com/office/drawing/2014/main" val="977391321"/>
                  </a:ext>
                </a:extLst>
              </a:tr>
              <a:tr h="230335">
                <a:tc>
                  <a:txBody>
                    <a:bodyPr/>
                    <a:lstStyle/>
                    <a:p>
                      <a:pPr algn="ctr" fontAlgn="ctr"/>
                      <a:r>
                        <a:rPr lang="pt-BR" sz="2800" u="none" strike="noStrike" dirty="0">
                          <a:effectLst/>
                          <a:latin typeface="Times New Roman" panose="02020603050405020304" pitchFamily="18" charset="0"/>
                          <a:cs typeface="Times New Roman" panose="02020603050405020304" pitchFamily="18" charset="0"/>
                        </a:rPr>
                        <a:t>1 - CNPJ</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924401339"/>
                  </a:ext>
                </a:extLst>
              </a:tr>
              <a:tr h="238562">
                <a:tc>
                  <a:txBody>
                    <a:bodyPr/>
                    <a:lstStyle/>
                    <a:p>
                      <a:pPr algn="ctr" fontAlgn="ctr"/>
                      <a:r>
                        <a:rPr lang="pt-BR" sz="2800" u="none" strike="noStrike" dirty="0">
                          <a:effectLst/>
                          <a:latin typeface="Times New Roman" panose="02020603050405020304" pitchFamily="18" charset="0"/>
                          <a:cs typeface="Times New Roman" panose="02020603050405020304" pitchFamily="18" charset="0"/>
                        </a:rPr>
                        <a:t>2 - CPF</a:t>
                      </a:r>
                      <a:endParaRPr lang="pt-BR" sz="28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324008592"/>
                  </a:ext>
                </a:extLst>
              </a:tr>
              <a:tr h="460671">
                <a:tc>
                  <a:txBody>
                    <a:bodyPr/>
                    <a:lstStyle/>
                    <a:p>
                      <a:pPr algn="ctr" fontAlgn="ctr"/>
                      <a:r>
                        <a:rPr lang="pt-BR" sz="2800" u="none" strike="noStrike" dirty="0">
                          <a:effectLst/>
                          <a:latin typeface="Times New Roman" panose="02020603050405020304" pitchFamily="18" charset="0"/>
                          <a:cs typeface="Times New Roman" panose="02020603050405020304" pitchFamily="18" charset="0"/>
                        </a:rPr>
                        <a:t>Informar o número de inscrição do contribuinte de acordo com o tipo de inscrição indicado no campo ideEmpregador/tpInsc e conforme informado em S-1000.</a:t>
                      </a:r>
                      <a:endParaRPr lang="pt-BR" sz="28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919092589"/>
                  </a:ext>
                </a:extLst>
              </a:tr>
            </a:tbl>
          </a:graphicData>
        </a:graphic>
      </p:graphicFrame>
    </p:spTree>
    <p:extLst>
      <p:ext uri="{BB962C8B-B14F-4D97-AF65-F5344CB8AC3E}">
        <p14:creationId xmlns:p14="http://schemas.microsoft.com/office/powerpoint/2010/main" val="10306540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853377B-2C49-4E2E-984C-3915122306CF}"/>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510DA328-3729-4E01-8D59-47B5834CDBA0}"/>
              </a:ext>
            </a:extLst>
          </p:cNvPr>
          <p:cNvSpPr>
            <a:spLocks noGrp="1"/>
          </p:cNvSpPr>
          <p:nvPr>
            <p:ph type="sldNum" sz="quarter" idx="12"/>
          </p:nvPr>
        </p:nvSpPr>
        <p:spPr/>
        <p:txBody>
          <a:bodyPr/>
          <a:lstStyle/>
          <a:p>
            <a:fld id="{DF25A8D9-0F96-4EA7-B12F-FB0D539BE725}" type="slidenum">
              <a:rPr lang="pt-BR" smtClean="0"/>
              <a:t>115</a:t>
            </a:fld>
            <a:endParaRPr lang="pt-BR"/>
          </a:p>
        </p:txBody>
      </p:sp>
      <p:graphicFrame>
        <p:nvGraphicFramePr>
          <p:cNvPr id="2" name="Table 1">
            <a:extLst>
              <a:ext uri="{FF2B5EF4-FFF2-40B4-BE49-F238E27FC236}">
                <a16:creationId xmlns:a16="http://schemas.microsoft.com/office/drawing/2014/main" id="{5180A54F-9023-4178-9C45-BDAFC08CF9F3}"/>
              </a:ext>
            </a:extLst>
          </p:cNvPr>
          <p:cNvGraphicFramePr>
            <a:graphicFrameLocks noGrp="1"/>
          </p:cNvGraphicFramePr>
          <p:nvPr>
            <p:extLst>
              <p:ext uri="{D42A27DB-BD31-4B8C-83A1-F6EECF244321}">
                <p14:modId xmlns:p14="http://schemas.microsoft.com/office/powerpoint/2010/main" val="793160565"/>
              </p:ext>
            </p:extLst>
          </p:nvPr>
        </p:nvGraphicFramePr>
        <p:xfrm>
          <a:off x="200722" y="136525"/>
          <a:ext cx="11753385" cy="6619098"/>
        </p:xfrm>
        <a:graphic>
          <a:graphicData uri="http://schemas.openxmlformats.org/drawingml/2006/table">
            <a:tbl>
              <a:tblPr>
                <a:tableStyleId>{5C22544A-7EE6-4342-B048-85BDC9FD1C3A}</a:tableStyleId>
              </a:tblPr>
              <a:tblGrid>
                <a:gridCol w="11753385">
                  <a:extLst>
                    <a:ext uri="{9D8B030D-6E8A-4147-A177-3AD203B41FA5}">
                      <a16:colId xmlns:a16="http://schemas.microsoft.com/office/drawing/2014/main" val="2531408183"/>
                    </a:ext>
                  </a:extLst>
                </a:gridCol>
              </a:tblGrid>
              <a:tr h="357887">
                <a:tc>
                  <a:txBody>
                    <a:bodyPr/>
                    <a:lstStyle/>
                    <a:p>
                      <a:pPr algn="ctr" fontAlgn="ctr"/>
                      <a:r>
                        <a:rPr lang="pt-BR" sz="2800" b="1" u="none" strike="noStrike" dirty="0">
                          <a:solidFill>
                            <a:schemeClr val="bg1"/>
                          </a:solidFill>
                          <a:effectLst/>
                          <a:latin typeface="Times New Roman" panose="02020603050405020304" pitchFamily="18" charset="0"/>
                          <a:cs typeface="Times New Roman" panose="02020603050405020304" pitchFamily="18" charset="0"/>
                        </a:rPr>
                        <a:t>Informações do fechamento.</a:t>
                      </a:r>
                      <a:endParaRPr lang="pt-BR" sz="28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6350" marR="6350" marT="6350" marB="0" anchor="ctr">
                    <a:solidFill>
                      <a:srgbClr val="0070C0"/>
                    </a:solidFill>
                  </a:tcPr>
                </a:tc>
                <a:extLst>
                  <a:ext uri="{0D108BD9-81ED-4DB2-BD59-A6C34878D82A}">
                    <a16:rowId xmlns:a16="http://schemas.microsoft.com/office/drawing/2014/main" val="1835871063"/>
                  </a:ext>
                </a:extLst>
              </a:tr>
              <a:tr h="866555">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Possui informações relativas a remuneração de trabalhadores ou provento/pensão de beneficiários no período de apuração?</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672886905"/>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S - Sim</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898782033"/>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 - Não</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260998330"/>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Possui informações de comercialização de produção -  S 1260</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982368235"/>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S - Sim</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416768347"/>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 - Não</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782158276"/>
                  </a:ext>
                </a:extLst>
              </a:tr>
              <a:tr h="738981">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Contratou, por intermédio de sindicato, serviços de trabalhadores avulsos não portuários?</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2657426752"/>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S - Sim</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50029418"/>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 - Não</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3989647621"/>
                  </a:ext>
                </a:extLst>
              </a:tr>
              <a:tr h="1288990">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Possui informações de desoneração de folha de pagamento ou, sendo empresa enquadrada no Simples, possui informações sobre a receita obtida em atividades cuja contribuição previdenciária incidente sobre a folha de pagamento é concomitantemente substituída e não substituída?</a:t>
                      </a:r>
                      <a:endParaRPr lang="pt-BR" sz="20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85000"/>
                      </a:schemeClr>
                    </a:solidFill>
                  </a:tcPr>
                </a:tc>
                <a:extLst>
                  <a:ext uri="{0D108BD9-81ED-4DB2-BD59-A6C34878D82A}">
                    <a16:rowId xmlns:a16="http://schemas.microsoft.com/office/drawing/2014/main" val="424741791"/>
                  </a:ext>
                </a:extLst>
              </a:tr>
              <a:tr h="296889">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S - Sim</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2991571552"/>
                  </a:ext>
                </a:extLst>
              </a:tr>
              <a:tr h="372544">
                <a:tc>
                  <a:txBody>
                    <a:bodyPr/>
                    <a:lstStyle/>
                    <a:p>
                      <a:pPr algn="just" fontAlgn="ctr"/>
                      <a:r>
                        <a:rPr lang="pt-BR" sz="2000" u="none" strike="noStrike" dirty="0">
                          <a:effectLst/>
                          <a:latin typeface="Times New Roman" panose="02020603050405020304" pitchFamily="18" charset="0"/>
                          <a:cs typeface="Times New Roman" panose="02020603050405020304" pitchFamily="18" charset="0"/>
                        </a:rPr>
                        <a:t>N - Não</a:t>
                      </a:r>
                      <a:endParaRPr lang="pt-BR" sz="2000" b="1" i="0" u="none" strike="noStrike" dirty="0">
                        <a:solidFill>
                          <a:srgbClr val="363636"/>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solidFill>
                  </a:tcPr>
                </a:tc>
                <a:extLst>
                  <a:ext uri="{0D108BD9-81ED-4DB2-BD59-A6C34878D82A}">
                    <a16:rowId xmlns:a16="http://schemas.microsoft.com/office/drawing/2014/main" val="748584645"/>
                  </a:ext>
                </a:extLst>
              </a:tr>
            </a:tbl>
          </a:graphicData>
        </a:graphic>
      </p:graphicFrame>
    </p:spTree>
    <p:extLst>
      <p:ext uri="{BB962C8B-B14F-4D97-AF65-F5344CB8AC3E}">
        <p14:creationId xmlns:p14="http://schemas.microsoft.com/office/powerpoint/2010/main" val="3057404993"/>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8985069" cy="911882"/>
          </a:xfr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3200" b="1" dirty="0">
                <a:solidFill>
                  <a:schemeClr val="bg1"/>
                </a:solidFill>
              </a:rPr>
              <a:t>Contribuição – Base de cálculo</a:t>
            </a:r>
          </a:p>
        </p:txBody>
      </p:sp>
      <p:sp>
        <p:nvSpPr>
          <p:cNvPr id="4" name="Footer Placeholder 3"/>
          <p:cNvSpPr>
            <a:spLocks noGrp="1"/>
          </p:cNvSpPr>
          <p:nvPr>
            <p:ph type="ftr" sz="quarter" idx="11"/>
          </p:nvPr>
        </p:nvSpPr>
        <p:spPr/>
        <p:txBody>
          <a:bodyPr/>
          <a:lstStyle/>
          <a:p>
            <a:r>
              <a:rPr lang="it-IT">
                <a:solidFill>
                  <a:srgbClr val="002060"/>
                </a:solidFill>
              </a:rPr>
              <a:t>eraldo consorte -  econsort@gmail.com</a:t>
            </a:r>
            <a:endParaRPr lang="pt-BR" dirty="0">
              <a:solidFill>
                <a:srgbClr val="002060"/>
              </a:solidFill>
            </a:endParaRP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2855094764"/>
              </p:ext>
            </p:extLst>
          </p:nvPr>
        </p:nvGraphicFramePr>
        <p:xfrm>
          <a:off x="838200" y="1580606"/>
          <a:ext cx="10515600" cy="459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F25A8D9-0F96-4EA7-B12F-FB0D539BE725}" type="slidenum">
              <a:rPr lang="pt-BR" smtClean="0"/>
              <a:t>116</a:t>
            </a:fld>
            <a:endParaRPr lang="pt-B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571" y="5360250"/>
            <a:ext cx="1849280" cy="1178662"/>
          </a:xfrm>
          <a:prstGeom prst="rect">
            <a:avLst/>
          </a:prstGeom>
        </p:spPr>
      </p:pic>
    </p:spTree>
    <p:extLst>
      <p:ext uri="{BB962C8B-B14F-4D97-AF65-F5344CB8AC3E}">
        <p14:creationId xmlns:p14="http://schemas.microsoft.com/office/powerpoint/2010/main" val="100755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A5D2A43-E613-4861-B777-A0FBFF474536}"/>
              </a:ext>
              <a:ext uri="{C183D7F6-B498-43B3-948B-1728B52AA6E4}">
                <adec:decorative xmlns:adec="http://schemas.microsoft.com/office/drawing/2017/decorative" val="1"/>
              </a:ext>
            </a:extLst>
          </p:cNvPr>
          <p:cNvSpPr/>
          <p:nvPr/>
        </p:nvSpPr>
        <p:spPr>
          <a:xfrm>
            <a:off x="11607800" y="0"/>
            <a:ext cx="584200" cy="584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78E9E76-0170-4D84-BCC3-07E8CC1CF330}"/>
              </a:ext>
              <a:ext uri="{C183D7F6-B498-43B3-948B-1728B52AA6E4}">
                <adec:decorative xmlns:adec="http://schemas.microsoft.com/office/drawing/2017/decorative" val="1"/>
              </a:ext>
            </a:extLst>
          </p:cNvPr>
          <p:cNvSpPr/>
          <p:nvPr/>
        </p:nvSpPr>
        <p:spPr>
          <a:xfrm>
            <a:off x="0" y="6273800"/>
            <a:ext cx="584200" cy="5842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Date Placeholder 2">
            <a:extLst>
              <a:ext uri="{FF2B5EF4-FFF2-40B4-BE49-F238E27FC236}">
                <a16:creationId xmlns:a16="http://schemas.microsoft.com/office/drawing/2014/main" id="{51A4CD4B-F87F-4BE9-AEF5-4E68C5D5552F}"/>
              </a:ext>
            </a:extLst>
          </p:cNvPr>
          <p:cNvSpPr>
            <a:spLocks noGrp="1"/>
          </p:cNvSpPr>
          <p:nvPr>
            <p:ph type="dt" sz="half" idx="10"/>
          </p:nvPr>
        </p:nvSpPr>
        <p:spPr/>
        <p:txBody>
          <a:bodyPr/>
          <a:lstStyle/>
          <a:p>
            <a:fld id="{75C75738-883E-4D82-874A-987559CF11A8}" type="datetime1">
              <a:rPr lang="en-US" smtClean="0"/>
              <a:t>11/2/2021</a:t>
            </a:fld>
            <a:endParaRPr lang="en-US" dirty="0"/>
          </a:p>
        </p:txBody>
      </p:sp>
      <p:sp>
        <p:nvSpPr>
          <p:cNvPr id="4" name="Slide Number Placeholder 3">
            <a:extLst>
              <a:ext uri="{FF2B5EF4-FFF2-40B4-BE49-F238E27FC236}">
                <a16:creationId xmlns:a16="http://schemas.microsoft.com/office/drawing/2014/main" id="{BAF9FE27-70E1-44B2-A8D4-22B1FBB9F461}"/>
              </a:ext>
            </a:extLst>
          </p:cNvPr>
          <p:cNvSpPr>
            <a:spLocks noGrp="1"/>
          </p:cNvSpPr>
          <p:nvPr>
            <p:ph type="sldNum" sz="quarter" idx="12"/>
          </p:nvPr>
        </p:nvSpPr>
        <p:spPr/>
        <p:txBody>
          <a:bodyPr/>
          <a:lstStyle/>
          <a:p>
            <a:fld id="{5A4A7955-6230-48B4-BD8B-A7C460F75945}" type="slidenum">
              <a:rPr lang="en-US" smtClean="0"/>
              <a:t>117</a:t>
            </a:fld>
            <a:endParaRPr lang="en-US" dirty="0"/>
          </a:p>
        </p:txBody>
      </p:sp>
      <p:sp>
        <p:nvSpPr>
          <p:cNvPr id="7" name="Title 6" hidden="1">
            <a:extLst>
              <a:ext uri="{FF2B5EF4-FFF2-40B4-BE49-F238E27FC236}">
                <a16:creationId xmlns:a16="http://schemas.microsoft.com/office/drawing/2014/main" id="{9B326F38-4E3F-467E-B912-22D5333F4202}"/>
              </a:ext>
            </a:extLst>
          </p:cNvPr>
          <p:cNvSpPr>
            <a:spLocks noGrp="1"/>
          </p:cNvSpPr>
          <p:nvPr>
            <p:ph type="title" idx="4294967295"/>
          </p:nvPr>
        </p:nvSpPr>
        <p:spPr>
          <a:xfrm>
            <a:off x="0" y="365125"/>
            <a:ext cx="10515600" cy="1325563"/>
          </a:xfrm>
        </p:spPr>
        <p:txBody>
          <a:bodyPr/>
          <a:lstStyle/>
          <a:p>
            <a:r>
              <a:rPr lang="en-US" dirty="0"/>
              <a:t>Balanced scorecard slide 2</a:t>
            </a:r>
          </a:p>
        </p:txBody>
      </p:sp>
      <p:sp>
        <p:nvSpPr>
          <p:cNvPr id="13" name="TextBox 12">
            <a:extLst>
              <a:ext uri="{FF2B5EF4-FFF2-40B4-BE49-F238E27FC236}">
                <a16:creationId xmlns:a16="http://schemas.microsoft.com/office/drawing/2014/main" id="{63C92C2E-8888-42AB-A36D-D6F2B362B0CD}"/>
              </a:ext>
            </a:extLst>
          </p:cNvPr>
          <p:cNvSpPr txBox="1"/>
          <p:nvPr/>
        </p:nvSpPr>
        <p:spPr>
          <a:xfrm>
            <a:off x="1463904" y="230545"/>
            <a:ext cx="9264193" cy="615553"/>
          </a:xfrm>
          <a:prstGeom prst="rect">
            <a:avLst/>
          </a:prstGeom>
          <a:noFill/>
        </p:spPr>
        <p:txBody>
          <a:bodyPr wrap="square" lIns="0" tIns="0" rIns="0" bIns="0" rtlCol="0" anchor="ctr">
            <a:spAutoFit/>
          </a:bodyPr>
          <a:lstStyle/>
          <a:p>
            <a:pPr algn="ctr"/>
            <a:r>
              <a:rPr lang="en-US" sz="4000" b="1" dirty="0">
                <a:solidFill>
                  <a:srgbClr val="0070C0"/>
                </a:solidFill>
                <a:latin typeface="+mj-lt"/>
              </a:rPr>
              <a:t>IMPACTOS e DESAFIOS </a:t>
            </a:r>
            <a:endParaRPr lang="en-US" sz="4000" dirty="0">
              <a:solidFill>
                <a:srgbClr val="0070C0"/>
              </a:solidFill>
              <a:latin typeface="+mj-lt"/>
            </a:endParaRPr>
          </a:p>
        </p:txBody>
      </p:sp>
      <p:sp>
        <p:nvSpPr>
          <p:cNvPr id="14" name="TextBox 13">
            <a:extLst>
              <a:ext uri="{FF2B5EF4-FFF2-40B4-BE49-F238E27FC236}">
                <a16:creationId xmlns:a16="http://schemas.microsoft.com/office/drawing/2014/main" id="{CABF686F-91C6-49D1-A69F-A2D1290E7E30}"/>
              </a:ext>
            </a:extLst>
          </p:cNvPr>
          <p:cNvSpPr txBox="1"/>
          <p:nvPr/>
        </p:nvSpPr>
        <p:spPr>
          <a:xfrm>
            <a:off x="1231071" y="902381"/>
            <a:ext cx="9264192" cy="923330"/>
          </a:xfrm>
          <a:prstGeom prst="rect">
            <a:avLst/>
          </a:prstGeom>
          <a:noFill/>
        </p:spPr>
        <p:txBody>
          <a:bodyPr wrap="square" lIns="0" tIns="0" rIns="0" bIns="0" rtlCol="0">
            <a:spAutoFit/>
          </a:bodyPr>
          <a:lstStyle/>
          <a:p>
            <a:pPr algn="ctr"/>
            <a:r>
              <a:rPr lang="pt-BR" sz="2000" b="1" dirty="0">
                <a:latin typeface="+mj-lt"/>
              </a:rPr>
              <a:t>O eSocial reduzirá a burocracia, mas aumentará a responsabilidade das empresas no envio de informações. Grandes ajustes e ações de mitigações e compliance em suas equipes de gestão devem acontecer</a:t>
            </a:r>
            <a:endParaRPr lang="en-US" sz="2000" b="1" dirty="0">
              <a:latin typeface="+mj-lt"/>
            </a:endParaRPr>
          </a:p>
        </p:txBody>
      </p:sp>
      <p:grpSp>
        <p:nvGrpSpPr>
          <p:cNvPr id="23" name="Group 22">
            <a:extLst>
              <a:ext uri="{FF2B5EF4-FFF2-40B4-BE49-F238E27FC236}">
                <a16:creationId xmlns:a16="http://schemas.microsoft.com/office/drawing/2014/main" id="{7C25CC7E-9659-4033-AF7E-F4036E3423C9}"/>
              </a:ext>
              <a:ext uri="{C183D7F6-B498-43B3-948B-1728B52AA6E4}">
                <adec:decorative xmlns:adec="http://schemas.microsoft.com/office/drawing/2017/decorative" val="1"/>
              </a:ext>
            </a:extLst>
          </p:cNvPr>
          <p:cNvGrpSpPr/>
          <p:nvPr/>
        </p:nvGrpSpPr>
        <p:grpSpPr>
          <a:xfrm>
            <a:off x="4216400" y="2008772"/>
            <a:ext cx="3759200" cy="3758138"/>
            <a:chOff x="5540375" y="2870200"/>
            <a:chExt cx="1078219" cy="1077914"/>
          </a:xfrm>
          <a:solidFill>
            <a:schemeClr val="bg2"/>
          </a:solidFill>
        </p:grpSpPr>
        <p:sp>
          <p:nvSpPr>
            <p:cNvPr id="19" name="Freeform 5">
              <a:extLst>
                <a:ext uri="{FF2B5EF4-FFF2-40B4-BE49-F238E27FC236}">
                  <a16:creationId xmlns:a16="http://schemas.microsoft.com/office/drawing/2014/main" id="{91B12C34-F8FA-4B08-9D46-F5EA12FABE86}"/>
                </a:ext>
              </a:extLst>
            </p:cNvPr>
            <p:cNvSpPr>
              <a:spLocks/>
            </p:cNvSpPr>
            <p:nvPr/>
          </p:nvSpPr>
          <p:spPr bwMode="auto">
            <a:xfrm>
              <a:off x="5540376" y="3429001"/>
              <a:ext cx="515938" cy="519113"/>
            </a:xfrm>
            <a:custGeom>
              <a:avLst/>
              <a:gdLst>
                <a:gd name="T0" fmla="*/ 172 w 172"/>
                <a:gd name="T1" fmla="*/ 90 h 173"/>
                <a:gd name="T2" fmla="*/ 172 w 172"/>
                <a:gd name="T3" fmla="*/ 173 h 173"/>
                <a:gd name="T4" fmla="*/ 0 w 172"/>
                <a:gd name="T5" fmla="*/ 0 h 173"/>
                <a:gd name="T6" fmla="*/ 82 w 172"/>
                <a:gd name="T7" fmla="*/ 0 h 173"/>
                <a:gd name="T8" fmla="*/ 172 w 172"/>
                <a:gd name="T9" fmla="*/ 90 h 173"/>
              </a:gdLst>
              <a:ahLst/>
              <a:cxnLst>
                <a:cxn ang="0">
                  <a:pos x="T0" y="T1"/>
                </a:cxn>
                <a:cxn ang="0">
                  <a:pos x="T2" y="T3"/>
                </a:cxn>
                <a:cxn ang="0">
                  <a:pos x="T4" y="T5"/>
                </a:cxn>
                <a:cxn ang="0">
                  <a:pos x="T6" y="T7"/>
                </a:cxn>
                <a:cxn ang="0">
                  <a:pos x="T8" y="T9"/>
                </a:cxn>
              </a:cxnLst>
              <a:rect l="0" t="0" r="r" b="b"/>
              <a:pathLst>
                <a:path w="172" h="173">
                  <a:moveTo>
                    <a:pt x="172" y="90"/>
                  </a:moveTo>
                  <a:cubicBezTo>
                    <a:pt x="172" y="173"/>
                    <a:pt x="172" y="173"/>
                    <a:pt x="172" y="173"/>
                  </a:cubicBezTo>
                  <a:cubicBezTo>
                    <a:pt x="80" y="166"/>
                    <a:pt x="6" y="93"/>
                    <a:pt x="0" y="0"/>
                  </a:cubicBezTo>
                  <a:cubicBezTo>
                    <a:pt x="82" y="0"/>
                    <a:pt x="82" y="0"/>
                    <a:pt x="82" y="0"/>
                  </a:cubicBezTo>
                  <a:cubicBezTo>
                    <a:pt x="88" y="47"/>
                    <a:pt x="125" y="84"/>
                    <a:pt x="172" y="9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 name="Freeform 6">
              <a:extLst>
                <a:ext uri="{FF2B5EF4-FFF2-40B4-BE49-F238E27FC236}">
                  <a16:creationId xmlns:a16="http://schemas.microsoft.com/office/drawing/2014/main" id="{C6E57602-3060-43F3-8678-84886548F349}"/>
                </a:ext>
              </a:extLst>
            </p:cNvPr>
            <p:cNvSpPr>
              <a:spLocks/>
            </p:cNvSpPr>
            <p:nvPr/>
          </p:nvSpPr>
          <p:spPr bwMode="auto">
            <a:xfrm>
              <a:off x="6097894" y="3429001"/>
              <a:ext cx="520700" cy="519113"/>
            </a:xfrm>
            <a:custGeom>
              <a:avLst/>
              <a:gdLst>
                <a:gd name="T0" fmla="*/ 90 w 173"/>
                <a:gd name="T1" fmla="*/ 0 h 173"/>
                <a:gd name="T2" fmla="*/ 173 w 173"/>
                <a:gd name="T3" fmla="*/ 0 h 173"/>
                <a:gd name="T4" fmla="*/ 0 w 173"/>
                <a:gd name="T5" fmla="*/ 173 h 173"/>
                <a:gd name="T6" fmla="*/ 0 w 173"/>
                <a:gd name="T7" fmla="*/ 90 h 173"/>
                <a:gd name="T8" fmla="*/ 90 w 173"/>
                <a:gd name="T9" fmla="*/ 0 h 173"/>
              </a:gdLst>
              <a:ahLst/>
              <a:cxnLst>
                <a:cxn ang="0">
                  <a:pos x="T0" y="T1"/>
                </a:cxn>
                <a:cxn ang="0">
                  <a:pos x="T2" y="T3"/>
                </a:cxn>
                <a:cxn ang="0">
                  <a:pos x="T4" y="T5"/>
                </a:cxn>
                <a:cxn ang="0">
                  <a:pos x="T6" y="T7"/>
                </a:cxn>
                <a:cxn ang="0">
                  <a:pos x="T8" y="T9"/>
                </a:cxn>
              </a:cxnLst>
              <a:rect l="0" t="0" r="r" b="b"/>
              <a:pathLst>
                <a:path w="173" h="173">
                  <a:moveTo>
                    <a:pt x="90" y="0"/>
                  </a:moveTo>
                  <a:cubicBezTo>
                    <a:pt x="173" y="0"/>
                    <a:pt x="173" y="0"/>
                    <a:pt x="173" y="0"/>
                  </a:cubicBezTo>
                  <a:cubicBezTo>
                    <a:pt x="166" y="93"/>
                    <a:pt x="92" y="166"/>
                    <a:pt x="0" y="173"/>
                  </a:cubicBezTo>
                  <a:cubicBezTo>
                    <a:pt x="0" y="90"/>
                    <a:pt x="0" y="90"/>
                    <a:pt x="0" y="90"/>
                  </a:cubicBezTo>
                  <a:cubicBezTo>
                    <a:pt x="47" y="84"/>
                    <a:pt x="84" y="47"/>
                    <a:pt x="9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1" name="Freeform 7">
              <a:extLst>
                <a:ext uri="{FF2B5EF4-FFF2-40B4-BE49-F238E27FC236}">
                  <a16:creationId xmlns:a16="http://schemas.microsoft.com/office/drawing/2014/main" id="{2252E87A-6A81-40D1-9461-95D5224F0B31}"/>
                </a:ext>
              </a:extLst>
            </p:cNvPr>
            <p:cNvSpPr>
              <a:spLocks/>
            </p:cNvSpPr>
            <p:nvPr/>
          </p:nvSpPr>
          <p:spPr bwMode="auto">
            <a:xfrm>
              <a:off x="6097894" y="2870200"/>
              <a:ext cx="520700" cy="515938"/>
            </a:xfrm>
            <a:custGeom>
              <a:avLst/>
              <a:gdLst>
                <a:gd name="T0" fmla="*/ 0 w 173"/>
                <a:gd name="T1" fmla="*/ 82 h 172"/>
                <a:gd name="T2" fmla="*/ 0 w 173"/>
                <a:gd name="T3" fmla="*/ 0 h 172"/>
                <a:gd name="T4" fmla="*/ 173 w 173"/>
                <a:gd name="T5" fmla="*/ 172 h 172"/>
                <a:gd name="T6" fmla="*/ 90 w 173"/>
                <a:gd name="T7" fmla="*/ 172 h 172"/>
                <a:gd name="T8" fmla="*/ 0 w 173"/>
                <a:gd name="T9" fmla="*/ 82 h 172"/>
              </a:gdLst>
              <a:ahLst/>
              <a:cxnLst>
                <a:cxn ang="0">
                  <a:pos x="T0" y="T1"/>
                </a:cxn>
                <a:cxn ang="0">
                  <a:pos x="T2" y="T3"/>
                </a:cxn>
                <a:cxn ang="0">
                  <a:pos x="T4" y="T5"/>
                </a:cxn>
                <a:cxn ang="0">
                  <a:pos x="T6" y="T7"/>
                </a:cxn>
                <a:cxn ang="0">
                  <a:pos x="T8" y="T9"/>
                </a:cxn>
              </a:cxnLst>
              <a:rect l="0" t="0" r="r" b="b"/>
              <a:pathLst>
                <a:path w="173" h="172">
                  <a:moveTo>
                    <a:pt x="0" y="82"/>
                  </a:moveTo>
                  <a:cubicBezTo>
                    <a:pt x="0" y="0"/>
                    <a:pt x="0" y="0"/>
                    <a:pt x="0" y="0"/>
                  </a:cubicBezTo>
                  <a:cubicBezTo>
                    <a:pt x="92" y="7"/>
                    <a:pt x="166" y="80"/>
                    <a:pt x="173" y="172"/>
                  </a:cubicBezTo>
                  <a:cubicBezTo>
                    <a:pt x="90" y="172"/>
                    <a:pt x="90" y="172"/>
                    <a:pt x="90" y="172"/>
                  </a:cubicBezTo>
                  <a:cubicBezTo>
                    <a:pt x="84" y="126"/>
                    <a:pt x="47" y="88"/>
                    <a:pt x="0" y="8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2" name="Freeform 8">
              <a:extLst>
                <a:ext uri="{FF2B5EF4-FFF2-40B4-BE49-F238E27FC236}">
                  <a16:creationId xmlns:a16="http://schemas.microsoft.com/office/drawing/2014/main" id="{ADBD0F45-41D0-4808-9E29-70A3C395B791}"/>
                </a:ext>
              </a:extLst>
            </p:cNvPr>
            <p:cNvSpPr>
              <a:spLocks/>
            </p:cNvSpPr>
            <p:nvPr/>
          </p:nvSpPr>
          <p:spPr bwMode="auto">
            <a:xfrm>
              <a:off x="5540375" y="2870200"/>
              <a:ext cx="515938" cy="515938"/>
            </a:xfrm>
            <a:custGeom>
              <a:avLst/>
              <a:gdLst>
                <a:gd name="T0" fmla="*/ 82 w 172"/>
                <a:gd name="T1" fmla="*/ 172 h 172"/>
                <a:gd name="T2" fmla="*/ 0 w 172"/>
                <a:gd name="T3" fmla="*/ 172 h 172"/>
                <a:gd name="T4" fmla="*/ 172 w 172"/>
                <a:gd name="T5" fmla="*/ 0 h 172"/>
                <a:gd name="T6" fmla="*/ 172 w 172"/>
                <a:gd name="T7" fmla="*/ 82 h 172"/>
                <a:gd name="T8" fmla="*/ 82 w 172"/>
                <a:gd name="T9" fmla="*/ 172 h 172"/>
              </a:gdLst>
              <a:ahLst/>
              <a:cxnLst>
                <a:cxn ang="0">
                  <a:pos x="T0" y="T1"/>
                </a:cxn>
                <a:cxn ang="0">
                  <a:pos x="T2" y="T3"/>
                </a:cxn>
                <a:cxn ang="0">
                  <a:pos x="T4" y="T5"/>
                </a:cxn>
                <a:cxn ang="0">
                  <a:pos x="T6" y="T7"/>
                </a:cxn>
                <a:cxn ang="0">
                  <a:pos x="T8" y="T9"/>
                </a:cxn>
              </a:cxnLst>
              <a:rect l="0" t="0" r="r" b="b"/>
              <a:pathLst>
                <a:path w="172" h="172">
                  <a:moveTo>
                    <a:pt x="82" y="172"/>
                  </a:moveTo>
                  <a:cubicBezTo>
                    <a:pt x="0" y="172"/>
                    <a:pt x="0" y="172"/>
                    <a:pt x="0" y="172"/>
                  </a:cubicBezTo>
                  <a:cubicBezTo>
                    <a:pt x="6" y="80"/>
                    <a:pt x="80" y="7"/>
                    <a:pt x="172" y="0"/>
                  </a:cubicBezTo>
                  <a:cubicBezTo>
                    <a:pt x="172" y="82"/>
                    <a:pt x="172" y="82"/>
                    <a:pt x="172" y="82"/>
                  </a:cubicBezTo>
                  <a:cubicBezTo>
                    <a:pt x="125" y="88"/>
                    <a:pt x="88" y="126"/>
                    <a:pt x="82" y="17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24" name="Oval 23">
            <a:extLst>
              <a:ext uri="{FF2B5EF4-FFF2-40B4-BE49-F238E27FC236}">
                <a16:creationId xmlns:a16="http://schemas.microsoft.com/office/drawing/2014/main" id="{D570AF8D-5346-44BD-82DE-4E39FE2807C5}"/>
              </a:ext>
              <a:ext uri="{C183D7F6-B498-43B3-948B-1728B52AA6E4}">
                <adec:decorative xmlns:adec="http://schemas.microsoft.com/office/drawing/2017/decorative" val="1"/>
              </a:ext>
            </a:extLst>
          </p:cNvPr>
          <p:cNvSpPr/>
          <p:nvPr/>
        </p:nvSpPr>
        <p:spPr>
          <a:xfrm>
            <a:off x="6931221" y="2147002"/>
            <a:ext cx="1052680" cy="1052680"/>
          </a:xfrm>
          <a:prstGeom prst="ellipse">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Oval 25">
            <a:extLst>
              <a:ext uri="{FF2B5EF4-FFF2-40B4-BE49-F238E27FC236}">
                <a16:creationId xmlns:a16="http://schemas.microsoft.com/office/drawing/2014/main" id="{32050594-ED75-4BD6-9F30-3FF422F2D107}"/>
              </a:ext>
              <a:ext uri="{C183D7F6-B498-43B3-948B-1728B52AA6E4}">
                <adec:decorative xmlns:adec="http://schemas.microsoft.com/office/drawing/2017/decorative" val="1"/>
              </a:ext>
            </a:extLst>
          </p:cNvPr>
          <p:cNvSpPr/>
          <p:nvPr/>
        </p:nvSpPr>
        <p:spPr>
          <a:xfrm>
            <a:off x="4324312" y="2268027"/>
            <a:ext cx="1052680" cy="105268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48342780-6568-4E96-8C62-B4B262CB8969}"/>
              </a:ext>
              <a:ext uri="{C183D7F6-B498-43B3-948B-1728B52AA6E4}">
                <adec:decorative xmlns:adec="http://schemas.microsoft.com/office/drawing/2017/decorative" val="1"/>
              </a:ext>
            </a:extLst>
          </p:cNvPr>
          <p:cNvSpPr/>
          <p:nvPr/>
        </p:nvSpPr>
        <p:spPr>
          <a:xfrm>
            <a:off x="6931221" y="4576001"/>
            <a:ext cx="1052680" cy="105268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42195816-E0EF-4C06-9319-FA2742100C34}"/>
              </a:ext>
              <a:ext uri="{C183D7F6-B498-43B3-948B-1728B52AA6E4}">
                <adec:decorative xmlns:adec="http://schemas.microsoft.com/office/drawing/2017/decorative" val="1"/>
              </a:ext>
            </a:extLst>
          </p:cNvPr>
          <p:cNvSpPr/>
          <p:nvPr/>
        </p:nvSpPr>
        <p:spPr>
          <a:xfrm>
            <a:off x="4208099" y="4576001"/>
            <a:ext cx="1052680" cy="1052680"/>
          </a:xfrm>
          <a:prstGeom prst="ellipse">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CF8A7EC5-3DC6-491A-B43F-24CA6DEFBE61}"/>
              </a:ext>
              <a:ext uri="{C183D7F6-B498-43B3-948B-1728B52AA6E4}">
                <adec:decorative xmlns:adec="http://schemas.microsoft.com/office/drawing/2017/decorative" val="1"/>
              </a:ext>
            </a:extLst>
          </p:cNvPr>
          <p:cNvGrpSpPr/>
          <p:nvPr/>
        </p:nvGrpSpPr>
        <p:grpSpPr>
          <a:xfrm>
            <a:off x="711318" y="2147002"/>
            <a:ext cx="10769364" cy="3758678"/>
            <a:chOff x="788154" y="2147002"/>
            <a:chExt cx="10769364" cy="3758678"/>
          </a:xfrm>
        </p:grpSpPr>
        <p:grpSp>
          <p:nvGrpSpPr>
            <p:cNvPr id="29" name="Group 28">
              <a:extLst>
                <a:ext uri="{FF2B5EF4-FFF2-40B4-BE49-F238E27FC236}">
                  <a16:creationId xmlns:a16="http://schemas.microsoft.com/office/drawing/2014/main" id="{17632067-409A-4C6C-9C61-655CF362D017}"/>
                </a:ext>
              </a:extLst>
            </p:cNvPr>
            <p:cNvGrpSpPr/>
            <p:nvPr/>
          </p:nvGrpSpPr>
          <p:grpSpPr>
            <a:xfrm>
              <a:off x="8324290" y="2147002"/>
              <a:ext cx="3233228" cy="1066786"/>
              <a:chOff x="8209472" y="2043791"/>
              <a:chExt cx="3233228" cy="1066786"/>
            </a:xfrm>
          </p:grpSpPr>
          <p:sp>
            <p:nvSpPr>
              <p:cNvPr id="30" name="TextBox 29">
                <a:extLst>
                  <a:ext uri="{FF2B5EF4-FFF2-40B4-BE49-F238E27FC236}">
                    <a16:creationId xmlns:a16="http://schemas.microsoft.com/office/drawing/2014/main" id="{1BF6ABAB-99E8-47DB-B0E7-7897C92C3938}"/>
                  </a:ext>
                </a:extLst>
              </p:cNvPr>
              <p:cNvSpPr txBox="1"/>
              <p:nvPr/>
            </p:nvSpPr>
            <p:spPr>
              <a:xfrm>
                <a:off x="8209472" y="2371913"/>
                <a:ext cx="3233228" cy="738664"/>
              </a:xfrm>
              <a:prstGeom prst="rect">
                <a:avLst/>
              </a:prstGeom>
              <a:noFill/>
            </p:spPr>
            <p:txBody>
              <a:bodyPr wrap="square" lIns="0" tIns="0" rIns="0" bIns="0" rtlCol="0">
                <a:spAutoFit/>
              </a:bodyPr>
              <a:lstStyle/>
              <a:p>
                <a:pPr algn="ctr"/>
                <a:r>
                  <a:rPr lang="en-US" sz="1600" dirty="0" err="1"/>
                  <a:t>Comunicação</a:t>
                </a:r>
                <a:r>
                  <a:rPr lang="en-US" sz="1600" dirty="0"/>
                  <a:t> entre as </a:t>
                </a:r>
                <a:r>
                  <a:rPr lang="en-US" sz="1600" dirty="0" err="1"/>
                  <a:t>áreas</a:t>
                </a:r>
                <a:r>
                  <a:rPr lang="en-US" sz="1600" dirty="0"/>
                  <a:t>, RH, </a:t>
                </a:r>
                <a:r>
                  <a:rPr lang="en-US" sz="1600" dirty="0" err="1"/>
                  <a:t>Contabil</a:t>
                </a:r>
                <a:r>
                  <a:rPr lang="en-US" sz="1600" dirty="0"/>
                  <a:t>, Legal e SST entre </a:t>
                </a:r>
                <a:r>
                  <a:rPr lang="en-US" sz="1600" dirty="0" err="1"/>
                  <a:t>outras</a:t>
                </a:r>
                <a:r>
                  <a:rPr lang="en-US" sz="1600" dirty="0"/>
                  <a:t> </a:t>
                </a:r>
                <a:r>
                  <a:rPr lang="en-US" sz="1600" dirty="0" err="1"/>
                  <a:t>áreas</a:t>
                </a:r>
                <a:r>
                  <a:rPr lang="en-US" sz="1600" dirty="0"/>
                  <a:t>. </a:t>
                </a:r>
                <a:r>
                  <a:rPr lang="en-US" sz="1600" dirty="0" err="1"/>
                  <a:t>Melhoria</a:t>
                </a:r>
                <a:r>
                  <a:rPr lang="en-US" sz="1600" dirty="0"/>
                  <a:t> </a:t>
                </a:r>
                <a:r>
                  <a:rPr lang="en-US" sz="1600" dirty="0" err="1"/>
                  <a:t>na</a:t>
                </a:r>
                <a:r>
                  <a:rPr lang="en-US" sz="1600" dirty="0"/>
                  <a:t> </a:t>
                </a:r>
                <a:r>
                  <a:rPr lang="en-US" sz="1600" dirty="0" err="1"/>
                  <a:t>comunicação</a:t>
                </a:r>
                <a:r>
                  <a:rPr lang="en-US" sz="1600" dirty="0"/>
                  <a:t>.</a:t>
                </a:r>
              </a:p>
            </p:txBody>
          </p:sp>
          <p:sp>
            <p:nvSpPr>
              <p:cNvPr id="31" name="TextBox 30">
                <a:extLst>
                  <a:ext uri="{FF2B5EF4-FFF2-40B4-BE49-F238E27FC236}">
                    <a16:creationId xmlns:a16="http://schemas.microsoft.com/office/drawing/2014/main" id="{1A8B7CBA-912D-4B48-A3A6-8510F1ACEF46}"/>
                  </a:ext>
                </a:extLst>
              </p:cNvPr>
              <p:cNvSpPr txBox="1"/>
              <p:nvPr/>
            </p:nvSpPr>
            <p:spPr>
              <a:xfrm>
                <a:off x="8209472" y="2043791"/>
                <a:ext cx="323322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spAutoFit/>
              </a:bodyPr>
              <a:lstStyle/>
              <a:p>
                <a:pPr algn="ctr"/>
                <a:r>
                  <a:rPr lang="en-US" b="1" dirty="0"/>
                  <a:t>INTEGRAÇÃO DEPARTAMETOS</a:t>
                </a:r>
              </a:p>
            </p:txBody>
          </p:sp>
        </p:grpSp>
        <p:grpSp>
          <p:nvGrpSpPr>
            <p:cNvPr id="32" name="Group 31">
              <a:extLst>
                <a:ext uri="{FF2B5EF4-FFF2-40B4-BE49-F238E27FC236}">
                  <a16:creationId xmlns:a16="http://schemas.microsoft.com/office/drawing/2014/main" id="{D704045F-06DF-4855-BAA9-72DBCFFEC77E}"/>
                </a:ext>
              </a:extLst>
            </p:cNvPr>
            <p:cNvGrpSpPr/>
            <p:nvPr/>
          </p:nvGrpSpPr>
          <p:grpSpPr>
            <a:xfrm>
              <a:off x="8324290" y="4120576"/>
              <a:ext cx="3233228" cy="1785104"/>
              <a:chOff x="8324290" y="4120576"/>
              <a:chExt cx="3233228" cy="1785104"/>
            </a:xfrm>
          </p:grpSpPr>
          <p:sp>
            <p:nvSpPr>
              <p:cNvPr id="34" name="TextBox 33">
                <a:extLst>
                  <a:ext uri="{FF2B5EF4-FFF2-40B4-BE49-F238E27FC236}">
                    <a16:creationId xmlns:a16="http://schemas.microsoft.com/office/drawing/2014/main" id="{C843676A-60C6-4359-9F0F-B8AE0300D43B}"/>
                  </a:ext>
                </a:extLst>
              </p:cNvPr>
              <p:cNvSpPr txBox="1"/>
              <p:nvPr/>
            </p:nvSpPr>
            <p:spPr>
              <a:xfrm>
                <a:off x="8324290" y="4120576"/>
                <a:ext cx="3233228" cy="1231106"/>
              </a:xfrm>
              <a:prstGeom prst="rect">
                <a:avLst/>
              </a:prstGeom>
              <a:noFill/>
            </p:spPr>
            <p:txBody>
              <a:bodyPr wrap="square" lIns="0" tIns="0" rIns="0" bIns="0" rtlCol="0">
                <a:spAutoFit/>
              </a:bodyPr>
              <a:lstStyle/>
              <a:p>
                <a:pPr algn="ctr"/>
                <a:r>
                  <a:rPr lang="en-US" sz="1600" dirty="0" err="1"/>
                  <a:t>Treinamento</a:t>
                </a:r>
                <a:r>
                  <a:rPr lang="en-US" sz="1600" dirty="0"/>
                  <a:t> dos </a:t>
                </a:r>
                <a:r>
                  <a:rPr lang="en-US" sz="1600" dirty="0" err="1"/>
                  <a:t>profissionais</a:t>
                </a:r>
                <a:r>
                  <a:rPr lang="en-US" sz="1600" dirty="0"/>
                  <a:t> </a:t>
                </a:r>
                <a:r>
                  <a:rPr lang="en-US" sz="1600" dirty="0" err="1"/>
                  <a:t>envolvidos</a:t>
                </a:r>
                <a:r>
                  <a:rPr lang="en-US" sz="1600" dirty="0"/>
                  <a:t>, </a:t>
                </a:r>
                <a:r>
                  <a:rPr lang="en-US" sz="1600" dirty="0" err="1"/>
                  <a:t>agilidade</a:t>
                </a:r>
                <a:r>
                  <a:rPr lang="en-US" sz="1600" dirty="0"/>
                  <a:t> no </a:t>
                </a:r>
                <a:r>
                  <a:rPr lang="en-US" sz="1600" dirty="0" err="1"/>
                  <a:t>processamento</a:t>
                </a:r>
                <a:r>
                  <a:rPr lang="en-US" sz="1600" dirty="0"/>
                  <a:t> das </a:t>
                </a:r>
                <a:r>
                  <a:rPr lang="en-US" sz="1600" dirty="0" err="1"/>
                  <a:t>informações</a:t>
                </a:r>
                <a:r>
                  <a:rPr lang="en-US" sz="1600" dirty="0"/>
                  <a:t>, </a:t>
                </a:r>
                <a:r>
                  <a:rPr lang="en-US" sz="1600" dirty="0" err="1"/>
                  <a:t>prazo</a:t>
                </a:r>
                <a:r>
                  <a:rPr lang="en-US" sz="1600" dirty="0"/>
                  <a:t> , </a:t>
                </a:r>
                <a:r>
                  <a:rPr lang="en-US" sz="1600" dirty="0" err="1"/>
                  <a:t>interação</a:t>
                </a:r>
                <a:r>
                  <a:rPr lang="en-US" sz="1600" dirty="0"/>
                  <a:t> dos </a:t>
                </a:r>
                <a:r>
                  <a:rPr lang="en-US" sz="1600" dirty="0" err="1"/>
                  <a:t>gestores</a:t>
                </a:r>
                <a:r>
                  <a:rPr lang="en-US" sz="1600" dirty="0"/>
                  <a:t> , </a:t>
                </a:r>
                <a:r>
                  <a:rPr lang="en-US" sz="1600" dirty="0" err="1"/>
                  <a:t>treinamentos</a:t>
                </a:r>
                <a:r>
                  <a:rPr lang="en-US" sz="1600" dirty="0"/>
                  <a:t> , Sistema de TI. </a:t>
                </a:r>
              </a:p>
            </p:txBody>
          </p:sp>
          <p:sp>
            <p:nvSpPr>
              <p:cNvPr id="35" name="TextBox 34">
                <a:extLst>
                  <a:ext uri="{FF2B5EF4-FFF2-40B4-BE49-F238E27FC236}">
                    <a16:creationId xmlns:a16="http://schemas.microsoft.com/office/drawing/2014/main" id="{22B1BDB2-A577-4B8C-86DE-9B1FA359B37E}"/>
                  </a:ext>
                </a:extLst>
              </p:cNvPr>
              <p:cNvSpPr txBox="1"/>
              <p:nvPr/>
            </p:nvSpPr>
            <p:spPr>
              <a:xfrm>
                <a:off x="8324290" y="5351682"/>
                <a:ext cx="3233228" cy="553998"/>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spAutoFit/>
              </a:bodyPr>
              <a:lstStyle/>
              <a:p>
                <a:pPr algn="ctr"/>
                <a:r>
                  <a:rPr lang="en-US" b="1" dirty="0"/>
                  <a:t>QUALIFICAÇÃO DOS PROFISSIONAIS </a:t>
                </a:r>
              </a:p>
            </p:txBody>
          </p:sp>
        </p:grpSp>
        <p:grpSp>
          <p:nvGrpSpPr>
            <p:cNvPr id="37" name="Group 36">
              <a:extLst>
                <a:ext uri="{FF2B5EF4-FFF2-40B4-BE49-F238E27FC236}">
                  <a16:creationId xmlns:a16="http://schemas.microsoft.com/office/drawing/2014/main" id="{A044F10B-8F3E-4EA6-8911-9BACF6193C46}"/>
                </a:ext>
              </a:extLst>
            </p:cNvPr>
            <p:cNvGrpSpPr/>
            <p:nvPr/>
          </p:nvGrpSpPr>
          <p:grpSpPr>
            <a:xfrm>
              <a:off x="788154" y="2147002"/>
              <a:ext cx="3233228" cy="1559228"/>
              <a:chOff x="8209472" y="2043791"/>
              <a:chExt cx="3233228" cy="1559228"/>
            </a:xfrm>
          </p:grpSpPr>
          <p:sp>
            <p:nvSpPr>
              <p:cNvPr id="38" name="TextBox 37">
                <a:extLst>
                  <a:ext uri="{FF2B5EF4-FFF2-40B4-BE49-F238E27FC236}">
                    <a16:creationId xmlns:a16="http://schemas.microsoft.com/office/drawing/2014/main" id="{5E98DE8D-D741-4A2E-A595-F7320F8BE839}"/>
                  </a:ext>
                </a:extLst>
              </p:cNvPr>
              <p:cNvSpPr txBox="1"/>
              <p:nvPr/>
            </p:nvSpPr>
            <p:spPr>
              <a:xfrm>
                <a:off x="8209472" y="2371913"/>
                <a:ext cx="3233228" cy="1231106"/>
              </a:xfrm>
              <a:prstGeom prst="rect">
                <a:avLst/>
              </a:prstGeom>
              <a:noFill/>
            </p:spPr>
            <p:txBody>
              <a:bodyPr wrap="square" lIns="0" tIns="0" rIns="0" bIns="0" rtlCol="0">
                <a:spAutoFit/>
              </a:bodyPr>
              <a:lstStyle/>
              <a:p>
                <a:pPr algn="just"/>
                <a:r>
                  <a:rPr lang="en-US" sz="1600" dirty="0"/>
                  <a:t>Com o </a:t>
                </a:r>
                <a:r>
                  <a:rPr lang="en-US" sz="1600" dirty="0" err="1"/>
                  <a:t>esocial</a:t>
                </a:r>
                <a:r>
                  <a:rPr lang="en-US" sz="1600" dirty="0"/>
                  <a:t> a </a:t>
                </a:r>
                <a:r>
                  <a:rPr lang="en-US" sz="1600" dirty="0" err="1"/>
                  <a:t>empresa</a:t>
                </a:r>
                <a:r>
                  <a:rPr lang="en-US" sz="1600" dirty="0"/>
                  <a:t> </a:t>
                </a:r>
                <a:r>
                  <a:rPr lang="en-US" sz="1600" dirty="0" err="1"/>
                  <a:t>ficará</a:t>
                </a:r>
                <a:r>
                  <a:rPr lang="en-US" sz="1600" dirty="0"/>
                  <a:t> </a:t>
                </a:r>
                <a:r>
                  <a:rPr lang="en-US" sz="1600" dirty="0" err="1"/>
                  <a:t>mais</a:t>
                </a:r>
                <a:r>
                  <a:rPr lang="en-US" sz="1600" dirty="0"/>
                  <a:t> </a:t>
                </a:r>
                <a:r>
                  <a:rPr lang="en-US" sz="1600" dirty="0" err="1"/>
                  <a:t>exposta</a:t>
                </a:r>
                <a:r>
                  <a:rPr lang="en-US" sz="1600" dirty="0"/>
                  <a:t> a </a:t>
                </a:r>
                <a:r>
                  <a:rPr lang="en-US" sz="1600" dirty="0" err="1"/>
                  <a:t>malha</a:t>
                </a:r>
                <a:r>
                  <a:rPr lang="en-US" sz="1600" dirty="0"/>
                  <a:t> </a:t>
                </a:r>
                <a:r>
                  <a:rPr lang="en-US" sz="1600" dirty="0" err="1"/>
                  <a:t>fina</a:t>
                </a:r>
                <a:r>
                  <a:rPr lang="en-US" sz="1600" dirty="0"/>
                  <a:t> do </a:t>
                </a:r>
                <a:r>
                  <a:rPr lang="en-US" sz="1600" dirty="0" err="1"/>
                  <a:t>governo</a:t>
                </a:r>
                <a:r>
                  <a:rPr lang="en-US" sz="1600" dirty="0"/>
                  <a:t>, </a:t>
                </a:r>
                <a:r>
                  <a:rPr lang="en-US" sz="1600" dirty="0" err="1"/>
                  <a:t>assim</a:t>
                </a:r>
                <a:r>
                  <a:rPr lang="en-US" sz="1600" dirty="0"/>
                  <a:t> </a:t>
                </a:r>
                <a:r>
                  <a:rPr lang="en-US" sz="1600" dirty="0" err="1"/>
                  <a:t>recomenda</a:t>
                </a:r>
                <a:r>
                  <a:rPr lang="en-US" sz="1600" dirty="0"/>
                  <a:t>-se </a:t>
                </a:r>
                <a:r>
                  <a:rPr lang="en-US" sz="1600" dirty="0" err="1"/>
                  <a:t>revisao</a:t>
                </a:r>
                <a:r>
                  <a:rPr lang="en-US" sz="1600" dirty="0"/>
                  <a:t>  </a:t>
                </a:r>
                <a:r>
                  <a:rPr lang="en-US" sz="1600" dirty="0" err="1"/>
                  <a:t>folha</a:t>
                </a:r>
                <a:r>
                  <a:rPr lang="en-US" sz="1600" dirty="0"/>
                  <a:t> , rh, </a:t>
                </a:r>
                <a:r>
                  <a:rPr lang="en-US" sz="1600" dirty="0" err="1"/>
                  <a:t>benefícios</a:t>
                </a:r>
                <a:r>
                  <a:rPr lang="en-US" sz="1600" dirty="0"/>
                  <a:t>, </a:t>
                </a:r>
                <a:r>
                  <a:rPr lang="en-US" sz="1600" dirty="0" err="1"/>
                  <a:t>tributárias</a:t>
                </a:r>
                <a:r>
                  <a:rPr lang="en-US" sz="1600" dirty="0"/>
                  <a:t> entre </a:t>
                </a:r>
                <a:r>
                  <a:rPr lang="en-US" sz="1600" dirty="0" err="1"/>
                  <a:t>outras</a:t>
                </a:r>
                <a:r>
                  <a:rPr lang="en-US" sz="1600" dirty="0"/>
                  <a:t> </a:t>
                </a:r>
                <a:r>
                  <a:rPr lang="en-US" sz="1600" dirty="0" err="1"/>
                  <a:t>obrigações</a:t>
                </a:r>
                <a:r>
                  <a:rPr lang="en-US" sz="1600" dirty="0"/>
                  <a:t> </a:t>
                </a:r>
                <a:r>
                  <a:rPr lang="en-US" sz="1600" dirty="0" err="1"/>
                  <a:t>legais</a:t>
                </a:r>
                <a:r>
                  <a:rPr lang="en-US" sz="1600" dirty="0"/>
                  <a:t>. . </a:t>
                </a:r>
              </a:p>
            </p:txBody>
          </p:sp>
          <p:sp>
            <p:nvSpPr>
              <p:cNvPr id="39" name="TextBox 38">
                <a:extLst>
                  <a:ext uri="{FF2B5EF4-FFF2-40B4-BE49-F238E27FC236}">
                    <a16:creationId xmlns:a16="http://schemas.microsoft.com/office/drawing/2014/main" id="{AEE0DDEB-94B0-4768-9871-27F6BE297153}"/>
                  </a:ext>
                </a:extLst>
              </p:cNvPr>
              <p:cNvSpPr txBox="1"/>
              <p:nvPr/>
            </p:nvSpPr>
            <p:spPr>
              <a:xfrm>
                <a:off x="8209472" y="2043791"/>
                <a:ext cx="323322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spAutoFit/>
              </a:bodyPr>
              <a:lstStyle/>
              <a:p>
                <a:pPr algn="ctr"/>
                <a:r>
                  <a:rPr lang="en-US" b="1" dirty="0"/>
                  <a:t>REVISAO LEGAL </a:t>
                </a:r>
              </a:p>
            </p:txBody>
          </p:sp>
        </p:grpSp>
        <p:grpSp>
          <p:nvGrpSpPr>
            <p:cNvPr id="40" name="Group 39">
              <a:extLst>
                <a:ext uri="{FF2B5EF4-FFF2-40B4-BE49-F238E27FC236}">
                  <a16:creationId xmlns:a16="http://schemas.microsoft.com/office/drawing/2014/main" id="{37CFE83A-7B9A-4948-8C8F-A20544A4E3F8}"/>
                </a:ext>
              </a:extLst>
            </p:cNvPr>
            <p:cNvGrpSpPr/>
            <p:nvPr/>
          </p:nvGrpSpPr>
          <p:grpSpPr>
            <a:xfrm>
              <a:off x="788154" y="4315674"/>
              <a:ext cx="3233228" cy="1436832"/>
              <a:chOff x="8324290" y="4315674"/>
              <a:chExt cx="3233228" cy="1436832"/>
            </a:xfrm>
          </p:grpSpPr>
          <p:sp>
            <p:nvSpPr>
              <p:cNvPr id="41" name="TextBox 40">
                <a:extLst>
                  <a:ext uri="{FF2B5EF4-FFF2-40B4-BE49-F238E27FC236}">
                    <a16:creationId xmlns:a16="http://schemas.microsoft.com/office/drawing/2014/main" id="{F0163476-7C3B-4403-BCBE-6E2197D4AF48}"/>
                  </a:ext>
                </a:extLst>
              </p:cNvPr>
              <p:cNvSpPr txBox="1"/>
              <p:nvPr/>
            </p:nvSpPr>
            <p:spPr>
              <a:xfrm>
                <a:off x="8324290" y="4315674"/>
                <a:ext cx="3233228" cy="984885"/>
              </a:xfrm>
              <a:prstGeom prst="rect">
                <a:avLst/>
              </a:prstGeom>
              <a:noFill/>
            </p:spPr>
            <p:txBody>
              <a:bodyPr wrap="square" lIns="0" tIns="0" rIns="0" bIns="0" rtlCol="0">
                <a:spAutoFit/>
              </a:bodyPr>
              <a:lstStyle/>
              <a:p>
                <a:pPr algn="just"/>
                <a:r>
                  <a:rPr lang="en-US" sz="1600" dirty="0" err="1"/>
                  <a:t>Definir</a:t>
                </a:r>
                <a:r>
                  <a:rPr lang="en-US" sz="1600" dirty="0"/>
                  <a:t> </a:t>
                </a:r>
                <a:r>
                  <a:rPr lang="en-US" sz="1600" dirty="0" err="1"/>
                  <a:t>quem</a:t>
                </a:r>
                <a:r>
                  <a:rPr lang="en-US" sz="1600" dirty="0"/>
                  <a:t> </a:t>
                </a:r>
                <a:r>
                  <a:rPr lang="en-US" sz="1600" dirty="0" err="1"/>
                  <a:t>vai</a:t>
                </a:r>
                <a:r>
                  <a:rPr lang="en-US" sz="1600" dirty="0"/>
                  <a:t> </a:t>
                </a:r>
                <a:r>
                  <a:rPr lang="en-US" sz="1600" dirty="0" err="1"/>
                  <a:t>liderar</a:t>
                </a:r>
                <a:r>
                  <a:rPr lang="en-US" sz="1600" dirty="0"/>
                  <a:t> o </a:t>
                </a:r>
                <a:r>
                  <a:rPr lang="en-US" sz="1600" dirty="0" err="1"/>
                  <a:t>projeto</a:t>
                </a:r>
                <a:r>
                  <a:rPr lang="en-US" sz="1600" dirty="0"/>
                  <a:t> de </a:t>
                </a:r>
                <a:r>
                  <a:rPr lang="en-US" sz="1600" dirty="0" err="1"/>
                  <a:t>implantaçao</a:t>
                </a:r>
                <a:r>
                  <a:rPr lang="en-US" sz="1600" dirty="0"/>
                  <a:t> do </a:t>
                </a:r>
                <a:r>
                  <a:rPr lang="en-US" sz="1600" dirty="0" err="1"/>
                  <a:t>eSocial</a:t>
                </a:r>
                <a:r>
                  <a:rPr lang="en-US" sz="1600" dirty="0"/>
                  <a:t>, </a:t>
                </a:r>
                <a:r>
                  <a:rPr lang="en-US" sz="1600" dirty="0" err="1"/>
                  <a:t>criar</a:t>
                </a:r>
                <a:r>
                  <a:rPr lang="en-US" sz="1600" dirty="0"/>
                  <a:t> </a:t>
                </a:r>
                <a:r>
                  <a:rPr lang="en-US" sz="1600" dirty="0" err="1"/>
                  <a:t>procedimentos</a:t>
                </a:r>
                <a:r>
                  <a:rPr lang="en-US" sz="1600" dirty="0"/>
                  <a:t>, </a:t>
                </a:r>
                <a:r>
                  <a:rPr lang="en-US" sz="1600" dirty="0" err="1"/>
                  <a:t>regras</a:t>
                </a:r>
                <a:r>
                  <a:rPr lang="en-US" sz="1600" dirty="0"/>
                  <a:t> </a:t>
                </a:r>
                <a:r>
                  <a:rPr lang="en-US" sz="1600" dirty="0" err="1"/>
                  <a:t>internas</a:t>
                </a:r>
                <a:r>
                  <a:rPr lang="en-US" sz="1600" dirty="0"/>
                  <a:t> e </a:t>
                </a:r>
                <a:r>
                  <a:rPr lang="en-US" sz="1600" dirty="0" err="1"/>
                  <a:t>controles</a:t>
                </a:r>
                <a:r>
                  <a:rPr lang="en-US" sz="1600" dirty="0"/>
                  <a:t> </a:t>
                </a:r>
                <a:r>
                  <a:rPr lang="en-US" sz="1600" dirty="0" err="1"/>
                  <a:t>mais</a:t>
                </a:r>
                <a:r>
                  <a:rPr lang="en-US" sz="1600" dirty="0"/>
                  <a:t> </a:t>
                </a:r>
                <a:r>
                  <a:rPr lang="en-US" sz="1600" dirty="0" err="1"/>
                  <a:t>rigorosos</a:t>
                </a:r>
                <a:r>
                  <a:rPr lang="en-US" sz="1600" dirty="0"/>
                  <a:t>. </a:t>
                </a:r>
              </a:p>
            </p:txBody>
          </p:sp>
          <p:sp>
            <p:nvSpPr>
              <p:cNvPr id="42" name="TextBox 41">
                <a:extLst>
                  <a:ext uri="{FF2B5EF4-FFF2-40B4-BE49-F238E27FC236}">
                    <a16:creationId xmlns:a16="http://schemas.microsoft.com/office/drawing/2014/main" id="{3CC98909-5ABB-4A3D-BC52-5BB105E69483}"/>
                  </a:ext>
                </a:extLst>
              </p:cNvPr>
              <p:cNvSpPr txBox="1"/>
              <p:nvPr/>
            </p:nvSpPr>
            <p:spPr>
              <a:xfrm>
                <a:off x="8324290" y="5475507"/>
                <a:ext cx="3233228" cy="276999"/>
              </a:xfrm>
              <a:prstGeom prst="rect">
                <a:avLst/>
              </a:prstGeom>
              <a:no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wrap="square" lIns="0" tIns="0" rIns="0" bIns="0" rtlCol="0">
                <a:spAutoFit/>
              </a:bodyPr>
              <a:lstStyle/>
              <a:p>
                <a:pPr algn="ctr"/>
                <a:r>
                  <a:rPr lang="en-US" b="1" dirty="0"/>
                  <a:t>GOVERNANÇA </a:t>
                </a:r>
              </a:p>
            </p:txBody>
          </p:sp>
        </p:grpSp>
      </p:grpSp>
      <p:grpSp>
        <p:nvGrpSpPr>
          <p:cNvPr id="75" name="Group 74" descr="This image is an icon of a human being. ">
            <a:extLst>
              <a:ext uri="{FF2B5EF4-FFF2-40B4-BE49-F238E27FC236}">
                <a16:creationId xmlns:a16="http://schemas.microsoft.com/office/drawing/2014/main" id="{03658782-57B9-4C48-9C71-07695163187A}"/>
              </a:ext>
            </a:extLst>
          </p:cNvPr>
          <p:cNvGrpSpPr/>
          <p:nvPr/>
        </p:nvGrpSpPr>
        <p:grpSpPr>
          <a:xfrm>
            <a:off x="7284682" y="2522553"/>
            <a:ext cx="345758" cy="301578"/>
            <a:chOff x="9312275" y="5386388"/>
            <a:chExt cx="285750" cy="249238"/>
          </a:xfrm>
          <a:solidFill>
            <a:schemeClr val="bg1"/>
          </a:solidFill>
        </p:grpSpPr>
        <p:sp>
          <p:nvSpPr>
            <p:cNvPr id="76" name="Freeform 3445">
              <a:extLst>
                <a:ext uri="{FF2B5EF4-FFF2-40B4-BE49-F238E27FC236}">
                  <a16:creationId xmlns:a16="http://schemas.microsoft.com/office/drawing/2014/main" id="{7542754E-CB96-41C7-B68A-87941CFD3212}"/>
                </a:ext>
              </a:extLst>
            </p:cNvPr>
            <p:cNvSpPr>
              <a:spLocks/>
            </p:cNvSpPr>
            <p:nvPr/>
          </p:nvSpPr>
          <p:spPr bwMode="auto">
            <a:xfrm>
              <a:off x="9312275" y="5386388"/>
              <a:ext cx="225425" cy="249238"/>
            </a:xfrm>
            <a:custGeom>
              <a:avLst/>
              <a:gdLst>
                <a:gd name="T0" fmla="*/ 384 w 569"/>
                <a:gd name="T1" fmla="*/ 376 h 628"/>
                <a:gd name="T2" fmla="*/ 359 w 569"/>
                <a:gd name="T3" fmla="*/ 309 h 628"/>
                <a:gd name="T4" fmla="*/ 379 w 569"/>
                <a:gd name="T5" fmla="*/ 290 h 628"/>
                <a:gd name="T6" fmla="*/ 397 w 569"/>
                <a:gd name="T7" fmla="*/ 253 h 628"/>
                <a:gd name="T8" fmla="*/ 406 w 569"/>
                <a:gd name="T9" fmla="*/ 213 h 628"/>
                <a:gd name="T10" fmla="*/ 415 w 569"/>
                <a:gd name="T11" fmla="*/ 203 h 628"/>
                <a:gd name="T12" fmla="*/ 420 w 569"/>
                <a:gd name="T13" fmla="*/ 184 h 628"/>
                <a:gd name="T14" fmla="*/ 416 w 569"/>
                <a:gd name="T15" fmla="*/ 154 h 628"/>
                <a:gd name="T16" fmla="*/ 411 w 569"/>
                <a:gd name="T17" fmla="*/ 123 h 628"/>
                <a:gd name="T18" fmla="*/ 420 w 569"/>
                <a:gd name="T19" fmla="*/ 78 h 628"/>
                <a:gd name="T20" fmla="*/ 415 w 569"/>
                <a:gd name="T21" fmla="*/ 46 h 628"/>
                <a:gd name="T22" fmla="*/ 402 w 569"/>
                <a:gd name="T23" fmla="*/ 28 h 628"/>
                <a:gd name="T24" fmla="*/ 382 w 569"/>
                <a:gd name="T25" fmla="*/ 15 h 628"/>
                <a:gd name="T26" fmla="*/ 341 w 569"/>
                <a:gd name="T27" fmla="*/ 3 h 628"/>
                <a:gd name="T28" fmla="*/ 291 w 569"/>
                <a:gd name="T29" fmla="*/ 1 h 628"/>
                <a:gd name="T30" fmla="*/ 245 w 569"/>
                <a:gd name="T31" fmla="*/ 10 h 628"/>
                <a:gd name="T32" fmla="*/ 213 w 569"/>
                <a:gd name="T33" fmla="*/ 27 h 628"/>
                <a:gd name="T34" fmla="*/ 200 w 569"/>
                <a:gd name="T35" fmla="*/ 42 h 628"/>
                <a:gd name="T36" fmla="*/ 181 w 569"/>
                <a:gd name="T37" fmla="*/ 44 h 628"/>
                <a:gd name="T38" fmla="*/ 163 w 569"/>
                <a:gd name="T39" fmla="*/ 56 h 628"/>
                <a:gd name="T40" fmla="*/ 154 w 569"/>
                <a:gd name="T41" fmla="*/ 86 h 628"/>
                <a:gd name="T42" fmla="*/ 164 w 569"/>
                <a:gd name="T43" fmla="*/ 139 h 628"/>
                <a:gd name="T44" fmla="*/ 160 w 569"/>
                <a:gd name="T45" fmla="*/ 141 h 628"/>
                <a:gd name="T46" fmla="*/ 153 w 569"/>
                <a:gd name="T47" fmla="*/ 154 h 628"/>
                <a:gd name="T48" fmla="*/ 149 w 569"/>
                <a:gd name="T49" fmla="*/ 184 h 628"/>
                <a:gd name="T50" fmla="*/ 153 w 569"/>
                <a:gd name="T51" fmla="*/ 202 h 628"/>
                <a:gd name="T52" fmla="*/ 163 w 569"/>
                <a:gd name="T53" fmla="*/ 213 h 628"/>
                <a:gd name="T54" fmla="*/ 169 w 569"/>
                <a:gd name="T55" fmla="*/ 236 h 628"/>
                <a:gd name="T56" fmla="*/ 180 w 569"/>
                <a:gd name="T57" fmla="*/ 268 h 628"/>
                <a:gd name="T58" fmla="*/ 203 w 569"/>
                <a:gd name="T59" fmla="*/ 299 h 628"/>
                <a:gd name="T60" fmla="*/ 215 w 569"/>
                <a:gd name="T61" fmla="*/ 367 h 628"/>
                <a:gd name="T62" fmla="*/ 177 w 569"/>
                <a:gd name="T63" fmla="*/ 381 h 628"/>
                <a:gd name="T64" fmla="*/ 111 w 569"/>
                <a:gd name="T65" fmla="*/ 404 h 628"/>
                <a:gd name="T66" fmla="*/ 47 w 569"/>
                <a:gd name="T67" fmla="*/ 434 h 628"/>
                <a:gd name="T68" fmla="*/ 22 w 569"/>
                <a:gd name="T69" fmla="*/ 456 h 628"/>
                <a:gd name="T70" fmla="*/ 10 w 569"/>
                <a:gd name="T71" fmla="*/ 487 h 628"/>
                <a:gd name="T72" fmla="*/ 1 w 569"/>
                <a:gd name="T73" fmla="*/ 557 h 628"/>
                <a:gd name="T74" fmla="*/ 0 w 569"/>
                <a:gd name="T75" fmla="*/ 620 h 628"/>
                <a:gd name="T76" fmla="*/ 11 w 569"/>
                <a:gd name="T77" fmla="*/ 628 h 628"/>
                <a:gd name="T78" fmla="*/ 565 w 569"/>
                <a:gd name="T79" fmla="*/ 624 h 628"/>
                <a:gd name="T80" fmla="*/ 569 w 569"/>
                <a:gd name="T81" fmla="*/ 597 h 628"/>
                <a:gd name="T82" fmla="*/ 562 w 569"/>
                <a:gd name="T83" fmla="*/ 510 h 628"/>
                <a:gd name="T84" fmla="*/ 551 w 569"/>
                <a:gd name="T85" fmla="*/ 461 h 628"/>
                <a:gd name="T86" fmla="*/ 537 w 569"/>
                <a:gd name="T87" fmla="*/ 444 h 628"/>
                <a:gd name="T88" fmla="*/ 484 w 569"/>
                <a:gd name="T89" fmla="*/ 413 h 628"/>
                <a:gd name="T90" fmla="*/ 408 w 569"/>
                <a:gd name="T91" fmla="*/ 385 h 6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69" h="628">
                  <a:moveTo>
                    <a:pt x="408" y="385"/>
                  </a:moveTo>
                  <a:lnTo>
                    <a:pt x="397" y="380"/>
                  </a:lnTo>
                  <a:lnTo>
                    <a:pt x="384" y="376"/>
                  </a:lnTo>
                  <a:lnTo>
                    <a:pt x="372" y="372"/>
                  </a:lnTo>
                  <a:lnTo>
                    <a:pt x="359" y="367"/>
                  </a:lnTo>
                  <a:lnTo>
                    <a:pt x="359" y="309"/>
                  </a:lnTo>
                  <a:lnTo>
                    <a:pt x="366" y="306"/>
                  </a:lnTo>
                  <a:lnTo>
                    <a:pt x="371" y="299"/>
                  </a:lnTo>
                  <a:lnTo>
                    <a:pt x="379" y="290"/>
                  </a:lnTo>
                  <a:lnTo>
                    <a:pt x="385" y="280"/>
                  </a:lnTo>
                  <a:lnTo>
                    <a:pt x="390" y="268"/>
                  </a:lnTo>
                  <a:lnTo>
                    <a:pt x="397" y="253"/>
                  </a:lnTo>
                  <a:lnTo>
                    <a:pt x="400" y="236"/>
                  </a:lnTo>
                  <a:lnTo>
                    <a:pt x="402" y="216"/>
                  </a:lnTo>
                  <a:lnTo>
                    <a:pt x="406" y="213"/>
                  </a:lnTo>
                  <a:lnTo>
                    <a:pt x="409" y="211"/>
                  </a:lnTo>
                  <a:lnTo>
                    <a:pt x="412" y="207"/>
                  </a:lnTo>
                  <a:lnTo>
                    <a:pt x="415" y="203"/>
                  </a:lnTo>
                  <a:lnTo>
                    <a:pt x="417" y="198"/>
                  </a:lnTo>
                  <a:lnTo>
                    <a:pt x="418" y="191"/>
                  </a:lnTo>
                  <a:lnTo>
                    <a:pt x="420" y="184"/>
                  </a:lnTo>
                  <a:lnTo>
                    <a:pt x="420" y="177"/>
                  </a:lnTo>
                  <a:lnTo>
                    <a:pt x="418" y="164"/>
                  </a:lnTo>
                  <a:lnTo>
                    <a:pt x="416" y="154"/>
                  </a:lnTo>
                  <a:lnTo>
                    <a:pt x="411" y="145"/>
                  </a:lnTo>
                  <a:lnTo>
                    <a:pt x="406" y="140"/>
                  </a:lnTo>
                  <a:lnTo>
                    <a:pt x="411" y="123"/>
                  </a:lnTo>
                  <a:lnTo>
                    <a:pt x="417" y="101"/>
                  </a:lnTo>
                  <a:lnTo>
                    <a:pt x="418" y="90"/>
                  </a:lnTo>
                  <a:lnTo>
                    <a:pt x="420" y="78"/>
                  </a:lnTo>
                  <a:lnTo>
                    <a:pt x="420" y="65"/>
                  </a:lnTo>
                  <a:lnTo>
                    <a:pt x="417" y="53"/>
                  </a:lnTo>
                  <a:lnTo>
                    <a:pt x="415" y="46"/>
                  </a:lnTo>
                  <a:lnTo>
                    <a:pt x="412" y="40"/>
                  </a:lnTo>
                  <a:lnTo>
                    <a:pt x="407" y="33"/>
                  </a:lnTo>
                  <a:lnTo>
                    <a:pt x="402" y="28"/>
                  </a:lnTo>
                  <a:lnTo>
                    <a:pt x="397" y="23"/>
                  </a:lnTo>
                  <a:lnTo>
                    <a:pt x="390" y="19"/>
                  </a:lnTo>
                  <a:lnTo>
                    <a:pt x="382" y="15"/>
                  </a:lnTo>
                  <a:lnTo>
                    <a:pt x="375" y="11"/>
                  </a:lnTo>
                  <a:lnTo>
                    <a:pt x="359" y="6"/>
                  </a:lnTo>
                  <a:lnTo>
                    <a:pt x="341" y="3"/>
                  </a:lnTo>
                  <a:lnTo>
                    <a:pt x="325" y="1"/>
                  </a:lnTo>
                  <a:lnTo>
                    <a:pt x="307" y="0"/>
                  </a:lnTo>
                  <a:lnTo>
                    <a:pt x="291" y="1"/>
                  </a:lnTo>
                  <a:lnTo>
                    <a:pt x="276" y="3"/>
                  </a:lnTo>
                  <a:lnTo>
                    <a:pt x="259" y="5"/>
                  </a:lnTo>
                  <a:lnTo>
                    <a:pt x="245" y="10"/>
                  </a:lnTo>
                  <a:lnTo>
                    <a:pt x="231" y="15"/>
                  </a:lnTo>
                  <a:lnTo>
                    <a:pt x="218" y="23"/>
                  </a:lnTo>
                  <a:lnTo>
                    <a:pt x="213" y="27"/>
                  </a:lnTo>
                  <a:lnTo>
                    <a:pt x="208" y="32"/>
                  </a:lnTo>
                  <a:lnTo>
                    <a:pt x="204" y="37"/>
                  </a:lnTo>
                  <a:lnTo>
                    <a:pt x="200" y="42"/>
                  </a:lnTo>
                  <a:lnTo>
                    <a:pt x="194" y="42"/>
                  </a:lnTo>
                  <a:lnTo>
                    <a:pt x="186" y="42"/>
                  </a:lnTo>
                  <a:lnTo>
                    <a:pt x="181" y="44"/>
                  </a:lnTo>
                  <a:lnTo>
                    <a:pt x="176" y="46"/>
                  </a:lnTo>
                  <a:lnTo>
                    <a:pt x="168" y="51"/>
                  </a:lnTo>
                  <a:lnTo>
                    <a:pt x="163" y="56"/>
                  </a:lnTo>
                  <a:lnTo>
                    <a:pt x="158" y="65"/>
                  </a:lnTo>
                  <a:lnTo>
                    <a:pt x="155" y="76"/>
                  </a:lnTo>
                  <a:lnTo>
                    <a:pt x="154" y="86"/>
                  </a:lnTo>
                  <a:lnTo>
                    <a:pt x="155" y="98"/>
                  </a:lnTo>
                  <a:lnTo>
                    <a:pt x="159" y="119"/>
                  </a:lnTo>
                  <a:lnTo>
                    <a:pt x="164" y="139"/>
                  </a:lnTo>
                  <a:lnTo>
                    <a:pt x="164" y="139"/>
                  </a:lnTo>
                  <a:lnTo>
                    <a:pt x="164" y="139"/>
                  </a:lnTo>
                  <a:lnTo>
                    <a:pt x="160" y="141"/>
                  </a:lnTo>
                  <a:lnTo>
                    <a:pt x="158" y="145"/>
                  </a:lnTo>
                  <a:lnTo>
                    <a:pt x="155" y="149"/>
                  </a:lnTo>
                  <a:lnTo>
                    <a:pt x="153" y="154"/>
                  </a:lnTo>
                  <a:lnTo>
                    <a:pt x="149" y="164"/>
                  </a:lnTo>
                  <a:lnTo>
                    <a:pt x="149" y="177"/>
                  </a:lnTo>
                  <a:lnTo>
                    <a:pt x="149" y="184"/>
                  </a:lnTo>
                  <a:lnTo>
                    <a:pt x="150" y="190"/>
                  </a:lnTo>
                  <a:lnTo>
                    <a:pt x="151" y="196"/>
                  </a:lnTo>
                  <a:lnTo>
                    <a:pt x="153" y="202"/>
                  </a:lnTo>
                  <a:lnTo>
                    <a:pt x="155" y="205"/>
                  </a:lnTo>
                  <a:lnTo>
                    <a:pt x="159" y="211"/>
                  </a:lnTo>
                  <a:lnTo>
                    <a:pt x="163" y="213"/>
                  </a:lnTo>
                  <a:lnTo>
                    <a:pt x="167" y="216"/>
                  </a:lnTo>
                  <a:lnTo>
                    <a:pt x="167" y="226"/>
                  </a:lnTo>
                  <a:lnTo>
                    <a:pt x="169" y="236"/>
                  </a:lnTo>
                  <a:lnTo>
                    <a:pt x="171" y="245"/>
                  </a:lnTo>
                  <a:lnTo>
                    <a:pt x="173" y="253"/>
                  </a:lnTo>
                  <a:lnTo>
                    <a:pt x="180" y="268"/>
                  </a:lnTo>
                  <a:lnTo>
                    <a:pt x="187" y="281"/>
                  </a:lnTo>
                  <a:lnTo>
                    <a:pt x="195" y="291"/>
                  </a:lnTo>
                  <a:lnTo>
                    <a:pt x="203" y="299"/>
                  </a:lnTo>
                  <a:lnTo>
                    <a:pt x="209" y="306"/>
                  </a:lnTo>
                  <a:lnTo>
                    <a:pt x="215" y="311"/>
                  </a:lnTo>
                  <a:lnTo>
                    <a:pt x="215" y="367"/>
                  </a:lnTo>
                  <a:lnTo>
                    <a:pt x="203" y="372"/>
                  </a:lnTo>
                  <a:lnTo>
                    <a:pt x="190" y="376"/>
                  </a:lnTo>
                  <a:lnTo>
                    <a:pt x="177" y="381"/>
                  </a:lnTo>
                  <a:lnTo>
                    <a:pt x="164" y="385"/>
                  </a:lnTo>
                  <a:lnTo>
                    <a:pt x="137" y="395"/>
                  </a:lnTo>
                  <a:lnTo>
                    <a:pt x="111" y="404"/>
                  </a:lnTo>
                  <a:lnTo>
                    <a:pt x="87" y="413"/>
                  </a:lnTo>
                  <a:lnTo>
                    <a:pt x="65" y="424"/>
                  </a:lnTo>
                  <a:lnTo>
                    <a:pt x="47" y="434"/>
                  </a:lnTo>
                  <a:lnTo>
                    <a:pt x="32" y="444"/>
                  </a:lnTo>
                  <a:lnTo>
                    <a:pt x="25" y="449"/>
                  </a:lnTo>
                  <a:lnTo>
                    <a:pt x="22" y="456"/>
                  </a:lnTo>
                  <a:lnTo>
                    <a:pt x="18" y="462"/>
                  </a:lnTo>
                  <a:lnTo>
                    <a:pt x="14" y="467"/>
                  </a:lnTo>
                  <a:lnTo>
                    <a:pt x="10" y="487"/>
                  </a:lnTo>
                  <a:lnTo>
                    <a:pt x="6" y="510"/>
                  </a:lnTo>
                  <a:lnTo>
                    <a:pt x="4" y="533"/>
                  </a:lnTo>
                  <a:lnTo>
                    <a:pt x="1" y="557"/>
                  </a:lnTo>
                  <a:lnTo>
                    <a:pt x="0" y="597"/>
                  </a:lnTo>
                  <a:lnTo>
                    <a:pt x="0" y="616"/>
                  </a:lnTo>
                  <a:lnTo>
                    <a:pt x="0" y="620"/>
                  </a:lnTo>
                  <a:lnTo>
                    <a:pt x="2" y="624"/>
                  </a:lnTo>
                  <a:lnTo>
                    <a:pt x="6" y="627"/>
                  </a:lnTo>
                  <a:lnTo>
                    <a:pt x="11" y="628"/>
                  </a:lnTo>
                  <a:lnTo>
                    <a:pt x="557" y="628"/>
                  </a:lnTo>
                  <a:lnTo>
                    <a:pt x="561" y="627"/>
                  </a:lnTo>
                  <a:lnTo>
                    <a:pt x="565" y="624"/>
                  </a:lnTo>
                  <a:lnTo>
                    <a:pt x="567" y="620"/>
                  </a:lnTo>
                  <a:lnTo>
                    <a:pt x="569" y="616"/>
                  </a:lnTo>
                  <a:lnTo>
                    <a:pt x="569" y="597"/>
                  </a:lnTo>
                  <a:lnTo>
                    <a:pt x="567" y="557"/>
                  </a:lnTo>
                  <a:lnTo>
                    <a:pt x="565" y="533"/>
                  </a:lnTo>
                  <a:lnTo>
                    <a:pt x="562" y="510"/>
                  </a:lnTo>
                  <a:lnTo>
                    <a:pt x="558" y="487"/>
                  </a:lnTo>
                  <a:lnTo>
                    <a:pt x="555" y="467"/>
                  </a:lnTo>
                  <a:lnTo>
                    <a:pt x="551" y="461"/>
                  </a:lnTo>
                  <a:lnTo>
                    <a:pt x="547" y="456"/>
                  </a:lnTo>
                  <a:lnTo>
                    <a:pt x="543" y="449"/>
                  </a:lnTo>
                  <a:lnTo>
                    <a:pt x="537" y="444"/>
                  </a:lnTo>
                  <a:lnTo>
                    <a:pt x="522" y="433"/>
                  </a:lnTo>
                  <a:lnTo>
                    <a:pt x="504" y="422"/>
                  </a:lnTo>
                  <a:lnTo>
                    <a:pt x="484" y="413"/>
                  </a:lnTo>
                  <a:lnTo>
                    <a:pt x="461" y="404"/>
                  </a:lnTo>
                  <a:lnTo>
                    <a:pt x="435" y="394"/>
                  </a:lnTo>
                  <a:lnTo>
                    <a:pt x="408"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7" name="Freeform 3446">
              <a:extLst>
                <a:ext uri="{FF2B5EF4-FFF2-40B4-BE49-F238E27FC236}">
                  <a16:creationId xmlns:a16="http://schemas.microsoft.com/office/drawing/2014/main" id="{334072C5-8E7E-4A65-ABAD-8FD2AA02B623}"/>
                </a:ext>
              </a:extLst>
            </p:cNvPr>
            <p:cNvSpPr>
              <a:spLocks/>
            </p:cNvSpPr>
            <p:nvPr/>
          </p:nvSpPr>
          <p:spPr bwMode="auto">
            <a:xfrm>
              <a:off x="9485313" y="5387975"/>
              <a:ext cx="112712" cy="247650"/>
            </a:xfrm>
            <a:custGeom>
              <a:avLst/>
              <a:gdLst>
                <a:gd name="T0" fmla="*/ 258 w 281"/>
                <a:gd name="T1" fmla="*/ 450 h 625"/>
                <a:gd name="T2" fmla="*/ 234 w 281"/>
                <a:gd name="T3" fmla="*/ 428 h 625"/>
                <a:gd name="T4" fmla="*/ 199 w 281"/>
                <a:gd name="T5" fmla="*/ 408 h 625"/>
                <a:gd name="T6" fmla="*/ 103 w 281"/>
                <a:gd name="T7" fmla="*/ 367 h 625"/>
                <a:gd name="T8" fmla="*/ 65 w 281"/>
                <a:gd name="T9" fmla="*/ 319 h 625"/>
                <a:gd name="T10" fmla="*/ 86 w 281"/>
                <a:gd name="T11" fmla="*/ 301 h 625"/>
                <a:gd name="T12" fmla="*/ 108 w 281"/>
                <a:gd name="T13" fmla="*/ 265 h 625"/>
                <a:gd name="T14" fmla="*/ 113 w 281"/>
                <a:gd name="T15" fmla="*/ 238 h 625"/>
                <a:gd name="T16" fmla="*/ 122 w 281"/>
                <a:gd name="T17" fmla="*/ 223 h 625"/>
                <a:gd name="T18" fmla="*/ 130 w 281"/>
                <a:gd name="T19" fmla="*/ 209 h 625"/>
                <a:gd name="T20" fmla="*/ 132 w 281"/>
                <a:gd name="T21" fmla="*/ 188 h 625"/>
                <a:gd name="T22" fmla="*/ 123 w 281"/>
                <a:gd name="T23" fmla="*/ 157 h 625"/>
                <a:gd name="T24" fmla="*/ 118 w 281"/>
                <a:gd name="T25" fmla="*/ 151 h 625"/>
                <a:gd name="T26" fmla="*/ 131 w 281"/>
                <a:gd name="T27" fmla="*/ 97 h 625"/>
                <a:gd name="T28" fmla="*/ 130 w 281"/>
                <a:gd name="T29" fmla="*/ 59 h 625"/>
                <a:gd name="T30" fmla="*/ 117 w 281"/>
                <a:gd name="T31" fmla="*/ 35 h 625"/>
                <a:gd name="T32" fmla="*/ 94 w 281"/>
                <a:gd name="T33" fmla="*/ 15 h 625"/>
                <a:gd name="T34" fmla="*/ 65 w 281"/>
                <a:gd name="T35" fmla="*/ 2 h 625"/>
                <a:gd name="T36" fmla="*/ 38 w 281"/>
                <a:gd name="T37" fmla="*/ 0 h 625"/>
                <a:gd name="T38" fmla="*/ 13 w 281"/>
                <a:gd name="T39" fmla="*/ 7 h 625"/>
                <a:gd name="T40" fmla="*/ 0 w 281"/>
                <a:gd name="T41" fmla="*/ 20 h 625"/>
                <a:gd name="T42" fmla="*/ 5 w 281"/>
                <a:gd name="T43" fmla="*/ 32 h 625"/>
                <a:gd name="T44" fmla="*/ 18 w 281"/>
                <a:gd name="T45" fmla="*/ 32 h 625"/>
                <a:gd name="T46" fmla="*/ 38 w 281"/>
                <a:gd name="T47" fmla="*/ 24 h 625"/>
                <a:gd name="T48" fmla="*/ 67 w 281"/>
                <a:gd name="T49" fmla="*/ 28 h 625"/>
                <a:gd name="T50" fmla="*/ 89 w 281"/>
                <a:gd name="T51" fmla="*/ 41 h 625"/>
                <a:gd name="T52" fmla="*/ 103 w 281"/>
                <a:gd name="T53" fmla="*/ 56 h 625"/>
                <a:gd name="T54" fmla="*/ 108 w 281"/>
                <a:gd name="T55" fmla="*/ 75 h 625"/>
                <a:gd name="T56" fmla="*/ 105 w 281"/>
                <a:gd name="T57" fmla="*/ 107 h 625"/>
                <a:gd name="T58" fmla="*/ 92 w 281"/>
                <a:gd name="T59" fmla="*/ 152 h 625"/>
                <a:gd name="T60" fmla="*/ 94 w 281"/>
                <a:gd name="T61" fmla="*/ 166 h 625"/>
                <a:gd name="T62" fmla="*/ 104 w 281"/>
                <a:gd name="T63" fmla="*/ 172 h 625"/>
                <a:gd name="T64" fmla="*/ 109 w 281"/>
                <a:gd name="T65" fmla="*/ 188 h 625"/>
                <a:gd name="T66" fmla="*/ 104 w 281"/>
                <a:gd name="T67" fmla="*/ 206 h 625"/>
                <a:gd name="T68" fmla="*/ 94 w 281"/>
                <a:gd name="T69" fmla="*/ 210 h 625"/>
                <a:gd name="T70" fmla="*/ 90 w 281"/>
                <a:gd name="T71" fmla="*/ 231 h 625"/>
                <a:gd name="T72" fmla="*/ 85 w 281"/>
                <a:gd name="T73" fmla="*/ 259 h 625"/>
                <a:gd name="T74" fmla="*/ 55 w 281"/>
                <a:gd name="T75" fmla="*/ 297 h 625"/>
                <a:gd name="T76" fmla="*/ 44 w 281"/>
                <a:gd name="T77" fmla="*/ 306 h 625"/>
                <a:gd name="T78" fmla="*/ 41 w 281"/>
                <a:gd name="T79" fmla="*/ 360 h 625"/>
                <a:gd name="T80" fmla="*/ 46 w 281"/>
                <a:gd name="T81" fmla="*/ 371 h 625"/>
                <a:gd name="T82" fmla="*/ 119 w 281"/>
                <a:gd name="T83" fmla="*/ 399 h 625"/>
                <a:gd name="T84" fmla="*/ 222 w 281"/>
                <a:gd name="T85" fmla="*/ 449 h 625"/>
                <a:gd name="T86" fmla="*/ 241 w 281"/>
                <a:gd name="T87" fmla="*/ 467 h 625"/>
                <a:gd name="T88" fmla="*/ 250 w 281"/>
                <a:gd name="T89" fmla="*/ 503 h 625"/>
                <a:gd name="T90" fmla="*/ 257 w 281"/>
                <a:gd name="T91" fmla="*/ 574 h 625"/>
                <a:gd name="T92" fmla="*/ 204 w 281"/>
                <a:gd name="T93" fmla="*/ 602 h 625"/>
                <a:gd name="T94" fmla="*/ 196 w 281"/>
                <a:gd name="T95" fmla="*/ 613 h 625"/>
                <a:gd name="T96" fmla="*/ 204 w 281"/>
                <a:gd name="T97" fmla="*/ 624 h 625"/>
                <a:gd name="T98" fmla="*/ 273 w 281"/>
                <a:gd name="T99" fmla="*/ 624 h 625"/>
                <a:gd name="T100" fmla="*/ 281 w 281"/>
                <a:gd name="T101" fmla="*/ 613 h 625"/>
                <a:gd name="T102" fmla="*/ 277 w 281"/>
                <a:gd name="T103" fmla="*/ 530 h 625"/>
                <a:gd name="T104" fmla="*/ 267 w 281"/>
                <a:gd name="T105" fmla="*/ 464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81" h="625">
                  <a:moveTo>
                    <a:pt x="267" y="464"/>
                  </a:moveTo>
                  <a:lnTo>
                    <a:pt x="263" y="457"/>
                  </a:lnTo>
                  <a:lnTo>
                    <a:pt x="258" y="450"/>
                  </a:lnTo>
                  <a:lnTo>
                    <a:pt x="252" y="443"/>
                  </a:lnTo>
                  <a:lnTo>
                    <a:pt x="244" y="435"/>
                  </a:lnTo>
                  <a:lnTo>
                    <a:pt x="234" y="428"/>
                  </a:lnTo>
                  <a:lnTo>
                    <a:pt x="223" y="421"/>
                  </a:lnTo>
                  <a:lnTo>
                    <a:pt x="212" y="414"/>
                  </a:lnTo>
                  <a:lnTo>
                    <a:pt x="199" y="408"/>
                  </a:lnTo>
                  <a:lnTo>
                    <a:pt x="169" y="394"/>
                  </a:lnTo>
                  <a:lnTo>
                    <a:pt x="137" y="381"/>
                  </a:lnTo>
                  <a:lnTo>
                    <a:pt x="103" y="367"/>
                  </a:lnTo>
                  <a:lnTo>
                    <a:pt x="65" y="353"/>
                  </a:lnTo>
                  <a:lnTo>
                    <a:pt x="65" y="353"/>
                  </a:lnTo>
                  <a:lnTo>
                    <a:pt x="65" y="319"/>
                  </a:lnTo>
                  <a:lnTo>
                    <a:pt x="72" y="315"/>
                  </a:lnTo>
                  <a:lnTo>
                    <a:pt x="78" y="309"/>
                  </a:lnTo>
                  <a:lnTo>
                    <a:pt x="86" y="301"/>
                  </a:lnTo>
                  <a:lnTo>
                    <a:pt x="94" y="292"/>
                  </a:lnTo>
                  <a:lnTo>
                    <a:pt x="101" y="279"/>
                  </a:lnTo>
                  <a:lnTo>
                    <a:pt x="108" y="265"/>
                  </a:lnTo>
                  <a:lnTo>
                    <a:pt x="110" y="256"/>
                  </a:lnTo>
                  <a:lnTo>
                    <a:pt x="112" y="247"/>
                  </a:lnTo>
                  <a:lnTo>
                    <a:pt x="113" y="238"/>
                  </a:lnTo>
                  <a:lnTo>
                    <a:pt x="114" y="228"/>
                  </a:lnTo>
                  <a:lnTo>
                    <a:pt x="118" y="226"/>
                  </a:lnTo>
                  <a:lnTo>
                    <a:pt x="122" y="223"/>
                  </a:lnTo>
                  <a:lnTo>
                    <a:pt x="125" y="219"/>
                  </a:lnTo>
                  <a:lnTo>
                    <a:pt x="127" y="215"/>
                  </a:lnTo>
                  <a:lnTo>
                    <a:pt x="130" y="209"/>
                  </a:lnTo>
                  <a:lnTo>
                    <a:pt x="131" y="202"/>
                  </a:lnTo>
                  <a:lnTo>
                    <a:pt x="132" y="196"/>
                  </a:lnTo>
                  <a:lnTo>
                    <a:pt x="132" y="188"/>
                  </a:lnTo>
                  <a:lnTo>
                    <a:pt x="131" y="177"/>
                  </a:lnTo>
                  <a:lnTo>
                    <a:pt x="128" y="166"/>
                  </a:lnTo>
                  <a:lnTo>
                    <a:pt x="123" y="157"/>
                  </a:lnTo>
                  <a:lnTo>
                    <a:pt x="117" y="151"/>
                  </a:lnTo>
                  <a:lnTo>
                    <a:pt x="118" y="151"/>
                  </a:lnTo>
                  <a:lnTo>
                    <a:pt x="118" y="151"/>
                  </a:lnTo>
                  <a:lnTo>
                    <a:pt x="123" y="133"/>
                  </a:lnTo>
                  <a:lnTo>
                    <a:pt x="130" y="110"/>
                  </a:lnTo>
                  <a:lnTo>
                    <a:pt x="131" y="97"/>
                  </a:lnTo>
                  <a:lnTo>
                    <a:pt x="132" y="84"/>
                  </a:lnTo>
                  <a:lnTo>
                    <a:pt x="132" y="71"/>
                  </a:lnTo>
                  <a:lnTo>
                    <a:pt x="130" y="59"/>
                  </a:lnTo>
                  <a:lnTo>
                    <a:pt x="127" y="51"/>
                  </a:lnTo>
                  <a:lnTo>
                    <a:pt x="122" y="43"/>
                  </a:lnTo>
                  <a:lnTo>
                    <a:pt x="117" y="35"/>
                  </a:lnTo>
                  <a:lnTo>
                    <a:pt x="110" y="28"/>
                  </a:lnTo>
                  <a:lnTo>
                    <a:pt x="103" y="21"/>
                  </a:lnTo>
                  <a:lnTo>
                    <a:pt x="94" y="15"/>
                  </a:lnTo>
                  <a:lnTo>
                    <a:pt x="85" y="10"/>
                  </a:lnTo>
                  <a:lnTo>
                    <a:pt x="76" y="6"/>
                  </a:lnTo>
                  <a:lnTo>
                    <a:pt x="65" y="2"/>
                  </a:lnTo>
                  <a:lnTo>
                    <a:pt x="56" y="1"/>
                  </a:lnTo>
                  <a:lnTo>
                    <a:pt x="47" y="0"/>
                  </a:lnTo>
                  <a:lnTo>
                    <a:pt x="38" y="0"/>
                  </a:lnTo>
                  <a:lnTo>
                    <a:pt x="29" y="2"/>
                  </a:lnTo>
                  <a:lnTo>
                    <a:pt x="22" y="3"/>
                  </a:lnTo>
                  <a:lnTo>
                    <a:pt x="13" y="7"/>
                  </a:lnTo>
                  <a:lnTo>
                    <a:pt x="5" y="12"/>
                  </a:lnTo>
                  <a:lnTo>
                    <a:pt x="1" y="15"/>
                  </a:lnTo>
                  <a:lnTo>
                    <a:pt x="0" y="20"/>
                  </a:lnTo>
                  <a:lnTo>
                    <a:pt x="0" y="24"/>
                  </a:lnTo>
                  <a:lnTo>
                    <a:pt x="1" y="29"/>
                  </a:lnTo>
                  <a:lnTo>
                    <a:pt x="5" y="32"/>
                  </a:lnTo>
                  <a:lnTo>
                    <a:pt x="9" y="34"/>
                  </a:lnTo>
                  <a:lnTo>
                    <a:pt x="14" y="34"/>
                  </a:lnTo>
                  <a:lnTo>
                    <a:pt x="18" y="32"/>
                  </a:lnTo>
                  <a:lnTo>
                    <a:pt x="26" y="29"/>
                  </a:lnTo>
                  <a:lnTo>
                    <a:pt x="32" y="26"/>
                  </a:lnTo>
                  <a:lnTo>
                    <a:pt x="38" y="24"/>
                  </a:lnTo>
                  <a:lnTo>
                    <a:pt x="45" y="24"/>
                  </a:lnTo>
                  <a:lnTo>
                    <a:pt x="56" y="25"/>
                  </a:lnTo>
                  <a:lnTo>
                    <a:pt x="67" y="28"/>
                  </a:lnTo>
                  <a:lnTo>
                    <a:pt x="74" y="32"/>
                  </a:lnTo>
                  <a:lnTo>
                    <a:pt x="82" y="35"/>
                  </a:lnTo>
                  <a:lnTo>
                    <a:pt x="89" y="41"/>
                  </a:lnTo>
                  <a:lnTo>
                    <a:pt x="94" y="46"/>
                  </a:lnTo>
                  <a:lnTo>
                    <a:pt x="99" y="51"/>
                  </a:lnTo>
                  <a:lnTo>
                    <a:pt x="103" y="56"/>
                  </a:lnTo>
                  <a:lnTo>
                    <a:pt x="105" y="61"/>
                  </a:lnTo>
                  <a:lnTo>
                    <a:pt x="107" y="65"/>
                  </a:lnTo>
                  <a:lnTo>
                    <a:pt x="108" y="75"/>
                  </a:lnTo>
                  <a:lnTo>
                    <a:pt x="108" y="86"/>
                  </a:lnTo>
                  <a:lnTo>
                    <a:pt x="108" y="97"/>
                  </a:lnTo>
                  <a:lnTo>
                    <a:pt x="105" y="107"/>
                  </a:lnTo>
                  <a:lnTo>
                    <a:pt x="100" y="127"/>
                  </a:lnTo>
                  <a:lnTo>
                    <a:pt x="95" y="142"/>
                  </a:lnTo>
                  <a:lnTo>
                    <a:pt x="92" y="152"/>
                  </a:lnTo>
                  <a:lnTo>
                    <a:pt x="91" y="159"/>
                  </a:lnTo>
                  <a:lnTo>
                    <a:pt x="91" y="163"/>
                  </a:lnTo>
                  <a:lnTo>
                    <a:pt x="94" y="166"/>
                  </a:lnTo>
                  <a:lnTo>
                    <a:pt x="98" y="169"/>
                  </a:lnTo>
                  <a:lnTo>
                    <a:pt x="103" y="170"/>
                  </a:lnTo>
                  <a:lnTo>
                    <a:pt x="104" y="172"/>
                  </a:lnTo>
                  <a:lnTo>
                    <a:pt x="107" y="175"/>
                  </a:lnTo>
                  <a:lnTo>
                    <a:pt x="108" y="181"/>
                  </a:lnTo>
                  <a:lnTo>
                    <a:pt x="109" y="188"/>
                  </a:lnTo>
                  <a:lnTo>
                    <a:pt x="108" y="197"/>
                  </a:lnTo>
                  <a:lnTo>
                    <a:pt x="105" y="204"/>
                  </a:lnTo>
                  <a:lnTo>
                    <a:pt x="104" y="206"/>
                  </a:lnTo>
                  <a:lnTo>
                    <a:pt x="103" y="208"/>
                  </a:lnTo>
                  <a:lnTo>
                    <a:pt x="98" y="208"/>
                  </a:lnTo>
                  <a:lnTo>
                    <a:pt x="94" y="210"/>
                  </a:lnTo>
                  <a:lnTo>
                    <a:pt x="91" y="214"/>
                  </a:lnTo>
                  <a:lnTo>
                    <a:pt x="91" y="219"/>
                  </a:lnTo>
                  <a:lnTo>
                    <a:pt x="90" y="231"/>
                  </a:lnTo>
                  <a:lnTo>
                    <a:pt x="89" y="241"/>
                  </a:lnTo>
                  <a:lnTo>
                    <a:pt x="87" y="250"/>
                  </a:lnTo>
                  <a:lnTo>
                    <a:pt x="85" y="259"/>
                  </a:lnTo>
                  <a:lnTo>
                    <a:pt x="78" y="273"/>
                  </a:lnTo>
                  <a:lnTo>
                    <a:pt x="71" y="283"/>
                  </a:lnTo>
                  <a:lnTo>
                    <a:pt x="55" y="297"/>
                  </a:lnTo>
                  <a:lnTo>
                    <a:pt x="49" y="301"/>
                  </a:lnTo>
                  <a:lnTo>
                    <a:pt x="45" y="304"/>
                  </a:lnTo>
                  <a:lnTo>
                    <a:pt x="44" y="306"/>
                  </a:lnTo>
                  <a:lnTo>
                    <a:pt x="41" y="309"/>
                  </a:lnTo>
                  <a:lnTo>
                    <a:pt x="41" y="313"/>
                  </a:lnTo>
                  <a:lnTo>
                    <a:pt x="41" y="360"/>
                  </a:lnTo>
                  <a:lnTo>
                    <a:pt x="41" y="364"/>
                  </a:lnTo>
                  <a:lnTo>
                    <a:pt x="44" y="368"/>
                  </a:lnTo>
                  <a:lnTo>
                    <a:pt x="46" y="371"/>
                  </a:lnTo>
                  <a:lnTo>
                    <a:pt x="49" y="372"/>
                  </a:lnTo>
                  <a:lnTo>
                    <a:pt x="58" y="376"/>
                  </a:lnTo>
                  <a:lnTo>
                    <a:pt x="119" y="399"/>
                  </a:lnTo>
                  <a:lnTo>
                    <a:pt x="177" y="423"/>
                  </a:lnTo>
                  <a:lnTo>
                    <a:pt x="202" y="436"/>
                  </a:lnTo>
                  <a:lnTo>
                    <a:pt x="222" y="449"/>
                  </a:lnTo>
                  <a:lnTo>
                    <a:pt x="230" y="454"/>
                  </a:lnTo>
                  <a:lnTo>
                    <a:pt x="236" y="461"/>
                  </a:lnTo>
                  <a:lnTo>
                    <a:pt x="241" y="467"/>
                  </a:lnTo>
                  <a:lnTo>
                    <a:pt x="244" y="472"/>
                  </a:lnTo>
                  <a:lnTo>
                    <a:pt x="248" y="486"/>
                  </a:lnTo>
                  <a:lnTo>
                    <a:pt x="250" y="503"/>
                  </a:lnTo>
                  <a:lnTo>
                    <a:pt x="253" y="520"/>
                  </a:lnTo>
                  <a:lnTo>
                    <a:pt x="254" y="539"/>
                  </a:lnTo>
                  <a:lnTo>
                    <a:pt x="257" y="574"/>
                  </a:lnTo>
                  <a:lnTo>
                    <a:pt x="257" y="601"/>
                  </a:lnTo>
                  <a:lnTo>
                    <a:pt x="209" y="601"/>
                  </a:lnTo>
                  <a:lnTo>
                    <a:pt x="204" y="602"/>
                  </a:lnTo>
                  <a:lnTo>
                    <a:pt x="200" y="604"/>
                  </a:lnTo>
                  <a:lnTo>
                    <a:pt x="198" y="608"/>
                  </a:lnTo>
                  <a:lnTo>
                    <a:pt x="196" y="613"/>
                  </a:lnTo>
                  <a:lnTo>
                    <a:pt x="198" y="617"/>
                  </a:lnTo>
                  <a:lnTo>
                    <a:pt x="200" y="621"/>
                  </a:lnTo>
                  <a:lnTo>
                    <a:pt x="204" y="624"/>
                  </a:lnTo>
                  <a:lnTo>
                    <a:pt x="209" y="625"/>
                  </a:lnTo>
                  <a:lnTo>
                    <a:pt x="270" y="625"/>
                  </a:lnTo>
                  <a:lnTo>
                    <a:pt x="273" y="624"/>
                  </a:lnTo>
                  <a:lnTo>
                    <a:pt x="277" y="621"/>
                  </a:lnTo>
                  <a:lnTo>
                    <a:pt x="280" y="617"/>
                  </a:lnTo>
                  <a:lnTo>
                    <a:pt x="281" y="613"/>
                  </a:lnTo>
                  <a:lnTo>
                    <a:pt x="281" y="594"/>
                  </a:lnTo>
                  <a:lnTo>
                    <a:pt x="280" y="554"/>
                  </a:lnTo>
                  <a:lnTo>
                    <a:pt x="277" y="530"/>
                  </a:lnTo>
                  <a:lnTo>
                    <a:pt x="275" y="507"/>
                  </a:lnTo>
                  <a:lnTo>
                    <a:pt x="271" y="484"/>
                  </a:lnTo>
                  <a:lnTo>
                    <a:pt x="267" y="46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78" name="Group 77" descr="This image is an icon of a bar chart. ">
            <a:extLst>
              <a:ext uri="{FF2B5EF4-FFF2-40B4-BE49-F238E27FC236}">
                <a16:creationId xmlns:a16="http://schemas.microsoft.com/office/drawing/2014/main" id="{ABB60BDA-D4C1-4C07-BE44-8158EF962C92}"/>
              </a:ext>
            </a:extLst>
          </p:cNvPr>
          <p:cNvGrpSpPr/>
          <p:nvPr/>
        </p:nvGrpSpPr>
        <p:grpSpPr>
          <a:xfrm>
            <a:off x="7283722" y="4934265"/>
            <a:ext cx="347679" cy="336153"/>
            <a:chOff x="4892675" y="2501900"/>
            <a:chExt cx="287338" cy="277813"/>
          </a:xfrm>
          <a:solidFill>
            <a:schemeClr val="bg1"/>
          </a:solidFill>
        </p:grpSpPr>
        <p:sp>
          <p:nvSpPr>
            <p:cNvPr id="79" name="Freeform 300">
              <a:extLst>
                <a:ext uri="{FF2B5EF4-FFF2-40B4-BE49-F238E27FC236}">
                  <a16:creationId xmlns:a16="http://schemas.microsoft.com/office/drawing/2014/main" id="{079F1AF8-61FC-4E38-A00F-4F8AC7B28271}"/>
                </a:ext>
              </a:extLst>
            </p:cNvPr>
            <p:cNvSpPr>
              <a:spLocks/>
            </p:cNvSpPr>
            <p:nvPr/>
          </p:nvSpPr>
          <p:spPr bwMode="auto">
            <a:xfrm>
              <a:off x="4924425" y="2501900"/>
              <a:ext cx="227013" cy="157163"/>
            </a:xfrm>
            <a:custGeom>
              <a:avLst/>
              <a:gdLst>
                <a:gd name="T0" fmla="*/ 19 w 712"/>
                <a:gd name="T1" fmla="*/ 494 h 495"/>
                <a:gd name="T2" fmla="*/ 679 w 712"/>
                <a:gd name="T3" fmla="*/ 60 h 495"/>
                <a:gd name="T4" fmla="*/ 668 w 712"/>
                <a:gd name="T5" fmla="*/ 167 h 495"/>
                <a:gd name="T6" fmla="*/ 669 w 712"/>
                <a:gd name="T7" fmla="*/ 173 h 495"/>
                <a:gd name="T8" fmla="*/ 672 w 712"/>
                <a:gd name="T9" fmla="*/ 177 h 495"/>
                <a:gd name="T10" fmla="*/ 677 w 712"/>
                <a:gd name="T11" fmla="*/ 180 h 495"/>
                <a:gd name="T12" fmla="*/ 682 w 712"/>
                <a:gd name="T13" fmla="*/ 180 h 495"/>
                <a:gd name="T14" fmla="*/ 688 w 712"/>
                <a:gd name="T15" fmla="*/ 179 h 495"/>
                <a:gd name="T16" fmla="*/ 696 w 712"/>
                <a:gd name="T17" fmla="*/ 173 h 495"/>
                <a:gd name="T18" fmla="*/ 712 w 712"/>
                <a:gd name="T19" fmla="*/ 31 h 495"/>
                <a:gd name="T20" fmla="*/ 712 w 712"/>
                <a:gd name="T21" fmla="*/ 30 h 495"/>
                <a:gd name="T22" fmla="*/ 712 w 712"/>
                <a:gd name="T23" fmla="*/ 27 h 495"/>
                <a:gd name="T24" fmla="*/ 711 w 712"/>
                <a:gd name="T25" fmla="*/ 24 h 495"/>
                <a:gd name="T26" fmla="*/ 710 w 712"/>
                <a:gd name="T27" fmla="*/ 22 h 495"/>
                <a:gd name="T28" fmla="*/ 710 w 712"/>
                <a:gd name="T29" fmla="*/ 22 h 495"/>
                <a:gd name="T30" fmla="*/ 707 w 712"/>
                <a:gd name="T31" fmla="*/ 20 h 495"/>
                <a:gd name="T32" fmla="*/ 705 w 712"/>
                <a:gd name="T33" fmla="*/ 17 h 495"/>
                <a:gd name="T34" fmla="*/ 702 w 712"/>
                <a:gd name="T35" fmla="*/ 16 h 495"/>
                <a:gd name="T36" fmla="*/ 700 w 712"/>
                <a:gd name="T37" fmla="*/ 15 h 495"/>
                <a:gd name="T38" fmla="*/ 699 w 712"/>
                <a:gd name="T39" fmla="*/ 15 h 495"/>
                <a:gd name="T40" fmla="*/ 561 w 712"/>
                <a:gd name="T41" fmla="*/ 0 h 495"/>
                <a:gd name="T42" fmla="*/ 555 w 712"/>
                <a:gd name="T43" fmla="*/ 1 h 495"/>
                <a:gd name="T44" fmla="*/ 551 w 712"/>
                <a:gd name="T45" fmla="*/ 6 h 495"/>
                <a:gd name="T46" fmla="*/ 548 w 712"/>
                <a:gd name="T47" fmla="*/ 11 h 495"/>
                <a:gd name="T48" fmla="*/ 547 w 712"/>
                <a:gd name="T49" fmla="*/ 16 h 495"/>
                <a:gd name="T50" fmla="*/ 549 w 712"/>
                <a:gd name="T51" fmla="*/ 22 h 495"/>
                <a:gd name="T52" fmla="*/ 552 w 712"/>
                <a:gd name="T53" fmla="*/ 27 h 495"/>
                <a:gd name="T54" fmla="*/ 557 w 712"/>
                <a:gd name="T55" fmla="*/ 29 h 495"/>
                <a:gd name="T56" fmla="*/ 654 w 712"/>
                <a:gd name="T57" fmla="*/ 41 h 495"/>
                <a:gd name="T58" fmla="*/ 4 w 712"/>
                <a:gd name="T59" fmla="*/ 469 h 495"/>
                <a:gd name="T60" fmla="*/ 1 w 712"/>
                <a:gd name="T61" fmla="*/ 473 h 495"/>
                <a:gd name="T62" fmla="*/ 0 w 712"/>
                <a:gd name="T63" fmla="*/ 480 h 495"/>
                <a:gd name="T64" fmla="*/ 1 w 712"/>
                <a:gd name="T65" fmla="*/ 485 h 495"/>
                <a:gd name="T66" fmla="*/ 5 w 712"/>
                <a:gd name="T67" fmla="*/ 490 h 495"/>
                <a:gd name="T68" fmla="*/ 11 w 712"/>
                <a:gd name="T69" fmla="*/ 494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712" h="495">
                  <a:moveTo>
                    <a:pt x="15" y="495"/>
                  </a:moveTo>
                  <a:lnTo>
                    <a:pt x="19" y="494"/>
                  </a:lnTo>
                  <a:lnTo>
                    <a:pt x="23" y="493"/>
                  </a:lnTo>
                  <a:lnTo>
                    <a:pt x="679" y="60"/>
                  </a:lnTo>
                  <a:lnTo>
                    <a:pt x="668" y="164"/>
                  </a:lnTo>
                  <a:lnTo>
                    <a:pt x="668" y="167"/>
                  </a:lnTo>
                  <a:lnTo>
                    <a:pt x="668" y="170"/>
                  </a:lnTo>
                  <a:lnTo>
                    <a:pt x="669" y="173"/>
                  </a:lnTo>
                  <a:lnTo>
                    <a:pt x="671" y="175"/>
                  </a:lnTo>
                  <a:lnTo>
                    <a:pt x="672" y="177"/>
                  </a:lnTo>
                  <a:lnTo>
                    <a:pt x="675" y="179"/>
                  </a:lnTo>
                  <a:lnTo>
                    <a:pt x="677" y="180"/>
                  </a:lnTo>
                  <a:lnTo>
                    <a:pt x="681" y="180"/>
                  </a:lnTo>
                  <a:lnTo>
                    <a:pt x="682" y="180"/>
                  </a:lnTo>
                  <a:lnTo>
                    <a:pt x="682" y="180"/>
                  </a:lnTo>
                  <a:lnTo>
                    <a:pt x="688" y="179"/>
                  </a:lnTo>
                  <a:lnTo>
                    <a:pt x="692" y="177"/>
                  </a:lnTo>
                  <a:lnTo>
                    <a:pt x="696" y="173"/>
                  </a:lnTo>
                  <a:lnTo>
                    <a:pt x="697" y="168"/>
                  </a:lnTo>
                  <a:lnTo>
                    <a:pt x="712" y="31"/>
                  </a:lnTo>
                  <a:lnTo>
                    <a:pt x="712" y="31"/>
                  </a:lnTo>
                  <a:lnTo>
                    <a:pt x="712" y="30"/>
                  </a:lnTo>
                  <a:lnTo>
                    <a:pt x="712" y="28"/>
                  </a:lnTo>
                  <a:lnTo>
                    <a:pt x="712" y="27"/>
                  </a:lnTo>
                  <a:lnTo>
                    <a:pt x="712" y="25"/>
                  </a:lnTo>
                  <a:lnTo>
                    <a:pt x="711" y="24"/>
                  </a:lnTo>
                  <a:lnTo>
                    <a:pt x="711" y="23"/>
                  </a:lnTo>
                  <a:lnTo>
                    <a:pt x="710" y="22"/>
                  </a:lnTo>
                  <a:lnTo>
                    <a:pt x="710" y="22"/>
                  </a:lnTo>
                  <a:lnTo>
                    <a:pt x="710" y="22"/>
                  </a:lnTo>
                  <a:lnTo>
                    <a:pt x="709" y="21"/>
                  </a:lnTo>
                  <a:lnTo>
                    <a:pt x="707" y="20"/>
                  </a:lnTo>
                  <a:lnTo>
                    <a:pt x="706" y="18"/>
                  </a:lnTo>
                  <a:lnTo>
                    <a:pt x="705" y="17"/>
                  </a:lnTo>
                  <a:lnTo>
                    <a:pt x="704" y="17"/>
                  </a:lnTo>
                  <a:lnTo>
                    <a:pt x="702" y="16"/>
                  </a:lnTo>
                  <a:lnTo>
                    <a:pt x="701" y="16"/>
                  </a:lnTo>
                  <a:lnTo>
                    <a:pt x="700" y="15"/>
                  </a:lnTo>
                  <a:lnTo>
                    <a:pt x="699" y="15"/>
                  </a:lnTo>
                  <a:lnTo>
                    <a:pt x="699" y="15"/>
                  </a:lnTo>
                  <a:lnTo>
                    <a:pt x="564" y="0"/>
                  </a:lnTo>
                  <a:lnTo>
                    <a:pt x="561" y="0"/>
                  </a:lnTo>
                  <a:lnTo>
                    <a:pt x="557" y="0"/>
                  </a:lnTo>
                  <a:lnTo>
                    <a:pt x="555" y="1"/>
                  </a:lnTo>
                  <a:lnTo>
                    <a:pt x="553" y="3"/>
                  </a:lnTo>
                  <a:lnTo>
                    <a:pt x="551" y="6"/>
                  </a:lnTo>
                  <a:lnTo>
                    <a:pt x="549" y="8"/>
                  </a:lnTo>
                  <a:lnTo>
                    <a:pt x="548" y="11"/>
                  </a:lnTo>
                  <a:lnTo>
                    <a:pt x="547" y="13"/>
                  </a:lnTo>
                  <a:lnTo>
                    <a:pt x="547" y="16"/>
                  </a:lnTo>
                  <a:lnTo>
                    <a:pt x="548" y="20"/>
                  </a:lnTo>
                  <a:lnTo>
                    <a:pt x="549" y="22"/>
                  </a:lnTo>
                  <a:lnTo>
                    <a:pt x="550" y="25"/>
                  </a:lnTo>
                  <a:lnTo>
                    <a:pt x="552" y="27"/>
                  </a:lnTo>
                  <a:lnTo>
                    <a:pt x="554" y="28"/>
                  </a:lnTo>
                  <a:lnTo>
                    <a:pt x="557" y="29"/>
                  </a:lnTo>
                  <a:lnTo>
                    <a:pt x="561" y="30"/>
                  </a:lnTo>
                  <a:lnTo>
                    <a:pt x="654" y="41"/>
                  </a:lnTo>
                  <a:lnTo>
                    <a:pt x="6" y="467"/>
                  </a:lnTo>
                  <a:lnTo>
                    <a:pt x="4" y="469"/>
                  </a:lnTo>
                  <a:lnTo>
                    <a:pt x="2" y="471"/>
                  </a:lnTo>
                  <a:lnTo>
                    <a:pt x="1" y="473"/>
                  </a:lnTo>
                  <a:lnTo>
                    <a:pt x="0" y="477"/>
                  </a:lnTo>
                  <a:lnTo>
                    <a:pt x="0" y="480"/>
                  </a:lnTo>
                  <a:lnTo>
                    <a:pt x="0" y="482"/>
                  </a:lnTo>
                  <a:lnTo>
                    <a:pt x="1" y="485"/>
                  </a:lnTo>
                  <a:lnTo>
                    <a:pt x="2" y="488"/>
                  </a:lnTo>
                  <a:lnTo>
                    <a:pt x="5" y="490"/>
                  </a:lnTo>
                  <a:lnTo>
                    <a:pt x="8" y="493"/>
                  </a:lnTo>
                  <a:lnTo>
                    <a:pt x="11" y="494"/>
                  </a:lnTo>
                  <a:lnTo>
                    <a:pt x="15" y="4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0" name="Freeform 301">
              <a:extLst>
                <a:ext uri="{FF2B5EF4-FFF2-40B4-BE49-F238E27FC236}">
                  <a16:creationId xmlns:a16="http://schemas.microsoft.com/office/drawing/2014/main" id="{12F6D320-A2D7-49AA-A59C-B7DFD83EB68C}"/>
                </a:ext>
              </a:extLst>
            </p:cNvPr>
            <p:cNvSpPr>
              <a:spLocks/>
            </p:cNvSpPr>
            <p:nvPr/>
          </p:nvSpPr>
          <p:spPr bwMode="auto">
            <a:xfrm>
              <a:off x="4892675" y="2587625"/>
              <a:ext cx="287338" cy="192088"/>
            </a:xfrm>
            <a:custGeom>
              <a:avLst/>
              <a:gdLst>
                <a:gd name="T0" fmla="*/ 843 w 903"/>
                <a:gd name="T1" fmla="*/ 572 h 602"/>
                <a:gd name="T2" fmla="*/ 842 w 903"/>
                <a:gd name="T3" fmla="*/ 12 h 602"/>
                <a:gd name="T4" fmla="*/ 840 w 903"/>
                <a:gd name="T5" fmla="*/ 7 h 602"/>
                <a:gd name="T6" fmla="*/ 835 w 903"/>
                <a:gd name="T7" fmla="*/ 3 h 602"/>
                <a:gd name="T8" fmla="*/ 830 w 903"/>
                <a:gd name="T9" fmla="*/ 1 h 602"/>
                <a:gd name="T10" fmla="*/ 707 w 903"/>
                <a:gd name="T11" fmla="*/ 0 h 602"/>
                <a:gd name="T12" fmla="*/ 701 w 903"/>
                <a:gd name="T13" fmla="*/ 2 h 602"/>
                <a:gd name="T14" fmla="*/ 696 w 903"/>
                <a:gd name="T15" fmla="*/ 5 h 602"/>
                <a:gd name="T16" fmla="*/ 693 w 903"/>
                <a:gd name="T17" fmla="*/ 9 h 602"/>
                <a:gd name="T18" fmla="*/ 692 w 903"/>
                <a:gd name="T19" fmla="*/ 16 h 602"/>
                <a:gd name="T20" fmla="*/ 632 w 903"/>
                <a:gd name="T21" fmla="*/ 572 h 602"/>
                <a:gd name="T22" fmla="*/ 632 w 903"/>
                <a:gd name="T23" fmla="*/ 163 h 602"/>
                <a:gd name="T24" fmla="*/ 629 w 903"/>
                <a:gd name="T25" fmla="*/ 157 h 602"/>
                <a:gd name="T26" fmla="*/ 625 w 903"/>
                <a:gd name="T27" fmla="*/ 153 h 602"/>
                <a:gd name="T28" fmla="*/ 620 w 903"/>
                <a:gd name="T29" fmla="*/ 151 h 602"/>
                <a:gd name="T30" fmla="*/ 496 w 903"/>
                <a:gd name="T31" fmla="*/ 151 h 602"/>
                <a:gd name="T32" fmla="*/ 490 w 903"/>
                <a:gd name="T33" fmla="*/ 152 h 602"/>
                <a:gd name="T34" fmla="*/ 486 w 903"/>
                <a:gd name="T35" fmla="*/ 155 h 602"/>
                <a:gd name="T36" fmla="*/ 482 w 903"/>
                <a:gd name="T37" fmla="*/ 159 h 602"/>
                <a:gd name="T38" fmla="*/ 481 w 903"/>
                <a:gd name="T39" fmla="*/ 166 h 602"/>
                <a:gd name="T40" fmla="*/ 421 w 903"/>
                <a:gd name="T41" fmla="*/ 572 h 602"/>
                <a:gd name="T42" fmla="*/ 420 w 903"/>
                <a:gd name="T43" fmla="*/ 313 h 602"/>
                <a:gd name="T44" fmla="*/ 418 w 903"/>
                <a:gd name="T45" fmla="*/ 307 h 602"/>
                <a:gd name="T46" fmla="*/ 414 w 903"/>
                <a:gd name="T47" fmla="*/ 304 h 602"/>
                <a:gd name="T48" fmla="*/ 408 w 903"/>
                <a:gd name="T49" fmla="*/ 302 h 602"/>
                <a:gd name="T50" fmla="*/ 285 w 903"/>
                <a:gd name="T51" fmla="*/ 301 h 602"/>
                <a:gd name="T52" fmla="*/ 280 w 903"/>
                <a:gd name="T53" fmla="*/ 302 h 602"/>
                <a:gd name="T54" fmla="*/ 274 w 903"/>
                <a:gd name="T55" fmla="*/ 305 h 602"/>
                <a:gd name="T56" fmla="*/ 271 w 903"/>
                <a:gd name="T57" fmla="*/ 311 h 602"/>
                <a:gd name="T58" fmla="*/ 270 w 903"/>
                <a:gd name="T59" fmla="*/ 316 h 602"/>
                <a:gd name="T60" fmla="*/ 210 w 903"/>
                <a:gd name="T61" fmla="*/ 572 h 602"/>
                <a:gd name="T62" fmla="*/ 210 w 903"/>
                <a:gd name="T63" fmla="*/ 464 h 602"/>
                <a:gd name="T64" fmla="*/ 208 w 903"/>
                <a:gd name="T65" fmla="*/ 459 h 602"/>
                <a:gd name="T66" fmla="*/ 204 w 903"/>
                <a:gd name="T67" fmla="*/ 454 h 602"/>
                <a:gd name="T68" fmla="*/ 198 w 903"/>
                <a:gd name="T69" fmla="*/ 452 h 602"/>
                <a:gd name="T70" fmla="*/ 75 w 903"/>
                <a:gd name="T71" fmla="*/ 452 h 602"/>
                <a:gd name="T72" fmla="*/ 69 w 903"/>
                <a:gd name="T73" fmla="*/ 453 h 602"/>
                <a:gd name="T74" fmla="*/ 64 w 903"/>
                <a:gd name="T75" fmla="*/ 457 h 602"/>
                <a:gd name="T76" fmla="*/ 61 w 903"/>
                <a:gd name="T77" fmla="*/ 461 h 602"/>
                <a:gd name="T78" fmla="*/ 60 w 903"/>
                <a:gd name="T79" fmla="*/ 467 h 602"/>
                <a:gd name="T80" fmla="*/ 15 w 903"/>
                <a:gd name="T81" fmla="*/ 572 h 602"/>
                <a:gd name="T82" fmla="*/ 8 w 903"/>
                <a:gd name="T83" fmla="*/ 573 h 602"/>
                <a:gd name="T84" fmla="*/ 4 w 903"/>
                <a:gd name="T85" fmla="*/ 577 h 602"/>
                <a:gd name="T86" fmla="*/ 1 w 903"/>
                <a:gd name="T87" fmla="*/ 581 h 602"/>
                <a:gd name="T88" fmla="*/ 0 w 903"/>
                <a:gd name="T89" fmla="*/ 587 h 602"/>
                <a:gd name="T90" fmla="*/ 1 w 903"/>
                <a:gd name="T91" fmla="*/ 593 h 602"/>
                <a:gd name="T92" fmla="*/ 4 w 903"/>
                <a:gd name="T93" fmla="*/ 598 h 602"/>
                <a:gd name="T94" fmla="*/ 8 w 903"/>
                <a:gd name="T95" fmla="*/ 601 h 602"/>
                <a:gd name="T96" fmla="*/ 15 w 903"/>
                <a:gd name="T97" fmla="*/ 602 h 602"/>
                <a:gd name="T98" fmla="*/ 195 w 903"/>
                <a:gd name="T99" fmla="*/ 602 h 602"/>
                <a:gd name="T100" fmla="*/ 406 w 903"/>
                <a:gd name="T101" fmla="*/ 602 h 602"/>
                <a:gd name="T102" fmla="*/ 617 w 903"/>
                <a:gd name="T103" fmla="*/ 602 h 602"/>
                <a:gd name="T104" fmla="*/ 828 w 903"/>
                <a:gd name="T105" fmla="*/ 602 h 602"/>
                <a:gd name="T106" fmla="*/ 891 w 903"/>
                <a:gd name="T107" fmla="*/ 602 h 602"/>
                <a:gd name="T108" fmla="*/ 896 w 903"/>
                <a:gd name="T109" fmla="*/ 600 h 602"/>
                <a:gd name="T110" fmla="*/ 900 w 903"/>
                <a:gd name="T111" fmla="*/ 596 h 602"/>
                <a:gd name="T112" fmla="*/ 902 w 903"/>
                <a:gd name="T113" fmla="*/ 591 h 602"/>
                <a:gd name="T114" fmla="*/ 902 w 903"/>
                <a:gd name="T115" fmla="*/ 584 h 602"/>
                <a:gd name="T116" fmla="*/ 900 w 903"/>
                <a:gd name="T117" fmla="*/ 579 h 602"/>
                <a:gd name="T118" fmla="*/ 896 w 903"/>
                <a:gd name="T119" fmla="*/ 575 h 602"/>
                <a:gd name="T120" fmla="*/ 891 w 903"/>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602">
                  <a:moveTo>
                    <a:pt x="888" y="572"/>
                  </a:moveTo>
                  <a:lnTo>
                    <a:pt x="843" y="572"/>
                  </a:lnTo>
                  <a:lnTo>
                    <a:pt x="843" y="16"/>
                  </a:lnTo>
                  <a:lnTo>
                    <a:pt x="842" y="12"/>
                  </a:lnTo>
                  <a:lnTo>
                    <a:pt x="842" y="9"/>
                  </a:lnTo>
                  <a:lnTo>
                    <a:pt x="840" y="7"/>
                  </a:lnTo>
                  <a:lnTo>
                    <a:pt x="839" y="5"/>
                  </a:lnTo>
                  <a:lnTo>
                    <a:pt x="835" y="3"/>
                  </a:lnTo>
                  <a:lnTo>
                    <a:pt x="833" y="2"/>
                  </a:lnTo>
                  <a:lnTo>
                    <a:pt x="830" y="1"/>
                  </a:lnTo>
                  <a:lnTo>
                    <a:pt x="828" y="1"/>
                  </a:lnTo>
                  <a:lnTo>
                    <a:pt x="707" y="0"/>
                  </a:lnTo>
                  <a:lnTo>
                    <a:pt x="704" y="1"/>
                  </a:lnTo>
                  <a:lnTo>
                    <a:pt x="701" y="2"/>
                  </a:lnTo>
                  <a:lnTo>
                    <a:pt x="698" y="3"/>
                  </a:lnTo>
                  <a:lnTo>
                    <a:pt x="696" y="5"/>
                  </a:lnTo>
                  <a:lnTo>
                    <a:pt x="695" y="7"/>
                  </a:lnTo>
                  <a:lnTo>
                    <a:pt x="693" y="9"/>
                  </a:lnTo>
                  <a:lnTo>
                    <a:pt x="693" y="12"/>
                  </a:lnTo>
                  <a:lnTo>
                    <a:pt x="692" y="16"/>
                  </a:lnTo>
                  <a:lnTo>
                    <a:pt x="692" y="572"/>
                  </a:lnTo>
                  <a:lnTo>
                    <a:pt x="632" y="572"/>
                  </a:lnTo>
                  <a:lnTo>
                    <a:pt x="632" y="166"/>
                  </a:lnTo>
                  <a:lnTo>
                    <a:pt x="632" y="163"/>
                  </a:lnTo>
                  <a:lnTo>
                    <a:pt x="630" y="159"/>
                  </a:lnTo>
                  <a:lnTo>
                    <a:pt x="629" y="157"/>
                  </a:lnTo>
                  <a:lnTo>
                    <a:pt x="627" y="155"/>
                  </a:lnTo>
                  <a:lnTo>
                    <a:pt x="625" y="153"/>
                  </a:lnTo>
                  <a:lnTo>
                    <a:pt x="623" y="152"/>
                  </a:lnTo>
                  <a:lnTo>
                    <a:pt x="620" y="151"/>
                  </a:lnTo>
                  <a:lnTo>
                    <a:pt x="617" y="151"/>
                  </a:lnTo>
                  <a:lnTo>
                    <a:pt x="496" y="151"/>
                  </a:lnTo>
                  <a:lnTo>
                    <a:pt x="493" y="151"/>
                  </a:lnTo>
                  <a:lnTo>
                    <a:pt x="490" y="152"/>
                  </a:lnTo>
                  <a:lnTo>
                    <a:pt x="488" y="153"/>
                  </a:lnTo>
                  <a:lnTo>
                    <a:pt x="486" y="155"/>
                  </a:lnTo>
                  <a:lnTo>
                    <a:pt x="484" y="157"/>
                  </a:lnTo>
                  <a:lnTo>
                    <a:pt x="482" y="159"/>
                  </a:lnTo>
                  <a:lnTo>
                    <a:pt x="481" y="163"/>
                  </a:lnTo>
                  <a:lnTo>
                    <a:pt x="481" y="166"/>
                  </a:lnTo>
                  <a:lnTo>
                    <a:pt x="481" y="572"/>
                  </a:lnTo>
                  <a:lnTo>
                    <a:pt x="421" y="572"/>
                  </a:lnTo>
                  <a:lnTo>
                    <a:pt x="421" y="316"/>
                  </a:lnTo>
                  <a:lnTo>
                    <a:pt x="420" y="313"/>
                  </a:lnTo>
                  <a:lnTo>
                    <a:pt x="420" y="311"/>
                  </a:lnTo>
                  <a:lnTo>
                    <a:pt x="418" y="307"/>
                  </a:lnTo>
                  <a:lnTo>
                    <a:pt x="417" y="305"/>
                  </a:lnTo>
                  <a:lnTo>
                    <a:pt x="414" y="304"/>
                  </a:lnTo>
                  <a:lnTo>
                    <a:pt x="412" y="302"/>
                  </a:lnTo>
                  <a:lnTo>
                    <a:pt x="408" y="302"/>
                  </a:lnTo>
                  <a:lnTo>
                    <a:pt x="406" y="301"/>
                  </a:lnTo>
                  <a:lnTo>
                    <a:pt x="285" y="301"/>
                  </a:lnTo>
                  <a:lnTo>
                    <a:pt x="283" y="302"/>
                  </a:lnTo>
                  <a:lnTo>
                    <a:pt x="280" y="302"/>
                  </a:lnTo>
                  <a:lnTo>
                    <a:pt x="278" y="304"/>
                  </a:lnTo>
                  <a:lnTo>
                    <a:pt x="274" y="305"/>
                  </a:lnTo>
                  <a:lnTo>
                    <a:pt x="273" y="307"/>
                  </a:lnTo>
                  <a:lnTo>
                    <a:pt x="271" y="311"/>
                  </a:lnTo>
                  <a:lnTo>
                    <a:pt x="271" y="313"/>
                  </a:lnTo>
                  <a:lnTo>
                    <a:pt x="270" y="316"/>
                  </a:lnTo>
                  <a:lnTo>
                    <a:pt x="270" y="572"/>
                  </a:lnTo>
                  <a:lnTo>
                    <a:pt x="210" y="572"/>
                  </a:lnTo>
                  <a:lnTo>
                    <a:pt x="210" y="467"/>
                  </a:lnTo>
                  <a:lnTo>
                    <a:pt x="210" y="464"/>
                  </a:lnTo>
                  <a:lnTo>
                    <a:pt x="209" y="461"/>
                  </a:lnTo>
                  <a:lnTo>
                    <a:pt x="208" y="459"/>
                  </a:lnTo>
                  <a:lnTo>
                    <a:pt x="206" y="457"/>
                  </a:lnTo>
                  <a:lnTo>
                    <a:pt x="204" y="454"/>
                  </a:lnTo>
                  <a:lnTo>
                    <a:pt x="201" y="453"/>
                  </a:lnTo>
                  <a:lnTo>
                    <a:pt x="198" y="452"/>
                  </a:lnTo>
                  <a:lnTo>
                    <a:pt x="195" y="452"/>
                  </a:lnTo>
                  <a:lnTo>
                    <a:pt x="75" y="452"/>
                  </a:lnTo>
                  <a:lnTo>
                    <a:pt x="72" y="452"/>
                  </a:lnTo>
                  <a:lnTo>
                    <a:pt x="69" y="453"/>
                  </a:lnTo>
                  <a:lnTo>
                    <a:pt x="66" y="454"/>
                  </a:lnTo>
                  <a:lnTo>
                    <a:pt x="64" y="457"/>
                  </a:lnTo>
                  <a:lnTo>
                    <a:pt x="62" y="459"/>
                  </a:lnTo>
                  <a:lnTo>
                    <a:pt x="61" y="461"/>
                  </a:lnTo>
                  <a:lnTo>
                    <a:pt x="60" y="464"/>
                  </a:lnTo>
                  <a:lnTo>
                    <a:pt x="60" y="467"/>
                  </a:lnTo>
                  <a:lnTo>
                    <a:pt x="60" y="572"/>
                  </a:lnTo>
                  <a:lnTo>
                    <a:pt x="15" y="572"/>
                  </a:lnTo>
                  <a:lnTo>
                    <a:pt x="12" y="572"/>
                  </a:lnTo>
                  <a:lnTo>
                    <a:pt x="8" y="573"/>
                  </a:lnTo>
                  <a:lnTo>
                    <a:pt x="6" y="575"/>
                  </a:lnTo>
                  <a:lnTo>
                    <a:pt x="4" y="577"/>
                  </a:lnTo>
                  <a:lnTo>
                    <a:pt x="2" y="579"/>
                  </a:lnTo>
                  <a:lnTo>
                    <a:pt x="1" y="581"/>
                  </a:lnTo>
                  <a:lnTo>
                    <a:pt x="0" y="584"/>
                  </a:lnTo>
                  <a:lnTo>
                    <a:pt x="0" y="587"/>
                  </a:lnTo>
                  <a:lnTo>
                    <a:pt x="0" y="591"/>
                  </a:lnTo>
                  <a:lnTo>
                    <a:pt x="1" y="593"/>
                  </a:lnTo>
                  <a:lnTo>
                    <a:pt x="2" y="596"/>
                  </a:lnTo>
                  <a:lnTo>
                    <a:pt x="4" y="598"/>
                  </a:lnTo>
                  <a:lnTo>
                    <a:pt x="6" y="600"/>
                  </a:lnTo>
                  <a:lnTo>
                    <a:pt x="8" y="601"/>
                  </a:lnTo>
                  <a:lnTo>
                    <a:pt x="12" y="602"/>
                  </a:lnTo>
                  <a:lnTo>
                    <a:pt x="15" y="602"/>
                  </a:lnTo>
                  <a:lnTo>
                    <a:pt x="75" y="602"/>
                  </a:lnTo>
                  <a:lnTo>
                    <a:pt x="195" y="602"/>
                  </a:lnTo>
                  <a:lnTo>
                    <a:pt x="285" y="602"/>
                  </a:lnTo>
                  <a:lnTo>
                    <a:pt x="406" y="602"/>
                  </a:lnTo>
                  <a:lnTo>
                    <a:pt x="496" y="602"/>
                  </a:lnTo>
                  <a:lnTo>
                    <a:pt x="617" y="602"/>
                  </a:lnTo>
                  <a:lnTo>
                    <a:pt x="707" y="602"/>
                  </a:lnTo>
                  <a:lnTo>
                    <a:pt x="828" y="602"/>
                  </a:lnTo>
                  <a:lnTo>
                    <a:pt x="888" y="602"/>
                  </a:lnTo>
                  <a:lnTo>
                    <a:pt x="891" y="602"/>
                  </a:lnTo>
                  <a:lnTo>
                    <a:pt x="893" y="601"/>
                  </a:lnTo>
                  <a:lnTo>
                    <a:pt x="896" y="600"/>
                  </a:lnTo>
                  <a:lnTo>
                    <a:pt x="899" y="598"/>
                  </a:lnTo>
                  <a:lnTo>
                    <a:pt x="900" y="596"/>
                  </a:lnTo>
                  <a:lnTo>
                    <a:pt x="902" y="593"/>
                  </a:lnTo>
                  <a:lnTo>
                    <a:pt x="902" y="591"/>
                  </a:lnTo>
                  <a:lnTo>
                    <a:pt x="903" y="587"/>
                  </a:lnTo>
                  <a:lnTo>
                    <a:pt x="902" y="584"/>
                  </a:lnTo>
                  <a:lnTo>
                    <a:pt x="902" y="581"/>
                  </a:lnTo>
                  <a:lnTo>
                    <a:pt x="900" y="579"/>
                  </a:lnTo>
                  <a:lnTo>
                    <a:pt x="899" y="577"/>
                  </a:lnTo>
                  <a:lnTo>
                    <a:pt x="896" y="575"/>
                  </a:lnTo>
                  <a:lnTo>
                    <a:pt x="893" y="573"/>
                  </a:lnTo>
                  <a:lnTo>
                    <a:pt x="891" y="572"/>
                  </a:lnTo>
                  <a:lnTo>
                    <a:pt x="888"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1" name="Group 80" descr="This image is an icon of gears. ">
            <a:extLst>
              <a:ext uri="{FF2B5EF4-FFF2-40B4-BE49-F238E27FC236}">
                <a16:creationId xmlns:a16="http://schemas.microsoft.com/office/drawing/2014/main" id="{CF7442ED-E503-49F5-9126-27F11E0DE074}"/>
              </a:ext>
            </a:extLst>
          </p:cNvPr>
          <p:cNvGrpSpPr/>
          <p:nvPr/>
        </p:nvGrpSpPr>
        <p:grpSpPr>
          <a:xfrm>
            <a:off x="4567322" y="4930423"/>
            <a:ext cx="334234" cy="343837"/>
            <a:chOff x="7048500" y="1387475"/>
            <a:chExt cx="276226" cy="284163"/>
          </a:xfrm>
          <a:solidFill>
            <a:schemeClr val="bg1"/>
          </a:solidFill>
        </p:grpSpPr>
        <p:sp>
          <p:nvSpPr>
            <p:cNvPr id="82" name="Freeform 4357">
              <a:extLst>
                <a:ext uri="{FF2B5EF4-FFF2-40B4-BE49-F238E27FC236}">
                  <a16:creationId xmlns:a16="http://schemas.microsoft.com/office/drawing/2014/main" id="{5D20C8D8-9E27-4678-9329-87F88DA477A3}"/>
                </a:ext>
              </a:extLst>
            </p:cNvPr>
            <p:cNvSpPr>
              <a:spLocks noEditPoints="1"/>
            </p:cNvSpPr>
            <p:nvPr/>
          </p:nvSpPr>
          <p:spPr bwMode="auto">
            <a:xfrm>
              <a:off x="7161213" y="1387475"/>
              <a:ext cx="163513" cy="160338"/>
            </a:xfrm>
            <a:custGeom>
              <a:avLst/>
              <a:gdLst>
                <a:gd name="T0" fmla="*/ 229 w 512"/>
                <a:gd name="T1" fmla="*/ 345 h 506"/>
                <a:gd name="T2" fmla="*/ 198 w 512"/>
                <a:gd name="T3" fmla="*/ 328 h 506"/>
                <a:gd name="T4" fmla="*/ 177 w 512"/>
                <a:gd name="T5" fmla="*/ 302 h 506"/>
                <a:gd name="T6" fmla="*/ 166 w 512"/>
                <a:gd name="T7" fmla="*/ 268 h 506"/>
                <a:gd name="T8" fmla="*/ 169 w 512"/>
                <a:gd name="T9" fmla="*/ 232 h 506"/>
                <a:gd name="T10" fmla="*/ 187 w 512"/>
                <a:gd name="T11" fmla="*/ 201 h 506"/>
                <a:gd name="T12" fmla="*/ 213 w 512"/>
                <a:gd name="T13" fmla="*/ 179 h 506"/>
                <a:gd name="T14" fmla="*/ 246 w 512"/>
                <a:gd name="T15" fmla="*/ 169 h 506"/>
                <a:gd name="T16" fmla="*/ 283 w 512"/>
                <a:gd name="T17" fmla="*/ 172 h 506"/>
                <a:gd name="T18" fmla="*/ 314 w 512"/>
                <a:gd name="T19" fmla="*/ 189 h 506"/>
                <a:gd name="T20" fmla="*/ 335 w 512"/>
                <a:gd name="T21" fmla="*/ 216 h 506"/>
                <a:gd name="T22" fmla="*/ 346 w 512"/>
                <a:gd name="T23" fmla="*/ 250 h 506"/>
                <a:gd name="T24" fmla="*/ 343 w 512"/>
                <a:gd name="T25" fmla="*/ 286 h 506"/>
                <a:gd name="T26" fmla="*/ 326 w 512"/>
                <a:gd name="T27" fmla="*/ 316 h 506"/>
                <a:gd name="T28" fmla="*/ 299 w 512"/>
                <a:gd name="T29" fmla="*/ 338 h 506"/>
                <a:gd name="T30" fmla="*/ 265 w 512"/>
                <a:gd name="T31" fmla="*/ 348 h 506"/>
                <a:gd name="T32" fmla="*/ 458 w 512"/>
                <a:gd name="T33" fmla="*/ 276 h 506"/>
                <a:gd name="T34" fmla="*/ 504 w 512"/>
                <a:gd name="T35" fmla="*/ 198 h 506"/>
                <a:gd name="T36" fmla="*/ 511 w 512"/>
                <a:gd name="T37" fmla="*/ 189 h 506"/>
                <a:gd name="T38" fmla="*/ 510 w 512"/>
                <a:gd name="T39" fmla="*/ 178 h 506"/>
                <a:gd name="T40" fmla="*/ 438 w 512"/>
                <a:gd name="T41" fmla="*/ 72 h 506"/>
                <a:gd name="T42" fmla="*/ 363 w 512"/>
                <a:gd name="T43" fmla="*/ 85 h 506"/>
                <a:gd name="T44" fmla="*/ 332 w 512"/>
                <a:gd name="T45" fmla="*/ 10 h 506"/>
                <a:gd name="T46" fmla="*/ 326 w 512"/>
                <a:gd name="T47" fmla="*/ 2 h 506"/>
                <a:gd name="T48" fmla="*/ 204 w 512"/>
                <a:gd name="T49" fmla="*/ 0 h 506"/>
                <a:gd name="T50" fmla="*/ 193 w 512"/>
                <a:gd name="T51" fmla="*/ 3 h 506"/>
                <a:gd name="T52" fmla="*/ 189 w 512"/>
                <a:gd name="T53" fmla="*/ 14 h 506"/>
                <a:gd name="T54" fmla="*/ 162 w 512"/>
                <a:gd name="T55" fmla="*/ 78 h 506"/>
                <a:gd name="T56" fmla="*/ 81 w 512"/>
                <a:gd name="T57" fmla="*/ 74 h 506"/>
                <a:gd name="T58" fmla="*/ 65 w 512"/>
                <a:gd name="T59" fmla="*/ 76 h 506"/>
                <a:gd name="T60" fmla="*/ 1 w 512"/>
                <a:gd name="T61" fmla="*/ 184 h 506"/>
                <a:gd name="T62" fmla="*/ 6 w 512"/>
                <a:gd name="T63" fmla="*/ 197 h 506"/>
                <a:gd name="T64" fmla="*/ 53 w 512"/>
                <a:gd name="T65" fmla="*/ 259 h 506"/>
                <a:gd name="T66" fmla="*/ 4 w 512"/>
                <a:gd name="T67" fmla="*/ 324 h 506"/>
                <a:gd name="T68" fmla="*/ 1 w 512"/>
                <a:gd name="T69" fmla="*/ 338 h 506"/>
                <a:gd name="T70" fmla="*/ 62 w 512"/>
                <a:gd name="T71" fmla="*/ 442 h 506"/>
                <a:gd name="T72" fmla="*/ 73 w 512"/>
                <a:gd name="T73" fmla="*/ 445 h 506"/>
                <a:gd name="T74" fmla="*/ 141 w 512"/>
                <a:gd name="T75" fmla="*/ 427 h 506"/>
                <a:gd name="T76" fmla="*/ 179 w 512"/>
                <a:gd name="T77" fmla="*/ 447 h 506"/>
                <a:gd name="T78" fmla="*/ 190 w 512"/>
                <a:gd name="T79" fmla="*/ 497 h 506"/>
                <a:gd name="T80" fmla="*/ 198 w 512"/>
                <a:gd name="T81" fmla="*/ 505 h 506"/>
                <a:gd name="T82" fmla="*/ 320 w 512"/>
                <a:gd name="T83" fmla="*/ 506 h 506"/>
                <a:gd name="T84" fmla="*/ 330 w 512"/>
                <a:gd name="T85" fmla="*/ 499 h 506"/>
                <a:gd name="T86" fmla="*/ 332 w 512"/>
                <a:gd name="T87" fmla="*/ 448 h 506"/>
                <a:gd name="T88" fmla="*/ 387 w 512"/>
                <a:gd name="T89" fmla="*/ 416 h 506"/>
                <a:gd name="T90" fmla="*/ 441 w 512"/>
                <a:gd name="T91" fmla="*/ 446 h 506"/>
                <a:gd name="T92" fmla="*/ 451 w 512"/>
                <a:gd name="T93" fmla="*/ 440 h 506"/>
                <a:gd name="T94" fmla="*/ 512 w 512"/>
                <a:gd name="T95" fmla="*/ 335 h 506"/>
                <a:gd name="T96" fmla="*/ 509 w 512"/>
                <a:gd name="T97" fmla="*/ 323 h 5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12" h="506">
                  <a:moveTo>
                    <a:pt x="256" y="350"/>
                  </a:moveTo>
                  <a:lnTo>
                    <a:pt x="246" y="348"/>
                  </a:lnTo>
                  <a:lnTo>
                    <a:pt x="238" y="347"/>
                  </a:lnTo>
                  <a:lnTo>
                    <a:pt x="229" y="345"/>
                  </a:lnTo>
                  <a:lnTo>
                    <a:pt x="221" y="342"/>
                  </a:lnTo>
                  <a:lnTo>
                    <a:pt x="213" y="338"/>
                  </a:lnTo>
                  <a:lnTo>
                    <a:pt x="206" y="334"/>
                  </a:lnTo>
                  <a:lnTo>
                    <a:pt x="198" y="328"/>
                  </a:lnTo>
                  <a:lnTo>
                    <a:pt x="192" y="323"/>
                  </a:lnTo>
                  <a:lnTo>
                    <a:pt x="187" y="316"/>
                  </a:lnTo>
                  <a:lnTo>
                    <a:pt x="181" y="310"/>
                  </a:lnTo>
                  <a:lnTo>
                    <a:pt x="177" y="302"/>
                  </a:lnTo>
                  <a:lnTo>
                    <a:pt x="173" y="294"/>
                  </a:lnTo>
                  <a:lnTo>
                    <a:pt x="169" y="286"/>
                  </a:lnTo>
                  <a:lnTo>
                    <a:pt x="167" y="278"/>
                  </a:lnTo>
                  <a:lnTo>
                    <a:pt x="166" y="268"/>
                  </a:lnTo>
                  <a:lnTo>
                    <a:pt x="165" y="260"/>
                  </a:lnTo>
                  <a:lnTo>
                    <a:pt x="166" y="250"/>
                  </a:lnTo>
                  <a:lnTo>
                    <a:pt x="167" y="240"/>
                  </a:lnTo>
                  <a:lnTo>
                    <a:pt x="169" y="232"/>
                  </a:lnTo>
                  <a:lnTo>
                    <a:pt x="173" y="223"/>
                  </a:lnTo>
                  <a:lnTo>
                    <a:pt x="177" y="216"/>
                  </a:lnTo>
                  <a:lnTo>
                    <a:pt x="181" y="208"/>
                  </a:lnTo>
                  <a:lnTo>
                    <a:pt x="187" y="201"/>
                  </a:lnTo>
                  <a:lnTo>
                    <a:pt x="192" y="194"/>
                  </a:lnTo>
                  <a:lnTo>
                    <a:pt x="198" y="189"/>
                  </a:lnTo>
                  <a:lnTo>
                    <a:pt x="206" y="184"/>
                  </a:lnTo>
                  <a:lnTo>
                    <a:pt x="213" y="179"/>
                  </a:lnTo>
                  <a:lnTo>
                    <a:pt x="221" y="175"/>
                  </a:lnTo>
                  <a:lnTo>
                    <a:pt x="229" y="172"/>
                  </a:lnTo>
                  <a:lnTo>
                    <a:pt x="238" y="170"/>
                  </a:lnTo>
                  <a:lnTo>
                    <a:pt x="246" y="169"/>
                  </a:lnTo>
                  <a:lnTo>
                    <a:pt x="256" y="168"/>
                  </a:lnTo>
                  <a:lnTo>
                    <a:pt x="265" y="169"/>
                  </a:lnTo>
                  <a:lnTo>
                    <a:pt x="274" y="170"/>
                  </a:lnTo>
                  <a:lnTo>
                    <a:pt x="283" y="172"/>
                  </a:lnTo>
                  <a:lnTo>
                    <a:pt x="291" y="175"/>
                  </a:lnTo>
                  <a:lnTo>
                    <a:pt x="299" y="179"/>
                  </a:lnTo>
                  <a:lnTo>
                    <a:pt x="306" y="184"/>
                  </a:lnTo>
                  <a:lnTo>
                    <a:pt x="314" y="189"/>
                  </a:lnTo>
                  <a:lnTo>
                    <a:pt x="320" y="194"/>
                  </a:lnTo>
                  <a:lnTo>
                    <a:pt x="326" y="201"/>
                  </a:lnTo>
                  <a:lnTo>
                    <a:pt x="331" y="208"/>
                  </a:lnTo>
                  <a:lnTo>
                    <a:pt x="335" y="216"/>
                  </a:lnTo>
                  <a:lnTo>
                    <a:pt x="340" y="223"/>
                  </a:lnTo>
                  <a:lnTo>
                    <a:pt x="343" y="232"/>
                  </a:lnTo>
                  <a:lnTo>
                    <a:pt x="345" y="240"/>
                  </a:lnTo>
                  <a:lnTo>
                    <a:pt x="346" y="250"/>
                  </a:lnTo>
                  <a:lnTo>
                    <a:pt x="346" y="260"/>
                  </a:lnTo>
                  <a:lnTo>
                    <a:pt x="346" y="268"/>
                  </a:lnTo>
                  <a:lnTo>
                    <a:pt x="345" y="278"/>
                  </a:lnTo>
                  <a:lnTo>
                    <a:pt x="343" y="286"/>
                  </a:lnTo>
                  <a:lnTo>
                    <a:pt x="340" y="294"/>
                  </a:lnTo>
                  <a:lnTo>
                    <a:pt x="335" y="302"/>
                  </a:lnTo>
                  <a:lnTo>
                    <a:pt x="331" y="310"/>
                  </a:lnTo>
                  <a:lnTo>
                    <a:pt x="326" y="316"/>
                  </a:lnTo>
                  <a:lnTo>
                    <a:pt x="320" y="323"/>
                  </a:lnTo>
                  <a:lnTo>
                    <a:pt x="314" y="328"/>
                  </a:lnTo>
                  <a:lnTo>
                    <a:pt x="306" y="334"/>
                  </a:lnTo>
                  <a:lnTo>
                    <a:pt x="299" y="338"/>
                  </a:lnTo>
                  <a:lnTo>
                    <a:pt x="291" y="342"/>
                  </a:lnTo>
                  <a:lnTo>
                    <a:pt x="283" y="345"/>
                  </a:lnTo>
                  <a:lnTo>
                    <a:pt x="274" y="347"/>
                  </a:lnTo>
                  <a:lnTo>
                    <a:pt x="265" y="348"/>
                  </a:lnTo>
                  <a:lnTo>
                    <a:pt x="256" y="350"/>
                  </a:lnTo>
                  <a:close/>
                  <a:moveTo>
                    <a:pt x="504" y="320"/>
                  </a:moveTo>
                  <a:lnTo>
                    <a:pt x="456" y="292"/>
                  </a:lnTo>
                  <a:lnTo>
                    <a:pt x="458" y="276"/>
                  </a:lnTo>
                  <a:lnTo>
                    <a:pt x="459" y="259"/>
                  </a:lnTo>
                  <a:lnTo>
                    <a:pt x="458" y="241"/>
                  </a:lnTo>
                  <a:lnTo>
                    <a:pt x="456" y="225"/>
                  </a:lnTo>
                  <a:lnTo>
                    <a:pt x="504" y="198"/>
                  </a:lnTo>
                  <a:lnTo>
                    <a:pt x="506" y="197"/>
                  </a:lnTo>
                  <a:lnTo>
                    <a:pt x="509" y="194"/>
                  </a:lnTo>
                  <a:lnTo>
                    <a:pt x="510" y="191"/>
                  </a:lnTo>
                  <a:lnTo>
                    <a:pt x="511" y="189"/>
                  </a:lnTo>
                  <a:lnTo>
                    <a:pt x="512" y="186"/>
                  </a:lnTo>
                  <a:lnTo>
                    <a:pt x="512" y="184"/>
                  </a:lnTo>
                  <a:lnTo>
                    <a:pt x="511" y="181"/>
                  </a:lnTo>
                  <a:lnTo>
                    <a:pt x="510" y="178"/>
                  </a:lnTo>
                  <a:lnTo>
                    <a:pt x="453" y="80"/>
                  </a:lnTo>
                  <a:lnTo>
                    <a:pt x="449" y="76"/>
                  </a:lnTo>
                  <a:lnTo>
                    <a:pt x="443" y="72"/>
                  </a:lnTo>
                  <a:lnTo>
                    <a:pt x="438" y="72"/>
                  </a:lnTo>
                  <a:lnTo>
                    <a:pt x="433" y="74"/>
                  </a:lnTo>
                  <a:lnTo>
                    <a:pt x="387" y="102"/>
                  </a:lnTo>
                  <a:lnTo>
                    <a:pt x="376" y="94"/>
                  </a:lnTo>
                  <a:lnTo>
                    <a:pt x="363" y="85"/>
                  </a:lnTo>
                  <a:lnTo>
                    <a:pt x="348" y="78"/>
                  </a:lnTo>
                  <a:lnTo>
                    <a:pt x="332" y="69"/>
                  </a:lnTo>
                  <a:lnTo>
                    <a:pt x="332" y="14"/>
                  </a:lnTo>
                  <a:lnTo>
                    <a:pt x="332" y="10"/>
                  </a:lnTo>
                  <a:lnTo>
                    <a:pt x="331" y="8"/>
                  </a:lnTo>
                  <a:lnTo>
                    <a:pt x="330" y="5"/>
                  </a:lnTo>
                  <a:lnTo>
                    <a:pt x="328" y="3"/>
                  </a:lnTo>
                  <a:lnTo>
                    <a:pt x="326" y="2"/>
                  </a:lnTo>
                  <a:lnTo>
                    <a:pt x="322" y="1"/>
                  </a:lnTo>
                  <a:lnTo>
                    <a:pt x="320" y="0"/>
                  </a:lnTo>
                  <a:lnTo>
                    <a:pt x="317" y="0"/>
                  </a:lnTo>
                  <a:lnTo>
                    <a:pt x="204" y="0"/>
                  </a:lnTo>
                  <a:lnTo>
                    <a:pt x="200" y="0"/>
                  </a:lnTo>
                  <a:lnTo>
                    <a:pt x="198" y="1"/>
                  </a:lnTo>
                  <a:lnTo>
                    <a:pt x="195" y="2"/>
                  </a:lnTo>
                  <a:lnTo>
                    <a:pt x="193" y="3"/>
                  </a:lnTo>
                  <a:lnTo>
                    <a:pt x="192" y="5"/>
                  </a:lnTo>
                  <a:lnTo>
                    <a:pt x="190" y="8"/>
                  </a:lnTo>
                  <a:lnTo>
                    <a:pt x="190" y="10"/>
                  </a:lnTo>
                  <a:lnTo>
                    <a:pt x="189" y="14"/>
                  </a:lnTo>
                  <a:lnTo>
                    <a:pt x="189" y="68"/>
                  </a:lnTo>
                  <a:lnTo>
                    <a:pt x="179" y="71"/>
                  </a:lnTo>
                  <a:lnTo>
                    <a:pt x="169" y="75"/>
                  </a:lnTo>
                  <a:lnTo>
                    <a:pt x="162" y="78"/>
                  </a:lnTo>
                  <a:lnTo>
                    <a:pt x="154" y="82"/>
                  </a:lnTo>
                  <a:lnTo>
                    <a:pt x="141" y="92"/>
                  </a:lnTo>
                  <a:lnTo>
                    <a:pt x="129" y="102"/>
                  </a:lnTo>
                  <a:lnTo>
                    <a:pt x="81" y="74"/>
                  </a:lnTo>
                  <a:lnTo>
                    <a:pt x="75" y="72"/>
                  </a:lnTo>
                  <a:lnTo>
                    <a:pt x="69" y="74"/>
                  </a:lnTo>
                  <a:lnTo>
                    <a:pt x="67" y="74"/>
                  </a:lnTo>
                  <a:lnTo>
                    <a:pt x="65" y="76"/>
                  </a:lnTo>
                  <a:lnTo>
                    <a:pt x="62" y="78"/>
                  </a:lnTo>
                  <a:lnTo>
                    <a:pt x="60" y="80"/>
                  </a:lnTo>
                  <a:lnTo>
                    <a:pt x="3" y="177"/>
                  </a:lnTo>
                  <a:lnTo>
                    <a:pt x="1" y="184"/>
                  </a:lnTo>
                  <a:lnTo>
                    <a:pt x="1" y="189"/>
                  </a:lnTo>
                  <a:lnTo>
                    <a:pt x="3" y="192"/>
                  </a:lnTo>
                  <a:lnTo>
                    <a:pt x="4" y="194"/>
                  </a:lnTo>
                  <a:lnTo>
                    <a:pt x="6" y="197"/>
                  </a:lnTo>
                  <a:lnTo>
                    <a:pt x="9" y="198"/>
                  </a:lnTo>
                  <a:lnTo>
                    <a:pt x="56" y="225"/>
                  </a:lnTo>
                  <a:lnTo>
                    <a:pt x="54" y="241"/>
                  </a:lnTo>
                  <a:lnTo>
                    <a:pt x="53" y="259"/>
                  </a:lnTo>
                  <a:lnTo>
                    <a:pt x="53" y="276"/>
                  </a:lnTo>
                  <a:lnTo>
                    <a:pt x="55" y="292"/>
                  </a:lnTo>
                  <a:lnTo>
                    <a:pt x="8" y="320"/>
                  </a:lnTo>
                  <a:lnTo>
                    <a:pt x="4" y="324"/>
                  </a:lnTo>
                  <a:lnTo>
                    <a:pt x="1" y="328"/>
                  </a:lnTo>
                  <a:lnTo>
                    <a:pt x="0" y="331"/>
                  </a:lnTo>
                  <a:lnTo>
                    <a:pt x="0" y="335"/>
                  </a:lnTo>
                  <a:lnTo>
                    <a:pt x="1" y="338"/>
                  </a:lnTo>
                  <a:lnTo>
                    <a:pt x="3" y="340"/>
                  </a:lnTo>
                  <a:lnTo>
                    <a:pt x="59" y="437"/>
                  </a:lnTo>
                  <a:lnTo>
                    <a:pt x="60" y="439"/>
                  </a:lnTo>
                  <a:lnTo>
                    <a:pt x="62" y="442"/>
                  </a:lnTo>
                  <a:lnTo>
                    <a:pt x="66" y="444"/>
                  </a:lnTo>
                  <a:lnTo>
                    <a:pt x="68" y="445"/>
                  </a:lnTo>
                  <a:lnTo>
                    <a:pt x="71" y="446"/>
                  </a:lnTo>
                  <a:lnTo>
                    <a:pt x="73" y="445"/>
                  </a:lnTo>
                  <a:lnTo>
                    <a:pt x="76" y="445"/>
                  </a:lnTo>
                  <a:lnTo>
                    <a:pt x="80" y="444"/>
                  </a:lnTo>
                  <a:lnTo>
                    <a:pt x="129" y="416"/>
                  </a:lnTo>
                  <a:lnTo>
                    <a:pt x="141" y="427"/>
                  </a:lnTo>
                  <a:lnTo>
                    <a:pt x="154" y="435"/>
                  </a:lnTo>
                  <a:lnTo>
                    <a:pt x="162" y="439"/>
                  </a:lnTo>
                  <a:lnTo>
                    <a:pt x="169" y="444"/>
                  </a:lnTo>
                  <a:lnTo>
                    <a:pt x="179" y="447"/>
                  </a:lnTo>
                  <a:lnTo>
                    <a:pt x="189" y="451"/>
                  </a:lnTo>
                  <a:lnTo>
                    <a:pt x="189" y="491"/>
                  </a:lnTo>
                  <a:lnTo>
                    <a:pt x="190" y="494"/>
                  </a:lnTo>
                  <a:lnTo>
                    <a:pt x="190" y="497"/>
                  </a:lnTo>
                  <a:lnTo>
                    <a:pt x="192" y="499"/>
                  </a:lnTo>
                  <a:lnTo>
                    <a:pt x="193" y="501"/>
                  </a:lnTo>
                  <a:lnTo>
                    <a:pt x="195" y="504"/>
                  </a:lnTo>
                  <a:lnTo>
                    <a:pt x="198" y="505"/>
                  </a:lnTo>
                  <a:lnTo>
                    <a:pt x="200" y="506"/>
                  </a:lnTo>
                  <a:lnTo>
                    <a:pt x="204" y="506"/>
                  </a:lnTo>
                  <a:lnTo>
                    <a:pt x="317" y="506"/>
                  </a:lnTo>
                  <a:lnTo>
                    <a:pt x="320" y="506"/>
                  </a:lnTo>
                  <a:lnTo>
                    <a:pt x="322" y="505"/>
                  </a:lnTo>
                  <a:lnTo>
                    <a:pt x="326" y="504"/>
                  </a:lnTo>
                  <a:lnTo>
                    <a:pt x="328" y="501"/>
                  </a:lnTo>
                  <a:lnTo>
                    <a:pt x="330" y="499"/>
                  </a:lnTo>
                  <a:lnTo>
                    <a:pt x="331" y="497"/>
                  </a:lnTo>
                  <a:lnTo>
                    <a:pt x="332" y="494"/>
                  </a:lnTo>
                  <a:lnTo>
                    <a:pt x="332" y="491"/>
                  </a:lnTo>
                  <a:lnTo>
                    <a:pt x="332" y="448"/>
                  </a:lnTo>
                  <a:lnTo>
                    <a:pt x="348" y="439"/>
                  </a:lnTo>
                  <a:lnTo>
                    <a:pt x="363" y="432"/>
                  </a:lnTo>
                  <a:lnTo>
                    <a:pt x="376" y="424"/>
                  </a:lnTo>
                  <a:lnTo>
                    <a:pt x="387" y="416"/>
                  </a:lnTo>
                  <a:lnTo>
                    <a:pt x="433" y="444"/>
                  </a:lnTo>
                  <a:lnTo>
                    <a:pt x="435" y="445"/>
                  </a:lnTo>
                  <a:lnTo>
                    <a:pt x="438" y="445"/>
                  </a:lnTo>
                  <a:lnTo>
                    <a:pt x="441" y="446"/>
                  </a:lnTo>
                  <a:lnTo>
                    <a:pt x="443" y="445"/>
                  </a:lnTo>
                  <a:lnTo>
                    <a:pt x="447" y="444"/>
                  </a:lnTo>
                  <a:lnTo>
                    <a:pt x="449" y="443"/>
                  </a:lnTo>
                  <a:lnTo>
                    <a:pt x="451" y="440"/>
                  </a:lnTo>
                  <a:lnTo>
                    <a:pt x="453" y="437"/>
                  </a:lnTo>
                  <a:lnTo>
                    <a:pt x="510" y="340"/>
                  </a:lnTo>
                  <a:lnTo>
                    <a:pt x="511" y="338"/>
                  </a:lnTo>
                  <a:lnTo>
                    <a:pt x="512" y="335"/>
                  </a:lnTo>
                  <a:lnTo>
                    <a:pt x="512" y="331"/>
                  </a:lnTo>
                  <a:lnTo>
                    <a:pt x="511" y="328"/>
                  </a:lnTo>
                  <a:lnTo>
                    <a:pt x="510" y="326"/>
                  </a:lnTo>
                  <a:lnTo>
                    <a:pt x="509" y="323"/>
                  </a:lnTo>
                  <a:lnTo>
                    <a:pt x="506" y="321"/>
                  </a:lnTo>
                  <a:lnTo>
                    <a:pt x="504" y="3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3" name="Freeform 4358">
              <a:extLst>
                <a:ext uri="{FF2B5EF4-FFF2-40B4-BE49-F238E27FC236}">
                  <a16:creationId xmlns:a16="http://schemas.microsoft.com/office/drawing/2014/main" id="{51F64262-4CAE-411C-BA9D-7B6EC8255730}"/>
                </a:ext>
              </a:extLst>
            </p:cNvPr>
            <p:cNvSpPr>
              <a:spLocks noEditPoints="1"/>
            </p:cNvSpPr>
            <p:nvPr/>
          </p:nvSpPr>
          <p:spPr bwMode="auto">
            <a:xfrm>
              <a:off x="7048500" y="1509713"/>
              <a:ext cx="161925" cy="161925"/>
            </a:xfrm>
            <a:custGeom>
              <a:avLst/>
              <a:gdLst>
                <a:gd name="T0" fmla="*/ 229 w 511"/>
                <a:gd name="T1" fmla="*/ 335 h 509"/>
                <a:gd name="T2" fmla="*/ 198 w 511"/>
                <a:gd name="T3" fmla="*/ 319 h 509"/>
                <a:gd name="T4" fmla="*/ 176 w 511"/>
                <a:gd name="T5" fmla="*/ 292 h 509"/>
                <a:gd name="T6" fmla="*/ 166 w 511"/>
                <a:gd name="T7" fmla="*/ 258 h 509"/>
                <a:gd name="T8" fmla="*/ 169 w 511"/>
                <a:gd name="T9" fmla="*/ 223 h 509"/>
                <a:gd name="T10" fmla="*/ 186 w 511"/>
                <a:gd name="T11" fmla="*/ 191 h 509"/>
                <a:gd name="T12" fmla="*/ 213 w 511"/>
                <a:gd name="T13" fmla="*/ 169 h 509"/>
                <a:gd name="T14" fmla="*/ 246 w 511"/>
                <a:gd name="T15" fmla="*/ 158 h 509"/>
                <a:gd name="T16" fmla="*/ 282 w 511"/>
                <a:gd name="T17" fmla="*/ 163 h 509"/>
                <a:gd name="T18" fmla="*/ 313 w 511"/>
                <a:gd name="T19" fmla="*/ 179 h 509"/>
                <a:gd name="T20" fmla="*/ 335 w 511"/>
                <a:gd name="T21" fmla="*/ 206 h 509"/>
                <a:gd name="T22" fmla="*/ 346 w 511"/>
                <a:gd name="T23" fmla="*/ 240 h 509"/>
                <a:gd name="T24" fmla="*/ 342 w 511"/>
                <a:gd name="T25" fmla="*/ 276 h 509"/>
                <a:gd name="T26" fmla="*/ 325 w 511"/>
                <a:gd name="T27" fmla="*/ 306 h 509"/>
                <a:gd name="T28" fmla="*/ 298 w 511"/>
                <a:gd name="T29" fmla="*/ 328 h 509"/>
                <a:gd name="T30" fmla="*/ 265 w 511"/>
                <a:gd name="T31" fmla="*/ 338 h 509"/>
                <a:gd name="T32" fmla="*/ 511 w 511"/>
                <a:gd name="T33" fmla="*/ 173 h 509"/>
                <a:gd name="T34" fmla="*/ 450 w 511"/>
                <a:gd name="T35" fmla="*/ 67 h 509"/>
                <a:gd name="T36" fmla="*/ 441 w 511"/>
                <a:gd name="T37" fmla="*/ 63 h 509"/>
                <a:gd name="T38" fmla="*/ 386 w 511"/>
                <a:gd name="T39" fmla="*/ 92 h 509"/>
                <a:gd name="T40" fmla="*/ 332 w 511"/>
                <a:gd name="T41" fmla="*/ 59 h 509"/>
                <a:gd name="T42" fmla="*/ 329 w 511"/>
                <a:gd name="T43" fmla="*/ 6 h 509"/>
                <a:gd name="T44" fmla="*/ 320 w 511"/>
                <a:gd name="T45" fmla="*/ 0 h 509"/>
                <a:gd name="T46" fmla="*/ 198 w 511"/>
                <a:gd name="T47" fmla="*/ 1 h 509"/>
                <a:gd name="T48" fmla="*/ 190 w 511"/>
                <a:gd name="T49" fmla="*/ 9 h 509"/>
                <a:gd name="T50" fmla="*/ 179 w 511"/>
                <a:gd name="T51" fmla="*/ 61 h 509"/>
                <a:gd name="T52" fmla="*/ 141 w 511"/>
                <a:gd name="T53" fmla="*/ 81 h 509"/>
                <a:gd name="T54" fmla="*/ 68 w 511"/>
                <a:gd name="T55" fmla="*/ 63 h 509"/>
                <a:gd name="T56" fmla="*/ 60 w 511"/>
                <a:gd name="T57" fmla="*/ 70 h 509"/>
                <a:gd name="T58" fmla="*/ 1 w 511"/>
                <a:gd name="T59" fmla="*/ 177 h 509"/>
                <a:gd name="T60" fmla="*/ 5 w 511"/>
                <a:gd name="T61" fmla="*/ 186 h 509"/>
                <a:gd name="T62" fmla="*/ 52 w 511"/>
                <a:gd name="T63" fmla="*/ 249 h 509"/>
                <a:gd name="T64" fmla="*/ 5 w 511"/>
                <a:gd name="T65" fmla="*/ 311 h 509"/>
                <a:gd name="T66" fmla="*/ 0 w 511"/>
                <a:gd name="T67" fmla="*/ 322 h 509"/>
                <a:gd name="T68" fmla="*/ 59 w 511"/>
                <a:gd name="T69" fmla="*/ 429 h 509"/>
                <a:gd name="T70" fmla="*/ 74 w 511"/>
                <a:gd name="T71" fmla="*/ 435 h 509"/>
                <a:gd name="T72" fmla="*/ 140 w 511"/>
                <a:gd name="T73" fmla="*/ 416 h 509"/>
                <a:gd name="T74" fmla="*/ 179 w 511"/>
                <a:gd name="T75" fmla="*/ 438 h 509"/>
                <a:gd name="T76" fmla="*/ 190 w 511"/>
                <a:gd name="T77" fmla="*/ 500 h 509"/>
                <a:gd name="T78" fmla="*/ 198 w 511"/>
                <a:gd name="T79" fmla="*/ 508 h 509"/>
                <a:gd name="T80" fmla="*/ 320 w 511"/>
                <a:gd name="T81" fmla="*/ 509 h 509"/>
                <a:gd name="T82" fmla="*/ 329 w 511"/>
                <a:gd name="T83" fmla="*/ 503 h 509"/>
                <a:gd name="T84" fmla="*/ 332 w 511"/>
                <a:gd name="T85" fmla="*/ 439 h 509"/>
                <a:gd name="T86" fmla="*/ 387 w 511"/>
                <a:gd name="T87" fmla="*/ 407 h 509"/>
                <a:gd name="T88" fmla="*/ 441 w 511"/>
                <a:gd name="T89" fmla="*/ 435 h 509"/>
                <a:gd name="T90" fmla="*/ 450 w 511"/>
                <a:gd name="T91" fmla="*/ 431 h 509"/>
                <a:gd name="T92" fmla="*/ 511 w 511"/>
                <a:gd name="T93" fmla="*/ 324 h 509"/>
                <a:gd name="T94" fmla="*/ 504 w 511"/>
                <a:gd name="T95" fmla="*/ 309 h 509"/>
                <a:gd name="T96" fmla="*/ 459 w 511"/>
                <a:gd name="T97" fmla="*/ 233 h 509"/>
                <a:gd name="T98" fmla="*/ 508 w 511"/>
                <a:gd name="T99" fmla="*/ 184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1" h="509">
                  <a:moveTo>
                    <a:pt x="256" y="339"/>
                  </a:moveTo>
                  <a:lnTo>
                    <a:pt x="246" y="338"/>
                  </a:lnTo>
                  <a:lnTo>
                    <a:pt x="237" y="337"/>
                  </a:lnTo>
                  <a:lnTo>
                    <a:pt x="229" y="335"/>
                  </a:lnTo>
                  <a:lnTo>
                    <a:pt x="220" y="332"/>
                  </a:lnTo>
                  <a:lnTo>
                    <a:pt x="213" y="328"/>
                  </a:lnTo>
                  <a:lnTo>
                    <a:pt x="205" y="323"/>
                  </a:lnTo>
                  <a:lnTo>
                    <a:pt x="198" y="319"/>
                  </a:lnTo>
                  <a:lnTo>
                    <a:pt x="191" y="312"/>
                  </a:lnTo>
                  <a:lnTo>
                    <a:pt x="186" y="306"/>
                  </a:lnTo>
                  <a:lnTo>
                    <a:pt x="181" y="300"/>
                  </a:lnTo>
                  <a:lnTo>
                    <a:pt x="176" y="292"/>
                  </a:lnTo>
                  <a:lnTo>
                    <a:pt x="172" y="284"/>
                  </a:lnTo>
                  <a:lnTo>
                    <a:pt x="169" y="276"/>
                  </a:lnTo>
                  <a:lnTo>
                    <a:pt x="167" y="267"/>
                  </a:lnTo>
                  <a:lnTo>
                    <a:pt x="166" y="258"/>
                  </a:lnTo>
                  <a:lnTo>
                    <a:pt x="166" y="249"/>
                  </a:lnTo>
                  <a:lnTo>
                    <a:pt x="166" y="240"/>
                  </a:lnTo>
                  <a:lnTo>
                    <a:pt x="167" y="231"/>
                  </a:lnTo>
                  <a:lnTo>
                    <a:pt x="169" y="223"/>
                  </a:lnTo>
                  <a:lnTo>
                    <a:pt x="172" y="214"/>
                  </a:lnTo>
                  <a:lnTo>
                    <a:pt x="176" y="206"/>
                  </a:lnTo>
                  <a:lnTo>
                    <a:pt x="181" y="199"/>
                  </a:lnTo>
                  <a:lnTo>
                    <a:pt x="186" y="191"/>
                  </a:lnTo>
                  <a:lnTo>
                    <a:pt x="191" y="185"/>
                  </a:lnTo>
                  <a:lnTo>
                    <a:pt x="198" y="179"/>
                  </a:lnTo>
                  <a:lnTo>
                    <a:pt x="205" y="173"/>
                  </a:lnTo>
                  <a:lnTo>
                    <a:pt x="213" y="169"/>
                  </a:lnTo>
                  <a:lnTo>
                    <a:pt x="220" y="165"/>
                  </a:lnTo>
                  <a:lnTo>
                    <a:pt x="229" y="163"/>
                  </a:lnTo>
                  <a:lnTo>
                    <a:pt x="237" y="159"/>
                  </a:lnTo>
                  <a:lnTo>
                    <a:pt x="246" y="158"/>
                  </a:lnTo>
                  <a:lnTo>
                    <a:pt x="256" y="158"/>
                  </a:lnTo>
                  <a:lnTo>
                    <a:pt x="265" y="158"/>
                  </a:lnTo>
                  <a:lnTo>
                    <a:pt x="274" y="159"/>
                  </a:lnTo>
                  <a:lnTo>
                    <a:pt x="282" y="163"/>
                  </a:lnTo>
                  <a:lnTo>
                    <a:pt x="291" y="165"/>
                  </a:lnTo>
                  <a:lnTo>
                    <a:pt x="298" y="169"/>
                  </a:lnTo>
                  <a:lnTo>
                    <a:pt x="306" y="173"/>
                  </a:lnTo>
                  <a:lnTo>
                    <a:pt x="313" y="179"/>
                  </a:lnTo>
                  <a:lnTo>
                    <a:pt x="320" y="185"/>
                  </a:lnTo>
                  <a:lnTo>
                    <a:pt x="325" y="191"/>
                  </a:lnTo>
                  <a:lnTo>
                    <a:pt x="331" y="199"/>
                  </a:lnTo>
                  <a:lnTo>
                    <a:pt x="335" y="206"/>
                  </a:lnTo>
                  <a:lnTo>
                    <a:pt x="339" y="214"/>
                  </a:lnTo>
                  <a:lnTo>
                    <a:pt x="342" y="223"/>
                  </a:lnTo>
                  <a:lnTo>
                    <a:pt x="344" y="231"/>
                  </a:lnTo>
                  <a:lnTo>
                    <a:pt x="346" y="240"/>
                  </a:lnTo>
                  <a:lnTo>
                    <a:pt x="347" y="249"/>
                  </a:lnTo>
                  <a:lnTo>
                    <a:pt x="346" y="258"/>
                  </a:lnTo>
                  <a:lnTo>
                    <a:pt x="344" y="267"/>
                  </a:lnTo>
                  <a:lnTo>
                    <a:pt x="342" y="276"/>
                  </a:lnTo>
                  <a:lnTo>
                    <a:pt x="339" y="284"/>
                  </a:lnTo>
                  <a:lnTo>
                    <a:pt x="335" y="292"/>
                  </a:lnTo>
                  <a:lnTo>
                    <a:pt x="331" y="300"/>
                  </a:lnTo>
                  <a:lnTo>
                    <a:pt x="325" y="306"/>
                  </a:lnTo>
                  <a:lnTo>
                    <a:pt x="320" y="312"/>
                  </a:lnTo>
                  <a:lnTo>
                    <a:pt x="313" y="319"/>
                  </a:lnTo>
                  <a:lnTo>
                    <a:pt x="306" y="323"/>
                  </a:lnTo>
                  <a:lnTo>
                    <a:pt x="298" y="328"/>
                  </a:lnTo>
                  <a:lnTo>
                    <a:pt x="291" y="332"/>
                  </a:lnTo>
                  <a:lnTo>
                    <a:pt x="282" y="335"/>
                  </a:lnTo>
                  <a:lnTo>
                    <a:pt x="274" y="337"/>
                  </a:lnTo>
                  <a:lnTo>
                    <a:pt x="265" y="338"/>
                  </a:lnTo>
                  <a:lnTo>
                    <a:pt x="256" y="339"/>
                  </a:lnTo>
                  <a:close/>
                  <a:moveTo>
                    <a:pt x="510" y="179"/>
                  </a:moveTo>
                  <a:lnTo>
                    <a:pt x="511" y="177"/>
                  </a:lnTo>
                  <a:lnTo>
                    <a:pt x="511" y="173"/>
                  </a:lnTo>
                  <a:lnTo>
                    <a:pt x="510" y="171"/>
                  </a:lnTo>
                  <a:lnTo>
                    <a:pt x="509" y="168"/>
                  </a:lnTo>
                  <a:lnTo>
                    <a:pt x="453" y="70"/>
                  </a:lnTo>
                  <a:lnTo>
                    <a:pt x="450" y="67"/>
                  </a:lnTo>
                  <a:lnTo>
                    <a:pt x="448" y="65"/>
                  </a:lnTo>
                  <a:lnTo>
                    <a:pt x="446" y="64"/>
                  </a:lnTo>
                  <a:lnTo>
                    <a:pt x="443" y="64"/>
                  </a:lnTo>
                  <a:lnTo>
                    <a:pt x="441" y="63"/>
                  </a:lnTo>
                  <a:lnTo>
                    <a:pt x="438" y="63"/>
                  </a:lnTo>
                  <a:lnTo>
                    <a:pt x="434" y="63"/>
                  </a:lnTo>
                  <a:lnTo>
                    <a:pt x="432" y="65"/>
                  </a:lnTo>
                  <a:lnTo>
                    <a:pt x="386" y="92"/>
                  </a:lnTo>
                  <a:lnTo>
                    <a:pt x="375" y="83"/>
                  </a:lnTo>
                  <a:lnTo>
                    <a:pt x="363" y="75"/>
                  </a:lnTo>
                  <a:lnTo>
                    <a:pt x="348" y="67"/>
                  </a:lnTo>
                  <a:lnTo>
                    <a:pt x="332" y="59"/>
                  </a:lnTo>
                  <a:lnTo>
                    <a:pt x="332" y="14"/>
                  </a:lnTo>
                  <a:lnTo>
                    <a:pt x="332" y="12"/>
                  </a:lnTo>
                  <a:lnTo>
                    <a:pt x="331" y="9"/>
                  </a:lnTo>
                  <a:lnTo>
                    <a:pt x="329" y="6"/>
                  </a:lnTo>
                  <a:lnTo>
                    <a:pt x="327" y="4"/>
                  </a:lnTo>
                  <a:lnTo>
                    <a:pt x="325" y="2"/>
                  </a:lnTo>
                  <a:lnTo>
                    <a:pt x="323" y="1"/>
                  </a:lnTo>
                  <a:lnTo>
                    <a:pt x="320" y="0"/>
                  </a:lnTo>
                  <a:lnTo>
                    <a:pt x="317" y="0"/>
                  </a:lnTo>
                  <a:lnTo>
                    <a:pt x="203" y="0"/>
                  </a:lnTo>
                  <a:lnTo>
                    <a:pt x="201" y="0"/>
                  </a:lnTo>
                  <a:lnTo>
                    <a:pt x="198" y="1"/>
                  </a:lnTo>
                  <a:lnTo>
                    <a:pt x="196" y="2"/>
                  </a:lnTo>
                  <a:lnTo>
                    <a:pt x="194" y="4"/>
                  </a:lnTo>
                  <a:lnTo>
                    <a:pt x="191" y="6"/>
                  </a:lnTo>
                  <a:lnTo>
                    <a:pt x="190" y="9"/>
                  </a:lnTo>
                  <a:lnTo>
                    <a:pt x="189" y="12"/>
                  </a:lnTo>
                  <a:lnTo>
                    <a:pt x="188" y="14"/>
                  </a:lnTo>
                  <a:lnTo>
                    <a:pt x="188" y="58"/>
                  </a:lnTo>
                  <a:lnTo>
                    <a:pt x="179" y="61"/>
                  </a:lnTo>
                  <a:lnTo>
                    <a:pt x="170" y="64"/>
                  </a:lnTo>
                  <a:lnTo>
                    <a:pt x="161" y="68"/>
                  </a:lnTo>
                  <a:lnTo>
                    <a:pt x="154" y="72"/>
                  </a:lnTo>
                  <a:lnTo>
                    <a:pt x="141" y="81"/>
                  </a:lnTo>
                  <a:lnTo>
                    <a:pt x="128" y="92"/>
                  </a:lnTo>
                  <a:lnTo>
                    <a:pt x="80" y="64"/>
                  </a:lnTo>
                  <a:lnTo>
                    <a:pt x="75" y="62"/>
                  </a:lnTo>
                  <a:lnTo>
                    <a:pt x="68" y="63"/>
                  </a:lnTo>
                  <a:lnTo>
                    <a:pt x="66" y="64"/>
                  </a:lnTo>
                  <a:lnTo>
                    <a:pt x="64" y="65"/>
                  </a:lnTo>
                  <a:lnTo>
                    <a:pt x="62" y="67"/>
                  </a:lnTo>
                  <a:lnTo>
                    <a:pt x="60" y="70"/>
                  </a:lnTo>
                  <a:lnTo>
                    <a:pt x="3" y="168"/>
                  </a:lnTo>
                  <a:lnTo>
                    <a:pt x="2" y="171"/>
                  </a:lnTo>
                  <a:lnTo>
                    <a:pt x="1" y="173"/>
                  </a:lnTo>
                  <a:lnTo>
                    <a:pt x="1" y="177"/>
                  </a:lnTo>
                  <a:lnTo>
                    <a:pt x="1" y="179"/>
                  </a:lnTo>
                  <a:lnTo>
                    <a:pt x="2" y="182"/>
                  </a:lnTo>
                  <a:lnTo>
                    <a:pt x="4" y="184"/>
                  </a:lnTo>
                  <a:lnTo>
                    <a:pt x="5" y="186"/>
                  </a:lnTo>
                  <a:lnTo>
                    <a:pt x="8" y="188"/>
                  </a:lnTo>
                  <a:lnTo>
                    <a:pt x="56" y="216"/>
                  </a:lnTo>
                  <a:lnTo>
                    <a:pt x="53" y="233"/>
                  </a:lnTo>
                  <a:lnTo>
                    <a:pt x="52" y="249"/>
                  </a:lnTo>
                  <a:lnTo>
                    <a:pt x="53" y="265"/>
                  </a:lnTo>
                  <a:lnTo>
                    <a:pt x="56" y="282"/>
                  </a:lnTo>
                  <a:lnTo>
                    <a:pt x="7" y="309"/>
                  </a:lnTo>
                  <a:lnTo>
                    <a:pt x="5" y="311"/>
                  </a:lnTo>
                  <a:lnTo>
                    <a:pt x="3" y="313"/>
                  </a:lnTo>
                  <a:lnTo>
                    <a:pt x="2" y="317"/>
                  </a:lnTo>
                  <a:lnTo>
                    <a:pt x="1" y="320"/>
                  </a:lnTo>
                  <a:lnTo>
                    <a:pt x="0" y="322"/>
                  </a:lnTo>
                  <a:lnTo>
                    <a:pt x="0" y="324"/>
                  </a:lnTo>
                  <a:lnTo>
                    <a:pt x="1" y="327"/>
                  </a:lnTo>
                  <a:lnTo>
                    <a:pt x="2" y="330"/>
                  </a:lnTo>
                  <a:lnTo>
                    <a:pt x="59" y="429"/>
                  </a:lnTo>
                  <a:lnTo>
                    <a:pt x="63" y="432"/>
                  </a:lnTo>
                  <a:lnTo>
                    <a:pt x="67" y="434"/>
                  </a:lnTo>
                  <a:lnTo>
                    <a:pt x="71" y="435"/>
                  </a:lnTo>
                  <a:lnTo>
                    <a:pt x="74" y="435"/>
                  </a:lnTo>
                  <a:lnTo>
                    <a:pt x="76" y="434"/>
                  </a:lnTo>
                  <a:lnTo>
                    <a:pt x="79" y="433"/>
                  </a:lnTo>
                  <a:lnTo>
                    <a:pt x="128" y="407"/>
                  </a:lnTo>
                  <a:lnTo>
                    <a:pt x="140" y="416"/>
                  </a:lnTo>
                  <a:lnTo>
                    <a:pt x="154" y="426"/>
                  </a:lnTo>
                  <a:lnTo>
                    <a:pt x="161" y="430"/>
                  </a:lnTo>
                  <a:lnTo>
                    <a:pt x="169" y="434"/>
                  </a:lnTo>
                  <a:lnTo>
                    <a:pt x="179" y="438"/>
                  </a:lnTo>
                  <a:lnTo>
                    <a:pt x="188" y="441"/>
                  </a:lnTo>
                  <a:lnTo>
                    <a:pt x="188" y="494"/>
                  </a:lnTo>
                  <a:lnTo>
                    <a:pt x="189" y="497"/>
                  </a:lnTo>
                  <a:lnTo>
                    <a:pt x="190" y="500"/>
                  </a:lnTo>
                  <a:lnTo>
                    <a:pt x="191" y="503"/>
                  </a:lnTo>
                  <a:lnTo>
                    <a:pt x="194" y="505"/>
                  </a:lnTo>
                  <a:lnTo>
                    <a:pt x="196" y="507"/>
                  </a:lnTo>
                  <a:lnTo>
                    <a:pt x="198" y="508"/>
                  </a:lnTo>
                  <a:lnTo>
                    <a:pt x="201" y="509"/>
                  </a:lnTo>
                  <a:lnTo>
                    <a:pt x="203" y="509"/>
                  </a:lnTo>
                  <a:lnTo>
                    <a:pt x="317" y="509"/>
                  </a:lnTo>
                  <a:lnTo>
                    <a:pt x="320" y="509"/>
                  </a:lnTo>
                  <a:lnTo>
                    <a:pt x="323" y="508"/>
                  </a:lnTo>
                  <a:lnTo>
                    <a:pt x="325" y="507"/>
                  </a:lnTo>
                  <a:lnTo>
                    <a:pt x="327" y="505"/>
                  </a:lnTo>
                  <a:lnTo>
                    <a:pt x="329" y="503"/>
                  </a:lnTo>
                  <a:lnTo>
                    <a:pt x="331" y="500"/>
                  </a:lnTo>
                  <a:lnTo>
                    <a:pt x="332" y="497"/>
                  </a:lnTo>
                  <a:lnTo>
                    <a:pt x="332" y="494"/>
                  </a:lnTo>
                  <a:lnTo>
                    <a:pt x="332" y="439"/>
                  </a:lnTo>
                  <a:lnTo>
                    <a:pt x="348" y="431"/>
                  </a:lnTo>
                  <a:lnTo>
                    <a:pt x="363" y="423"/>
                  </a:lnTo>
                  <a:lnTo>
                    <a:pt x="375" y="414"/>
                  </a:lnTo>
                  <a:lnTo>
                    <a:pt x="387" y="407"/>
                  </a:lnTo>
                  <a:lnTo>
                    <a:pt x="432" y="433"/>
                  </a:lnTo>
                  <a:lnTo>
                    <a:pt x="434" y="434"/>
                  </a:lnTo>
                  <a:lnTo>
                    <a:pt x="438" y="435"/>
                  </a:lnTo>
                  <a:lnTo>
                    <a:pt x="441" y="435"/>
                  </a:lnTo>
                  <a:lnTo>
                    <a:pt x="443" y="434"/>
                  </a:lnTo>
                  <a:lnTo>
                    <a:pt x="446" y="434"/>
                  </a:lnTo>
                  <a:lnTo>
                    <a:pt x="448" y="432"/>
                  </a:lnTo>
                  <a:lnTo>
                    <a:pt x="450" y="431"/>
                  </a:lnTo>
                  <a:lnTo>
                    <a:pt x="453" y="429"/>
                  </a:lnTo>
                  <a:lnTo>
                    <a:pt x="509" y="330"/>
                  </a:lnTo>
                  <a:lnTo>
                    <a:pt x="510" y="327"/>
                  </a:lnTo>
                  <a:lnTo>
                    <a:pt x="511" y="324"/>
                  </a:lnTo>
                  <a:lnTo>
                    <a:pt x="511" y="322"/>
                  </a:lnTo>
                  <a:lnTo>
                    <a:pt x="510" y="320"/>
                  </a:lnTo>
                  <a:lnTo>
                    <a:pt x="508" y="313"/>
                  </a:lnTo>
                  <a:lnTo>
                    <a:pt x="504" y="309"/>
                  </a:lnTo>
                  <a:lnTo>
                    <a:pt x="457" y="282"/>
                  </a:lnTo>
                  <a:lnTo>
                    <a:pt x="459" y="265"/>
                  </a:lnTo>
                  <a:lnTo>
                    <a:pt x="459" y="249"/>
                  </a:lnTo>
                  <a:lnTo>
                    <a:pt x="459" y="233"/>
                  </a:lnTo>
                  <a:lnTo>
                    <a:pt x="457" y="216"/>
                  </a:lnTo>
                  <a:lnTo>
                    <a:pt x="504" y="188"/>
                  </a:lnTo>
                  <a:lnTo>
                    <a:pt x="506" y="186"/>
                  </a:lnTo>
                  <a:lnTo>
                    <a:pt x="508" y="184"/>
                  </a:lnTo>
                  <a:lnTo>
                    <a:pt x="509" y="182"/>
                  </a:lnTo>
                  <a:lnTo>
                    <a:pt x="510" y="1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84" name="Group 83" descr="This image is two arrows in a circle to symbolize a process. ">
            <a:extLst>
              <a:ext uri="{FF2B5EF4-FFF2-40B4-BE49-F238E27FC236}">
                <a16:creationId xmlns:a16="http://schemas.microsoft.com/office/drawing/2014/main" id="{14DA0634-ECCE-4CF7-85D2-FEC8036445AF}"/>
              </a:ext>
            </a:extLst>
          </p:cNvPr>
          <p:cNvGrpSpPr/>
          <p:nvPr/>
        </p:nvGrpSpPr>
        <p:grpSpPr>
          <a:xfrm>
            <a:off x="5676900" y="3561872"/>
            <a:ext cx="838200" cy="651940"/>
            <a:chOff x="1474788" y="828675"/>
            <a:chExt cx="285750" cy="222251"/>
          </a:xfrm>
          <a:solidFill>
            <a:schemeClr val="tx1">
              <a:lumMod val="65000"/>
              <a:lumOff val="35000"/>
            </a:schemeClr>
          </a:solidFill>
        </p:grpSpPr>
        <p:sp>
          <p:nvSpPr>
            <p:cNvPr id="85" name="Freeform 1682">
              <a:extLst>
                <a:ext uri="{FF2B5EF4-FFF2-40B4-BE49-F238E27FC236}">
                  <a16:creationId xmlns:a16="http://schemas.microsoft.com/office/drawing/2014/main" id="{AC2A946F-ADD8-48D4-A56D-8ED1970BD883}"/>
                </a:ext>
              </a:extLst>
            </p:cNvPr>
            <p:cNvSpPr>
              <a:spLocks/>
            </p:cNvSpPr>
            <p:nvPr/>
          </p:nvSpPr>
          <p:spPr bwMode="auto">
            <a:xfrm>
              <a:off x="1538288" y="912813"/>
              <a:ext cx="222250" cy="138113"/>
            </a:xfrm>
            <a:custGeom>
              <a:avLst/>
              <a:gdLst>
                <a:gd name="T0" fmla="*/ 482 w 559"/>
                <a:gd name="T1" fmla="*/ 11 h 348"/>
                <a:gd name="T2" fmla="*/ 474 w 559"/>
                <a:gd name="T3" fmla="*/ 3 h 348"/>
                <a:gd name="T4" fmla="*/ 464 w 559"/>
                <a:gd name="T5" fmla="*/ 0 h 348"/>
                <a:gd name="T6" fmla="*/ 452 w 559"/>
                <a:gd name="T7" fmla="*/ 2 h 348"/>
                <a:gd name="T8" fmla="*/ 443 w 559"/>
                <a:gd name="T9" fmla="*/ 7 h 348"/>
                <a:gd name="T10" fmla="*/ 344 w 559"/>
                <a:gd name="T11" fmla="*/ 128 h 348"/>
                <a:gd name="T12" fmla="*/ 342 w 559"/>
                <a:gd name="T13" fmla="*/ 136 h 348"/>
                <a:gd name="T14" fmla="*/ 342 w 559"/>
                <a:gd name="T15" fmla="*/ 145 h 348"/>
                <a:gd name="T16" fmla="*/ 346 w 559"/>
                <a:gd name="T17" fmla="*/ 154 h 348"/>
                <a:gd name="T18" fmla="*/ 354 w 559"/>
                <a:gd name="T19" fmla="*/ 160 h 348"/>
                <a:gd name="T20" fmla="*/ 363 w 559"/>
                <a:gd name="T21" fmla="*/ 163 h 348"/>
                <a:gd name="T22" fmla="*/ 371 w 559"/>
                <a:gd name="T23" fmla="*/ 162 h 348"/>
                <a:gd name="T24" fmla="*/ 380 w 559"/>
                <a:gd name="T25" fmla="*/ 157 h 348"/>
                <a:gd name="T26" fmla="*/ 440 w 559"/>
                <a:gd name="T27" fmla="*/ 87 h 348"/>
                <a:gd name="T28" fmla="*/ 434 w 559"/>
                <a:gd name="T29" fmla="*/ 122 h 348"/>
                <a:gd name="T30" fmla="*/ 422 w 559"/>
                <a:gd name="T31" fmla="*/ 156 h 348"/>
                <a:gd name="T32" fmla="*/ 406 w 559"/>
                <a:gd name="T33" fmla="*/ 188 h 348"/>
                <a:gd name="T34" fmla="*/ 384 w 559"/>
                <a:gd name="T35" fmla="*/ 217 h 348"/>
                <a:gd name="T36" fmla="*/ 357 w 559"/>
                <a:gd name="T37" fmla="*/ 244 h 348"/>
                <a:gd name="T38" fmla="*/ 327 w 559"/>
                <a:gd name="T39" fmla="*/ 266 h 348"/>
                <a:gd name="T40" fmla="*/ 294 w 559"/>
                <a:gd name="T41" fmla="*/ 283 h 348"/>
                <a:gd name="T42" fmla="*/ 259 w 559"/>
                <a:gd name="T43" fmla="*/ 294 h 348"/>
                <a:gd name="T44" fmla="*/ 229 w 559"/>
                <a:gd name="T45" fmla="*/ 300 h 348"/>
                <a:gd name="T46" fmla="*/ 199 w 559"/>
                <a:gd name="T47" fmla="*/ 301 h 348"/>
                <a:gd name="T48" fmla="*/ 170 w 559"/>
                <a:gd name="T49" fmla="*/ 299 h 348"/>
                <a:gd name="T50" fmla="*/ 142 w 559"/>
                <a:gd name="T51" fmla="*/ 293 h 348"/>
                <a:gd name="T52" fmla="*/ 114 w 559"/>
                <a:gd name="T53" fmla="*/ 283 h 348"/>
                <a:gd name="T54" fmla="*/ 89 w 559"/>
                <a:gd name="T55" fmla="*/ 270 h 348"/>
                <a:gd name="T56" fmla="*/ 64 w 559"/>
                <a:gd name="T57" fmla="*/ 254 h 348"/>
                <a:gd name="T58" fmla="*/ 41 w 559"/>
                <a:gd name="T59" fmla="*/ 234 h 348"/>
                <a:gd name="T60" fmla="*/ 33 w 559"/>
                <a:gd name="T61" fmla="*/ 229 h 348"/>
                <a:gd name="T62" fmla="*/ 25 w 559"/>
                <a:gd name="T63" fmla="*/ 227 h 348"/>
                <a:gd name="T64" fmla="*/ 16 w 559"/>
                <a:gd name="T65" fmla="*/ 229 h 348"/>
                <a:gd name="T66" fmla="*/ 7 w 559"/>
                <a:gd name="T67" fmla="*/ 234 h 348"/>
                <a:gd name="T68" fmla="*/ 3 w 559"/>
                <a:gd name="T69" fmla="*/ 241 h 348"/>
                <a:gd name="T70" fmla="*/ 0 w 559"/>
                <a:gd name="T71" fmla="*/ 251 h 348"/>
                <a:gd name="T72" fmla="*/ 3 w 559"/>
                <a:gd name="T73" fmla="*/ 260 h 348"/>
                <a:gd name="T74" fmla="*/ 8 w 559"/>
                <a:gd name="T75" fmla="*/ 269 h 348"/>
                <a:gd name="T76" fmla="*/ 28 w 559"/>
                <a:gd name="T77" fmla="*/ 287 h 348"/>
                <a:gd name="T78" fmla="*/ 51 w 559"/>
                <a:gd name="T79" fmla="*/ 303 h 348"/>
                <a:gd name="T80" fmla="*/ 74 w 559"/>
                <a:gd name="T81" fmla="*/ 318 h 348"/>
                <a:gd name="T82" fmla="*/ 99 w 559"/>
                <a:gd name="T83" fmla="*/ 329 h 348"/>
                <a:gd name="T84" fmla="*/ 124 w 559"/>
                <a:gd name="T85" fmla="*/ 337 h 348"/>
                <a:gd name="T86" fmla="*/ 151 w 559"/>
                <a:gd name="T87" fmla="*/ 344 h 348"/>
                <a:gd name="T88" fmla="*/ 177 w 559"/>
                <a:gd name="T89" fmla="*/ 347 h 348"/>
                <a:gd name="T90" fmla="*/ 205 w 559"/>
                <a:gd name="T91" fmla="*/ 348 h 348"/>
                <a:gd name="T92" fmla="*/ 237 w 559"/>
                <a:gd name="T93" fmla="*/ 347 h 348"/>
                <a:gd name="T94" fmla="*/ 270 w 559"/>
                <a:gd name="T95" fmla="*/ 342 h 348"/>
                <a:gd name="T96" fmla="*/ 311 w 559"/>
                <a:gd name="T97" fmla="*/ 329 h 348"/>
                <a:gd name="T98" fmla="*/ 348 w 559"/>
                <a:gd name="T99" fmla="*/ 310 h 348"/>
                <a:gd name="T100" fmla="*/ 382 w 559"/>
                <a:gd name="T101" fmla="*/ 286 h 348"/>
                <a:gd name="T102" fmla="*/ 413 w 559"/>
                <a:gd name="T103" fmla="*/ 257 h 348"/>
                <a:gd name="T104" fmla="*/ 439 w 559"/>
                <a:gd name="T105" fmla="*/ 224 h 348"/>
                <a:gd name="T106" fmla="*/ 460 w 559"/>
                <a:gd name="T107" fmla="*/ 188 h 348"/>
                <a:gd name="T108" fmla="*/ 475 w 559"/>
                <a:gd name="T109" fmla="*/ 150 h 348"/>
                <a:gd name="T110" fmla="*/ 485 w 559"/>
                <a:gd name="T111" fmla="*/ 110 h 348"/>
                <a:gd name="T112" fmla="*/ 518 w 559"/>
                <a:gd name="T113" fmla="*/ 163 h 348"/>
                <a:gd name="T114" fmla="*/ 529 w 559"/>
                <a:gd name="T115" fmla="*/ 168 h 348"/>
                <a:gd name="T116" fmla="*/ 541 w 559"/>
                <a:gd name="T117" fmla="*/ 168 h 348"/>
                <a:gd name="T118" fmla="*/ 551 w 559"/>
                <a:gd name="T119" fmla="*/ 164 h 348"/>
                <a:gd name="T120" fmla="*/ 557 w 559"/>
                <a:gd name="T121" fmla="*/ 156 h 348"/>
                <a:gd name="T122" fmla="*/ 559 w 559"/>
                <a:gd name="T123" fmla="*/ 147 h 348"/>
                <a:gd name="T124" fmla="*/ 558 w 559"/>
                <a:gd name="T125" fmla="*/ 13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59" h="348">
                  <a:moveTo>
                    <a:pt x="556" y="133"/>
                  </a:moveTo>
                  <a:lnTo>
                    <a:pt x="482" y="11"/>
                  </a:lnTo>
                  <a:lnTo>
                    <a:pt x="478" y="6"/>
                  </a:lnTo>
                  <a:lnTo>
                    <a:pt x="474" y="3"/>
                  </a:lnTo>
                  <a:lnTo>
                    <a:pt x="470" y="1"/>
                  </a:lnTo>
                  <a:lnTo>
                    <a:pt x="464" y="0"/>
                  </a:lnTo>
                  <a:lnTo>
                    <a:pt x="458" y="0"/>
                  </a:lnTo>
                  <a:lnTo>
                    <a:pt x="452" y="2"/>
                  </a:lnTo>
                  <a:lnTo>
                    <a:pt x="448" y="4"/>
                  </a:lnTo>
                  <a:lnTo>
                    <a:pt x="443" y="7"/>
                  </a:lnTo>
                  <a:lnTo>
                    <a:pt x="346" y="123"/>
                  </a:lnTo>
                  <a:lnTo>
                    <a:pt x="344" y="128"/>
                  </a:lnTo>
                  <a:lnTo>
                    <a:pt x="342" y="132"/>
                  </a:lnTo>
                  <a:lnTo>
                    <a:pt x="342" y="136"/>
                  </a:lnTo>
                  <a:lnTo>
                    <a:pt x="342" y="141"/>
                  </a:lnTo>
                  <a:lnTo>
                    <a:pt x="342" y="145"/>
                  </a:lnTo>
                  <a:lnTo>
                    <a:pt x="344" y="150"/>
                  </a:lnTo>
                  <a:lnTo>
                    <a:pt x="346" y="154"/>
                  </a:lnTo>
                  <a:lnTo>
                    <a:pt x="349" y="157"/>
                  </a:lnTo>
                  <a:lnTo>
                    <a:pt x="354" y="160"/>
                  </a:lnTo>
                  <a:lnTo>
                    <a:pt x="358" y="162"/>
                  </a:lnTo>
                  <a:lnTo>
                    <a:pt x="363" y="163"/>
                  </a:lnTo>
                  <a:lnTo>
                    <a:pt x="367" y="163"/>
                  </a:lnTo>
                  <a:lnTo>
                    <a:pt x="371" y="162"/>
                  </a:lnTo>
                  <a:lnTo>
                    <a:pt x="376" y="161"/>
                  </a:lnTo>
                  <a:lnTo>
                    <a:pt x="380" y="157"/>
                  </a:lnTo>
                  <a:lnTo>
                    <a:pt x="384" y="155"/>
                  </a:lnTo>
                  <a:lnTo>
                    <a:pt x="440" y="87"/>
                  </a:lnTo>
                  <a:lnTo>
                    <a:pt x="438" y="104"/>
                  </a:lnTo>
                  <a:lnTo>
                    <a:pt x="434" y="122"/>
                  </a:lnTo>
                  <a:lnTo>
                    <a:pt x="429" y="139"/>
                  </a:lnTo>
                  <a:lnTo>
                    <a:pt x="422" y="156"/>
                  </a:lnTo>
                  <a:lnTo>
                    <a:pt x="414" y="173"/>
                  </a:lnTo>
                  <a:lnTo>
                    <a:pt x="406" y="188"/>
                  </a:lnTo>
                  <a:lnTo>
                    <a:pt x="395" y="204"/>
                  </a:lnTo>
                  <a:lnTo>
                    <a:pt x="384" y="217"/>
                  </a:lnTo>
                  <a:lnTo>
                    <a:pt x="371" y="231"/>
                  </a:lnTo>
                  <a:lnTo>
                    <a:pt x="357" y="244"/>
                  </a:lnTo>
                  <a:lnTo>
                    <a:pt x="343" y="256"/>
                  </a:lnTo>
                  <a:lnTo>
                    <a:pt x="327" y="266"/>
                  </a:lnTo>
                  <a:lnTo>
                    <a:pt x="312" y="274"/>
                  </a:lnTo>
                  <a:lnTo>
                    <a:pt x="294" y="283"/>
                  </a:lnTo>
                  <a:lnTo>
                    <a:pt x="276" y="290"/>
                  </a:lnTo>
                  <a:lnTo>
                    <a:pt x="259" y="294"/>
                  </a:lnTo>
                  <a:lnTo>
                    <a:pt x="243" y="298"/>
                  </a:lnTo>
                  <a:lnTo>
                    <a:pt x="229" y="300"/>
                  </a:lnTo>
                  <a:lnTo>
                    <a:pt x="215" y="301"/>
                  </a:lnTo>
                  <a:lnTo>
                    <a:pt x="199" y="301"/>
                  </a:lnTo>
                  <a:lnTo>
                    <a:pt x="185" y="301"/>
                  </a:lnTo>
                  <a:lnTo>
                    <a:pt x="170" y="299"/>
                  </a:lnTo>
                  <a:lnTo>
                    <a:pt x="156" y="297"/>
                  </a:lnTo>
                  <a:lnTo>
                    <a:pt x="142" y="293"/>
                  </a:lnTo>
                  <a:lnTo>
                    <a:pt x="128" y="289"/>
                  </a:lnTo>
                  <a:lnTo>
                    <a:pt x="114" y="283"/>
                  </a:lnTo>
                  <a:lnTo>
                    <a:pt x="101" y="278"/>
                  </a:lnTo>
                  <a:lnTo>
                    <a:pt x="89" y="270"/>
                  </a:lnTo>
                  <a:lnTo>
                    <a:pt x="75" y="262"/>
                  </a:lnTo>
                  <a:lnTo>
                    <a:pt x="64" y="254"/>
                  </a:lnTo>
                  <a:lnTo>
                    <a:pt x="52" y="245"/>
                  </a:lnTo>
                  <a:lnTo>
                    <a:pt x="41" y="234"/>
                  </a:lnTo>
                  <a:lnTo>
                    <a:pt x="38" y="231"/>
                  </a:lnTo>
                  <a:lnTo>
                    <a:pt x="33" y="229"/>
                  </a:lnTo>
                  <a:lnTo>
                    <a:pt x="29" y="228"/>
                  </a:lnTo>
                  <a:lnTo>
                    <a:pt x="25" y="227"/>
                  </a:lnTo>
                  <a:lnTo>
                    <a:pt x="20" y="228"/>
                  </a:lnTo>
                  <a:lnTo>
                    <a:pt x="16" y="229"/>
                  </a:lnTo>
                  <a:lnTo>
                    <a:pt x="11" y="231"/>
                  </a:lnTo>
                  <a:lnTo>
                    <a:pt x="7" y="234"/>
                  </a:lnTo>
                  <a:lnTo>
                    <a:pt x="5" y="238"/>
                  </a:lnTo>
                  <a:lnTo>
                    <a:pt x="3" y="241"/>
                  </a:lnTo>
                  <a:lnTo>
                    <a:pt x="1" y="247"/>
                  </a:lnTo>
                  <a:lnTo>
                    <a:pt x="0" y="251"/>
                  </a:lnTo>
                  <a:lnTo>
                    <a:pt x="1" y="256"/>
                  </a:lnTo>
                  <a:lnTo>
                    <a:pt x="3" y="260"/>
                  </a:lnTo>
                  <a:lnTo>
                    <a:pt x="5" y="265"/>
                  </a:lnTo>
                  <a:lnTo>
                    <a:pt x="8" y="269"/>
                  </a:lnTo>
                  <a:lnTo>
                    <a:pt x="18" y="278"/>
                  </a:lnTo>
                  <a:lnTo>
                    <a:pt x="28" y="287"/>
                  </a:lnTo>
                  <a:lnTo>
                    <a:pt x="39" y="295"/>
                  </a:lnTo>
                  <a:lnTo>
                    <a:pt x="51" y="303"/>
                  </a:lnTo>
                  <a:lnTo>
                    <a:pt x="62" y="311"/>
                  </a:lnTo>
                  <a:lnTo>
                    <a:pt x="74" y="318"/>
                  </a:lnTo>
                  <a:lnTo>
                    <a:pt x="86" y="323"/>
                  </a:lnTo>
                  <a:lnTo>
                    <a:pt x="99" y="329"/>
                  </a:lnTo>
                  <a:lnTo>
                    <a:pt x="112" y="333"/>
                  </a:lnTo>
                  <a:lnTo>
                    <a:pt x="124" y="337"/>
                  </a:lnTo>
                  <a:lnTo>
                    <a:pt x="137" y="341"/>
                  </a:lnTo>
                  <a:lnTo>
                    <a:pt x="151" y="344"/>
                  </a:lnTo>
                  <a:lnTo>
                    <a:pt x="164" y="346"/>
                  </a:lnTo>
                  <a:lnTo>
                    <a:pt x="177" y="347"/>
                  </a:lnTo>
                  <a:lnTo>
                    <a:pt x="190" y="348"/>
                  </a:lnTo>
                  <a:lnTo>
                    <a:pt x="205" y="348"/>
                  </a:lnTo>
                  <a:lnTo>
                    <a:pt x="220" y="348"/>
                  </a:lnTo>
                  <a:lnTo>
                    <a:pt x="237" y="347"/>
                  </a:lnTo>
                  <a:lnTo>
                    <a:pt x="253" y="345"/>
                  </a:lnTo>
                  <a:lnTo>
                    <a:pt x="270" y="342"/>
                  </a:lnTo>
                  <a:lnTo>
                    <a:pt x="291" y="336"/>
                  </a:lnTo>
                  <a:lnTo>
                    <a:pt x="311" y="329"/>
                  </a:lnTo>
                  <a:lnTo>
                    <a:pt x="329" y="320"/>
                  </a:lnTo>
                  <a:lnTo>
                    <a:pt x="348" y="310"/>
                  </a:lnTo>
                  <a:lnTo>
                    <a:pt x="366" y="298"/>
                  </a:lnTo>
                  <a:lnTo>
                    <a:pt x="382" y="286"/>
                  </a:lnTo>
                  <a:lnTo>
                    <a:pt x="398" y="271"/>
                  </a:lnTo>
                  <a:lnTo>
                    <a:pt x="413" y="257"/>
                  </a:lnTo>
                  <a:lnTo>
                    <a:pt x="427" y="240"/>
                  </a:lnTo>
                  <a:lnTo>
                    <a:pt x="439" y="224"/>
                  </a:lnTo>
                  <a:lnTo>
                    <a:pt x="450" y="206"/>
                  </a:lnTo>
                  <a:lnTo>
                    <a:pt x="460" y="188"/>
                  </a:lnTo>
                  <a:lnTo>
                    <a:pt x="469" y="170"/>
                  </a:lnTo>
                  <a:lnTo>
                    <a:pt x="475" y="150"/>
                  </a:lnTo>
                  <a:lnTo>
                    <a:pt x="482" y="131"/>
                  </a:lnTo>
                  <a:lnTo>
                    <a:pt x="485" y="110"/>
                  </a:lnTo>
                  <a:lnTo>
                    <a:pt x="514" y="159"/>
                  </a:lnTo>
                  <a:lnTo>
                    <a:pt x="518" y="163"/>
                  </a:lnTo>
                  <a:lnTo>
                    <a:pt x="523" y="166"/>
                  </a:lnTo>
                  <a:lnTo>
                    <a:pt x="529" y="168"/>
                  </a:lnTo>
                  <a:lnTo>
                    <a:pt x="535" y="170"/>
                  </a:lnTo>
                  <a:lnTo>
                    <a:pt x="541" y="168"/>
                  </a:lnTo>
                  <a:lnTo>
                    <a:pt x="547" y="166"/>
                  </a:lnTo>
                  <a:lnTo>
                    <a:pt x="551" y="164"/>
                  </a:lnTo>
                  <a:lnTo>
                    <a:pt x="555" y="160"/>
                  </a:lnTo>
                  <a:lnTo>
                    <a:pt x="557" y="156"/>
                  </a:lnTo>
                  <a:lnTo>
                    <a:pt x="558" y="152"/>
                  </a:lnTo>
                  <a:lnTo>
                    <a:pt x="559" y="147"/>
                  </a:lnTo>
                  <a:lnTo>
                    <a:pt x="559" y="142"/>
                  </a:lnTo>
                  <a:lnTo>
                    <a:pt x="558" y="138"/>
                  </a:lnTo>
                  <a:lnTo>
                    <a:pt x="556" y="13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6" name="Freeform 1683">
              <a:extLst>
                <a:ext uri="{FF2B5EF4-FFF2-40B4-BE49-F238E27FC236}">
                  <a16:creationId xmlns:a16="http://schemas.microsoft.com/office/drawing/2014/main" id="{0B7A1438-DF2D-4224-BF82-C687BA59AC54}"/>
                </a:ext>
              </a:extLst>
            </p:cNvPr>
            <p:cNvSpPr>
              <a:spLocks/>
            </p:cNvSpPr>
            <p:nvPr/>
          </p:nvSpPr>
          <p:spPr bwMode="auto">
            <a:xfrm>
              <a:off x="1474788" y="828675"/>
              <a:ext cx="230188" cy="150813"/>
            </a:xfrm>
            <a:custGeom>
              <a:avLst/>
              <a:gdLst>
                <a:gd name="T0" fmla="*/ 212 w 581"/>
                <a:gd name="T1" fmla="*/ 217 h 379"/>
                <a:gd name="T2" fmla="*/ 198 w 581"/>
                <a:gd name="T3" fmla="*/ 217 h 379"/>
                <a:gd name="T4" fmla="*/ 187 w 581"/>
                <a:gd name="T5" fmla="*/ 226 h 379"/>
                <a:gd name="T6" fmla="*/ 124 w 581"/>
                <a:gd name="T7" fmla="*/ 267 h 379"/>
                <a:gd name="T8" fmla="*/ 135 w 581"/>
                <a:gd name="T9" fmla="*/ 216 h 379"/>
                <a:gd name="T10" fmla="*/ 157 w 581"/>
                <a:gd name="T11" fmla="*/ 167 h 379"/>
                <a:gd name="T12" fmla="*/ 178 w 581"/>
                <a:gd name="T13" fmla="*/ 138 h 379"/>
                <a:gd name="T14" fmla="*/ 203 w 581"/>
                <a:gd name="T15" fmla="*/ 110 h 379"/>
                <a:gd name="T16" fmla="*/ 233 w 581"/>
                <a:gd name="T17" fmla="*/ 88 h 379"/>
                <a:gd name="T18" fmla="*/ 265 w 581"/>
                <a:gd name="T19" fmla="*/ 70 h 379"/>
                <a:gd name="T20" fmla="*/ 299 w 581"/>
                <a:gd name="T21" fmla="*/ 57 h 379"/>
                <a:gd name="T22" fmla="*/ 343 w 581"/>
                <a:gd name="T23" fmla="*/ 49 h 379"/>
                <a:gd name="T24" fmla="*/ 390 w 581"/>
                <a:gd name="T25" fmla="*/ 49 h 379"/>
                <a:gd name="T26" fmla="*/ 435 w 581"/>
                <a:gd name="T27" fmla="*/ 58 h 379"/>
                <a:gd name="T28" fmla="*/ 478 w 581"/>
                <a:gd name="T29" fmla="*/ 77 h 379"/>
                <a:gd name="T30" fmla="*/ 517 w 581"/>
                <a:gd name="T31" fmla="*/ 103 h 379"/>
                <a:gd name="T32" fmla="*/ 542 w 581"/>
                <a:gd name="T33" fmla="*/ 130 h 379"/>
                <a:gd name="T34" fmla="*/ 556 w 581"/>
                <a:gd name="T35" fmla="*/ 134 h 379"/>
                <a:gd name="T36" fmla="*/ 569 w 581"/>
                <a:gd name="T37" fmla="*/ 131 h 379"/>
                <a:gd name="T38" fmla="*/ 579 w 581"/>
                <a:gd name="T39" fmla="*/ 121 h 379"/>
                <a:gd name="T40" fmla="*/ 581 w 581"/>
                <a:gd name="T41" fmla="*/ 108 h 379"/>
                <a:gd name="T42" fmla="*/ 576 w 581"/>
                <a:gd name="T43" fmla="*/ 94 h 379"/>
                <a:gd name="T44" fmla="*/ 532 w 581"/>
                <a:gd name="T45" fmla="*/ 56 h 379"/>
                <a:gd name="T46" fmla="*/ 485 w 581"/>
                <a:gd name="T47" fmla="*/ 27 h 379"/>
                <a:gd name="T48" fmla="*/ 432 w 581"/>
                <a:gd name="T49" fmla="*/ 8 h 379"/>
                <a:gd name="T50" fmla="*/ 376 w 581"/>
                <a:gd name="T51" fmla="*/ 0 h 379"/>
                <a:gd name="T52" fmla="*/ 319 w 581"/>
                <a:gd name="T53" fmla="*/ 4 h 379"/>
                <a:gd name="T54" fmla="*/ 272 w 581"/>
                <a:gd name="T55" fmla="*/ 16 h 379"/>
                <a:gd name="T56" fmla="*/ 232 w 581"/>
                <a:gd name="T57" fmla="*/ 34 h 379"/>
                <a:gd name="T58" fmla="*/ 195 w 581"/>
                <a:gd name="T59" fmla="*/ 57 h 379"/>
                <a:gd name="T60" fmla="*/ 161 w 581"/>
                <a:gd name="T61" fmla="*/ 86 h 379"/>
                <a:gd name="T62" fmla="*/ 132 w 581"/>
                <a:gd name="T63" fmla="*/ 119 h 379"/>
                <a:gd name="T64" fmla="*/ 107 w 581"/>
                <a:gd name="T65" fmla="*/ 159 h 379"/>
                <a:gd name="T66" fmla="*/ 89 w 581"/>
                <a:gd name="T67" fmla="*/ 203 h 379"/>
                <a:gd name="T68" fmla="*/ 78 w 581"/>
                <a:gd name="T69" fmla="*/ 249 h 379"/>
                <a:gd name="T70" fmla="*/ 41 w 581"/>
                <a:gd name="T71" fmla="*/ 214 h 379"/>
                <a:gd name="T72" fmla="*/ 29 w 581"/>
                <a:gd name="T73" fmla="*/ 207 h 379"/>
                <a:gd name="T74" fmla="*/ 15 w 581"/>
                <a:gd name="T75" fmla="*/ 208 h 379"/>
                <a:gd name="T76" fmla="*/ 4 w 581"/>
                <a:gd name="T77" fmla="*/ 218 h 379"/>
                <a:gd name="T78" fmla="*/ 0 w 581"/>
                <a:gd name="T79" fmla="*/ 231 h 379"/>
                <a:gd name="T80" fmla="*/ 5 w 581"/>
                <a:gd name="T81" fmla="*/ 245 h 379"/>
                <a:gd name="T82" fmla="*/ 96 w 581"/>
                <a:gd name="T83" fmla="*/ 377 h 379"/>
                <a:gd name="T84" fmla="*/ 107 w 581"/>
                <a:gd name="T85" fmla="*/ 379 h 379"/>
                <a:gd name="T86" fmla="*/ 118 w 581"/>
                <a:gd name="T87" fmla="*/ 378 h 379"/>
                <a:gd name="T88" fmla="*/ 223 w 581"/>
                <a:gd name="T89" fmla="*/ 256 h 379"/>
                <a:gd name="T90" fmla="*/ 229 w 581"/>
                <a:gd name="T91" fmla="*/ 242 h 379"/>
                <a:gd name="T92" fmla="*/ 227 w 581"/>
                <a:gd name="T93" fmla="*/ 229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81" h="379">
                  <a:moveTo>
                    <a:pt x="220" y="221"/>
                  </a:moveTo>
                  <a:lnTo>
                    <a:pt x="217" y="219"/>
                  </a:lnTo>
                  <a:lnTo>
                    <a:pt x="212" y="217"/>
                  </a:lnTo>
                  <a:lnTo>
                    <a:pt x="208" y="216"/>
                  </a:lnTo>
                  <a:lnTo>
                    <a:pt x="203" y="216"/>
                  </a:lnTo>
                  <a:lnTo>
                    <a:pt x="198" y="217"/>
                  </a:lnTo>
                  <a:lnTo>
                    <a:pt x="195" y="219"/>
                  </a:lnTo>
                  <a:lnTo>
                    <a:pt x="190" y="221"/>
                  </a:lnTo>
                  <a:lnTo>
                    <a:pt x="187" y="226"/>
                  </a:lnTo>
                  <a:lnTo>
                    <a:pt x="124" y="301"/>
                  </a:lnTo>
                  <a:lnTo>
                    <a:pt x="123" y="283"/>
                  </a:lnTo>
                  <a:lnTo>
                    <a:pt x="124" y="267"/>
                  </a:lnTo>
                  <a:lnTo>
                    <a:pt x="126" y="250"/>
                  </a:lnTo>
                  <a:lnTo>
                    <a:pt x="131" y="233"/>
                  </a:lnTo>
                  <a:lnTo>
                    <a:pt x="135" y="216"/>
                  </a:lnTo>
                  <a:lnTo>
                    <a:pt x="140" y="200"/>
                  </a:lnTo>
                  <a:lnTo>
                    <a:pt x="148" y="184"/>
                  </a:lnTo>
                  <a:lnTo>
                    <a:pt x="157" y="167"/>
                  </a:lnTo>
                  <a:lnTo>
                    <a:pt x="164" y="157"/>
                  </a:lnTo>
                  <a:lnTo>
                    <a:pt x="170" y="147"/>
                  </a:lnTo>
                  <a:lnTo>
                    <a:pt x="178" y="138"/>
                  </a:lnTo>
                  <a:lnTo>
                    <a:pt x="187" y="128"/>
                  </a:lnTo>
                  <a:lnTo>
                    <a:pt x="195" y="119"/>
                  </a:lnTo>
                  <a:lnTo>
                    <a:pt x="203" y="110"/>
                  </a:lnTo>
                  <a:lnTo>
                    <a:pt x="213" y="102"/>
                  </a:lnTo>
                  <a:lnTo>
                    <a:pt x="223" y="94"/>
                  </a:lnTo>
                  <a:lnTo>
                    <a:pt x="233" y="88"/>
                  </a:lnTo>
                  <a:lnTo>
                    <a:pt x="243" y="81"/>
                  </a:lnTo>
                  <a:lnTo>
                    <a:pt x="254" y="76"/>
                  </a:lnTo>
                  <a:lnTo>
                    <a:pt x="265" y="70"/>
                  </a:lnTo>
                  <a:lnTo>
                    <a:pt x="276" y="65"/>
                  </a:lnTo>
                  <a:lnTo>
                    <a:pt x="287" y="60"/>
                  </a:lnTo>
                  <a:lnTo>
                    <a:pt x="299" y="57"/>
                  </a:lnTo>
                  <a:lnTo>
                    <a:pt x="312" y="54"/>
                  </a:lnTo>
                  <a:lnTo>
                    <a:pt x="327" y="50"/>
                  </a:lnTo>
                  <a:lnTo>
                    <a:pt x="343" y="49"/>
                  </a:lnTo>
                  <a:lnTo>
                    <a:pt x="358" y="48"/>
                  </a:lnTo>
                  <a:lnTo>
                    <a:pt x="375" y="48"/>
                  </a:lnTo>
                  <a:lnTo>
                    <a:pt x="390" y="49"/>
                  </a:lnTo>
                  <a:lnTo>
                    <a:pt x="405" y="50"/>
                  </a:lnTo>
                  <a:lnTo>
                    <a:pt x="421" y="54"/>
                  </a:lnTo>
                  <a:lnTo>
                    <a:pt x="435" y="58"/>
                  </a:lnTo>
                  <a:lnTo>
                    <a:pt x="450" y="64"/>
                  </a:lnTo>
                  <a:lnTo>
                    <a:pt x="464" y="69"/>
                  </a:lnTo>
                  <a:lnTo>
                    <a:pt x="478" y="77"/>
                  </a:lnTo>
                  <a:lnTo>
                    <a:pt x="492" y="85"/>
                  </a:lnTo>
                  <a:lnTo>
                    <a:pt x="505" y="93"/>
                  </a:lnTo>
                  <a:lnTo>
                    <a:pt x="517" y="103"/>
                  </a:lnTo>
                  <a:lnTo>
                    <a:pt x="528" y="114"/>
                  </a:lnTo>
                  <a:lnTo>
                    <a:pt x="539" y="126"/>
                  </a:lnTo>
                  <a:lnTo>
                    <a:pt x="542" y="130"/>
                  </a:lnTo>
                  <a:lnTo>
                    <a:pt x="547" y="132"/>
                  </a:lnTo>
                  <a:lnTo>
                    <a:pt x="551" y="133"/>
                  </a:lnTo>
                  <a:lnTo>
                    <a:pt x="556" y="134"/>
                  </a:lnTo>
                  <a:lnTo>
                    <a:pt x="560" y="134"/>
                  </a:lnTo>
                  <a:lnTo>
                    <a:pt x="565" y="133"/>
                  </a:lnTo>
                  <a:lnTo>
                    <a:pt x="569" y="131"/>
                  </a:lnTo>
                  <a:lnTo>
                    <a:pt x="573" y="129"/>
                  </a:lnTo>
                  <a:lnTo>
                    <a:pt x="577" y="125"/>
                  </a:lnTo>
                  <a:lnTo>
                    <a:pt x="579" y="121"/>
                  </a:lnTo>
                  <a:lnTo>
                    <a:pt x="581" y="117"/>
                  </a:lnTo>
                  <a:lnTo>
                    <a:pt x="581" y="112"/>
                  </a:lnTo>
                  <a:lnTo>
                    <a:pt x="581" y="108"/>
                  </a:lnTo>
                  <a:lnTo>
                    <a:pt x="580" y="103"/>
                  </a:lnTo>
                  <a:lnTo>
                    <a:pt x="578" y="99"/>
                  </a:lnTo>
                  <a:lnTo>
                    <a:pt x="576" y="94"/>
                  </a:lnTo>
                  <a:lnTo>
                    <a:pt x="562" y="81"/>
                  </a:lnTo>
                  <a:lnTo>
                    <a:pt x="548" y="68"/>
                  </a:lnTo>
                  <a:lnTo>
                    <a:pt x="532" y="56"/>
                  </a:lnTo>
                  <a:lnTo>
                    <a:pt x="517" y="45"/>
                  </a:lnTo>
                  <a:lnTo>
                    <a:pt x="502" y="35"/>
                  </a:lnTo>
                  <a:lnTo>
                    <a:pt x="485" y="27"/>
                  </a:lnTo>
                  <a:lnTo>
                    <a:pt x="467" y="19"/>
                  </a:lnTo>
                  <a:lnTo>
                    <a:pt x="450" y="13"/>
                  </a:lnTo>
                  <a:lnTo>
                    <a:pt x="432" y="8"/>
                  </a:lnTo>
                  <a:lnTo>
                    <a:pt x="413" y="4"/>
                  </a:lnTo>
                  <a:lnTo>
                    <a:pt x="394" y="2"/>
                  </a:lnTo>
                  <a:lnTo>
                    <a:pt x="376" y="0"/>
                  </a:lnTo>
                  <a:lnTo>
                    <a:pt x="357" y="0"/>
                  </a:lnTo>
                  <a:lnTo>
                    <a:pt x="338" y="1"/>
                  </a:lnTo>
                  <a:lnTo>
                    <a:pt x="319" y="4"/>
                  </a:lnTo>
                  <a:lnTo>
                    <a:pt x="301" y="7"/>
                  </a:lnTo>
                  <a:lnTo>
                    <a:pt x="286" y="12"/>
                  </a:lnTo>
                  <a:lnTo>
                    <a:pt x="272" y="16"/>
                  </a:lnTo>
                  <a:lnTo>
                    <a:pt x="259" y="20"/>
                  </a:lnTo>
                  <a:lnTo>
                    <a:pt x="245" y="27"/>
                  </a:lnTo>
                  <a:lnTo>
                    <a:pt x="232" y="34"/>
                  </a:lnTo>
                  <a:lnTo>
                    <a:pt x="219" y="40"/>
                  </a:lnTo>
                  <a:lnTo>
                    <a:pt x="207" y="48"/>
                  </a:lnTo>
                  <a:lnTo>
                    <a:pt x="195" y="57"/>
                  </a:lnTo>
                  <a:lnTo>
                    <a:pt x="184" y="66"/>
                  </a:lnTo>
                  <a:lnTo>
                    <a:pt x="171" y="76"/>
                  </a:lnTo>
                  <a:lnTo>
                    <a:pt x="161" y="86"/>
                  </a:lnTo>
                  <a:lnTo>
                    <a:pt x="152" y="97"/>
                  </a:lnTo>
                  <a:lnTo>
                    <a:pt x="142" y="108"/>
                  </a:lnTo>
                  <a:lnTo>
                    <a:pt x="132" y="119"/>
                  </a:lnTo>
                  <a:lnTo>
                    <a:pt x="124" y="131"/>
                  </a:lnTo>
                  <a:lnTo>
                    <a:pt x="115" y="144"/>
                  </a:lnTo>
                  <a:lnTo>
                    <a:pt x="107" y="159"/>
                  </a:lnTo>
                  <a:lnTo>
                    <a:pt x="101" y="173"/>
                  </a:lnTo>
                  <a:lnTo>
                    <a:pt x="94" y="188"/>
                  </a:lnTo>
                  <a:lnTo>
                    <a:pt x="89" y="203"/>
                  </a:lnTo>
                  <a:lnTo>
                    <a:pt x="84" y="218"/>
                  </a:lnTo>
                  <a:lnTo>
                    <a:pt x="81" y="234"/>
                  </a:lnTo>
                  <a:lnTo>
                    <a:pt x="78" y="249"/>
                  </a:lnTo>
                  <a:lnTo>
                    <a:pt x="76" y="265"/>
                  </a:lnTo>
                  <a:lnTo>
                    <a:pt x="44" y="217"/>
                  </a:lnTo>
                  <a:lnTo>
                    <a:pt x="41" y="214"/>
                  </a:lnTo>
                  <a:lnTo>
                    <a:pt x="37" y="210"/>
                  </a:lnTo>
                  <a:lnTo>
                    <a:pt x="33" y="208"/>
                  </a:lnTo>
                  <a:lnTo>
                    <a:pt x="29" y="207"/>
                  </a:lnTo>
                  <a:lnTo>
                    <a:pt x="25" y="207"/>
                  </a:lnTo>
                  <a:lnTo>
                    <a:pt x="19" y="207"/>
                  </a:lnTo>
                  <a:lnTo>
                    <a:pt x="15" y="208"/>
                  </a:lnTo>
                  <a:lnTo>
                    <a:pt x="10" y="212"/>
                  </a:lnTo>
                  <a:lnTo>
                    <a:pt x="7" y="214"/>
                  </a:lnTo>
                  <a:lnTo>
                    <a:pt x="4" y="218"/>
                  </a:lnTo>
                  <a:lnTo>
                    <a:pt x="1" y="221"/>
                  </a:lnTo>
                  <a:lnTo>
                    <a:pt x="0" y="226"/>
                  </a:lnTo>
                  <a:lnTo>
                    <a:pt x="0" y="231"/>
                  </a:lnTo>
                  <a:lnTo>
                    <a:pt x="0" y="236"/>
                  </a:lnTo>
                  <a:lnTo>
                    <a:pt x="1" y="240"/>
                  </a:lnTo>
                  <a:lnTo>
                    <a:pt x="5" y="245"/>
                  </a:lnTo>
                  <a:lnTo>
                    <a:pt x="89" y="369"/>
                  </a:lnTo>
                  <a:lnTo>
                    <a:pt x="92" y="374"/>
                  </a:lnTo>
                  <a:lnTo>
                    <a:pt x="96" y="377"/>
                  </a:lnTo>
                  <a:lnTo>
                    <a:pt x="102" y="379"/>
                  </a:lnTo>
                  <a:lnTo>
                    <a:pt x="107" y="379"/>
                  </a:lnTo>
                  <a:lnTo>
                    <a:pt x="107" y="379"/>
                  </a:lnTo>
                  <a:lnTo>
                    <a:pt x="108" y="379"/>
                  </a:lnTo>
                  <a:lnTo>
                    <a:pt x="114" y="379"/>
                  </a:lnTo>
                  <a:lnTo>
                    <a:pt x="118" y="378"/>
                  </a:lnTo>
                  <a:lnTo>
                    <a:pt x="123" y="375"/>
                  </a:lnTo>
                  <a:lnTo>
                    <a:pt x="126" y="372"/>
                  </a:lnTo>
                  <a:lnTo>
                    <a:pt x="223" y="256"/>
                  </a:lnTo>
                  <a:lnTo>
                    <a:pt x="227" y="251"/>
                  </a:lnTo>
                  <a:lnTo>
                    <a:pt x="228" y="247"/>
                  </a:lnTo>
                  <a:lnTo>
                    <a:pt x="229" y="242"/>
                  </a:lnTo>
                  <a:lnTo>
                    <a:pt x="229" y="238"/>
                  </a:lnTo>
                  <a:lnTo>
                    <a:pt x="228" y="234"/>
                  </a:lnTo>
                  <a:lnTo>
                    <a:pt x="227" y="229"/>
                  </a:lnTo>
                  <a:lnTo>
                    <a:pt x="223" y="225"/>
                  </a:lnTo>
                  <a:lnTo>
                    <a:pt x="220" y="2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pic>
        <p:nvPicPr>
          <p:cNvPr id="6" name="Graphic 5" descr="Money">
            <a:extLst>
              <a:ext uri="{FF2B5EF4-FFF2-40B4-BE49-F238E27FC236}">
                <a16:creationId xmlns:a16="http://schemas.microsoft.com/office/drawing/2014/main" id="{231049EC-B4F3-4123-B271-2B1BE53FD93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67322" y="2475123"/>
            <a:ext cx="533625" cy="533625"/>
          </a:xfrm>
          <a:prstGeom prst="rect">
            <a:avLst/>
          </a:prstGeom>
        </p:spPr>
      </p:pic>
      <p:pic>
        <p:nvPicPr>
          <p:cNvPr id="44" name="Content Placeholder 12">
            <a:extLst>
              <a:ext uri="{FF2B5EF4-FFF2-40B4-BE49-F238E27FC236}">
                <a16:creationId xmlns:a16="http://schemas.microsoft.com/office/drawing/2014/main" id="{54CDA0E6-D439-416C-A31B-ECF5B9A9B17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779" y="5614006"/>
            <a:ext cx="1849280" cy="1178662"/>
          </a:xfrm>
          <a:prstGeom prst="rect">
            <a:avLst/>
          </a:prstGeom>
        </p:spPr>
      </p:pic>
    </p:spTree>
    <p:extLst>
      <p:ext uri="{BB962C8B-B14F-4D97-AF65-F5344CB8AC3E}">
        <p14:creationId xmlns:p14="http://schemas.microsoft.com/office/powerpoint/2010/main" val="3875146518"/>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8"/>
            <a:ext cx="6253317" cy="1551209"/>
          </a:xfrm>
        </p:spPr>
        <p:txBody>
          <a:bodyPr>
            <a:normAutofit/>
          </a:bodyPr>
          <a:lstStyle/>
          <a:p>
            <a:r>
              <a:rPr lang="en-US" sz="7200" dirty="0" err="1">
                <a:solidFill>
                  <a:schemeClr val="accent5">
                    <a:lumMod val="50000"/>
                  </a:schemeClr>
                </a:solidFill>
                <a:latin typeface="Times New Roman" panose="02020603050405020304" pitchFamily="18" charset="0"/>
                <a:cs typeface="Times New Roman" panose="02020603050405020304" pitchFamily="18" charset="0"/>
              </a:rPr>
              <a:t>Obrigado</a:t>
            </a:r>
            <a:endParaRPr lang="en-US" sz="72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135527" y="2301948"/>
            <a:ext cx="6634716" cy="2921334"/>
          </a:xfrm>
        </p:spPr>
        <p:txBody>
          <a:bodyPr>
            <a:normAutofi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Eraldo Consorte</a:t>
            </a:r>
          </a:p>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99568.9961   </a:t>
            </a:r>
          </a:p>
          <a:p>
            <a:r>
              <a:rPr lang="en-US" sz="2400" b="1"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econsort@gmail.com</a:t>
            </a:r>
            <a:endParaRPr lang="en-US" sz="2400" b="1" dirty="0">
              <a:solidFill>
                <a:srgbClr val="0070C0"/>
              </a:solidFill>
              <a:latin typeface="Times New Roman" panose="02020603050405020304" pitchFamily="18" charset="0"/>
              <a:cs typeface="Times New Roman" panose="02020603050405020304" pitchFamily="18" charset="0"/>
            </a:endParaRPr>
          </a:p>
          <a:p>
            <a:r>
              <a:rPr lang="en-US" b="1" dirty="0">
                <a:solidFill>
                  <a:srgbClr val="0070C0"/>
                </a:solidFill>
                <a:latin typeface="Times New Roman" panose="02020603050405020304" pitchFamily="18" charset="0"/>
                <a:cs typeface="Times New Roman" panose="02020603050405020304" pitchFamily="18" charset="0"/>
                <a:hlinkClick r:id="rId3"/>
              </a:rPr>
              <a:t>www.consortecursos.com</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7" name="Content Placeholder 12">
            <a:extLst>
              <a:ext uri="{FF2B5EF4-FFF2-40B4-BE49-F238E27FC236}">
                <a16:creationId xmlns:a16="http://schemas.microsoft.com/office/drawing/2014/main" id="{AA88CE22-3799-4066-AD80-2177B7C0C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8245" y="5534322"/>
            <a:ext cx="1849280" cy="1178662"/>
          </a:xfrm>
          <a:prstGeom prst="rect">
            <a:avLst/>
          </a:prstGeom>
        </p:spPr>
      </p:pic>
      <p:pic>
        <p:nvPicPr>
          <p:cNvPr id="6" name="Picture 5" descr="Instagram Logo Editorial Vetora Illustration Imagem Editorial - Ilustração  de câmara, tela: 135977670">
            <a:extLst>
              <a:ext uri="{FF2B5EF4-FFF2-40B4-BE49-F238E27FC236}">
                <a16:creationId xmlns:a16="http://schemas.microsoft.com/office/drawing/2014/main" id="{F5F32D47-AB01-4AD0-B87E-1401B0032B9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9959" y="4289238"/>
            <a:ext cx="965213" cy="934044"/>
          </a:xfrm>
          <a:prstGeom prst="rect">
            <a:avLst/>
          </a:prstGeom>
          <a:noFill/>
          <a:ln>
            <a:noFill/>
          </a:ln>
        </p:spPr>
      </p:pic>
      <p:pic>
        <p:nvPicPr>
          <p:cNvPr id="8" name="Picture 7">
            <a:extLst>
              <a:ext uri="{FF2B5EF4-FFF2-40B4-BE49-F238E27FC236}">
                <a16:creationId xmlns:a16="http://schemas.microsoft.com/office/drawing/2014/main" id="{41187529-5EBE-4E3A-B1B8-EDC373F0BF0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6178" y="4416535"/>
            <a:ext cx="679450" cy="679450"/>
          </a:xfrm>
          <a:prstGeom prst="rect">
            <a:avLst/>
          </a:prstGeom>
          <a:noFill/>
          <a:ln>
            <a:noFill/>
          </a:ln>
        </p:spPr>
      </p:pic>
    </p:spTree>
    <p:extLst>
      <p:ext uri="{BB962C8B-B14F-4D97-AF65-F5344CB8AC3E}">
        <p14:creationId xmlns:p14="http://schemas.microsoft.com/office/powerpoint/2010/main" val="115561310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226E-A894-407E-B4CB-840F8D85887C}"/>
              </a:ext>
            </a:extLst>
          </p:cNvPr>
          <p:cNvSpPr>
            <a:spLocks noGrp="1"/>
          </p:cNvSpPr>
          <p:nvPr>
            <p:ph type="title"/>
          </p:nvPr>
        </p:nvSpPr>
        <p:spPr>
          <a:xfrm>
            <a:off x="123825" y="333375"/>
            <a:ext cx="4391025" cy="247649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pt-BR" sz="4800" b="1" dirty="0">
                <a:solidFill>
                  <a:srgbClr val="002060"/>
                </a:solidFill>
                <a:latin typeface="Times New Roman" panose="02020603050405020304" pitchFamily="18" charset="0"/>
                <a:cs typeface="Times New Roman" panose="02020603050405020304" pitchFamily="18" charset="0"/>
              </a:rPr>
              <a:t>Retenção INSS</a:t>
            </a:r>
            <a:br>
              <a:rPr lang="pt-BR" sz="4800" b="1" dirty="0">
                <a:solidFill>
                  <a:srgbClr val="002060"/>
                </a:solidFill>
                <a:latin typeface="Times New Roman" panose="02020603050405020304" pitchFamily="18" charset="0"/>
                <a:cs typeface="Times New Roman" panose="02020603050405020304" pitchFamily="18" charset="0"/>
              </a:rPr>
            </a:br>
            <a:r>
              <a:rPr lang="pt-BR" sz="4800" b="1" dirty="0">
                <a:solidFill>
                  <a:srgbClr val="002060"/>
                </a:solidFill>
                <a:latin typeface="Times New Roman" panose="02020603050405020304" pitchFamily="18" charset="0"/>
                <a:cs typeface="Times New Roman" panose="02020603050405020304" pitchFamily="18" charset="0"/>
              </a:rPr>
              <a:t>11% </a:t>
            </a:r>
            <a:endParaRPr lang="pt-BR" sz="4800" dirty="0">
              <a:solidFill>
                <a:srgbClr val="002060"/>
              </a:solidFill>
            </a:endParaRPr>
          </a:p>
        </p:txBody>
      </p:sp>
      <p:sp>
        <p:nvSpPr>
          <p:cNvPr id="10" name="Content Placeholder 9">
            <a:extLst>
              <a:ext uri="{FF2B5EF4-FFF2-40B4-BE49-F238E27FC236}">
                <a16:creationId xmlns:a16="http://schemas.microsoft.com/office/drawing/2014/main" id="{63FD5DF2-4BFB-4C45-B753-56E365D97B95}"/>
              </a:ext>
            </a:extLst>
          </p:cNvPr>
          <p:cNvSpPr>
            <a:spLocks noGrp="1"/>
          </p:cNvSpPr>
          <p:nvPr>
            <p:ph idx="1"/>
          </p:nvPr>
        </p:nvSpPr>
        <p:spPr>
          <a:xfrm>
            <a:off x="457200" y="2296633"/>
            <a:ext cx="3859619" cy="2030891"/>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20000"/>
          </a:bodyPr>
          <a:lstStyle/>
          <a:p>
            <a:pPr marL="0" indent="0" algn="ctr">
              <a:buNone/>
            </a:pPr>
            <a:endParaRPr lang="pt-BR" sz="24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Análise dos Serviço Sujeitos a Retenção do INSS</a:t>
            </a: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Empreitada e Cessão de Mão de Obra </a:t>
            </a: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 AMMVI -</a:t>
            </a:r>
          </a:p>
          <a:p>
            <a:endParaRPr lang="en-US" sz="2400" dirty="0">
              <a:solidFill>
                <a:srgbClr val="002060"/>
              </a:solidFill>
            </a:endParaRPr>
          </a:p>
        </p:txBody>
      </p:sp>
      <p:pic>
        <p:nvPicPr>
          <p:cNvPr id="6" name="Content Placeholder 5" descr="Pin em Projetos para experimentar">
            <a:extLst>
              <a:ext uri="{FF2B5EF4-FFF2-40B4-BE49-F238E27FC236}">
                <a16:creationId xmlns:a16="http://schemas.microsoft.com/office/drawing/2014/main" id="{A285ECA5-57EB-400D-A6F5-923E2266E8C7}"/>
              </a:ext>
            </a:extLst>
          </p:cNvPr>
          <p:cNvPicPr>
            <a:picLocks/>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372100" y="1493667"/>
            <a:ext cx="6053093" cy="386742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Footer Placeholder 3">
            <a:extLst>
              <a:ext uri="{FF2B5EF4-FFF2-40B4-BE49-F238E27FC236}">
                <a16:creationId xmlns:a16="http://schemas.microsoft.com/office/drawing/2014/main" id="{5D0C3D02-2E5D-4A86-8666-84733D302CEA}"/>
              </a:ext>
            </a:extLst>
          </p:cNvPr>
          <p:cNvSpPr>
            <a:spLocks noGrp="1"/>
          </p:cNvSpPr>
          <p:nvPr>
            <p:ph type="ftr" sz="quarter" idx="11"/>
          </p:nvPr>
        </p:nvSpPr>
        <p:spPr>
          <a:xfrm>
            <a:off x="5123688" y="6356350"/>
            <a:ext cx="4114800" cy="365125"/>
          </a:xfrm>
        </p:spPr>
        <p:txBody>
          <a:bodyPr>
            <a:normAutofit/>
          </a:bodyPr>
          <a:lstStyle/>
          <a:p>
            <a:pPr algn="l">
              <a:spcAft>
                <a:spcPts val="600"/>
              </a:spcAft>
            </a:pPr>
            <a:r>
              <a:rPr lang="it-IT">
                <a:solidFill>
                  <a:srgbClr val="303030"/>
                </a:solidFill>
              </a:rPr>
              <a:t>eraldo consorte -  econsort@gmail.com</a:t>
            </a:r>
            <a:endParaRPr lang="pt-BR">
              <a:solidFill>
                <a:srgbClr val="303030"/>
              </a:solidFill>
            </a:endParaRPr>
          </a:p>
        </p:txBody>
      </p:sp>
      <p:sp>
        <p:nvSpPr>
          <p:cNvPr id="5" name="Slide Number Placeholder 4">
            <a:extLst>
              <a:ext uri="{FF2B5EF4-FFF2-40B4-BE49-F238E27FC236}">
                <a16:creationId xmlns:a16="http://schemas.microsoft.com/office/drawing/2014/main" id="{7550B0FF-C8CC-4786-97B2-280FA34C2B02}"/>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rgbClr val="303030"/>
                </a:solidFill>
              </a:rPr>
              <a:pPr>
                <a:spcAft>
                  <a:spcPts val="600"/>
                </a:spcAft>
              </a:pPr>
              <a:t>119</a:t>
            </a:fld>
            <a:endParaRPr lang="pt-BR">
              <a:solidFill>
                <a:srgbClr val="303030"/>
              </a:solidFill>
            </a:endParaRPr>
          </a:p>
        </p:txBody>
      </p:sp>
      <p:sp>
        <p:nvSpPr>
          <p:cNvPr id="11" name="Content Placeholder 9">
            <a:extLst>
              <a:ext uri="{FF2B5EF4-FFF2-40B4-BE49-F238E27FC236}">
                <a16:creationId xmlns:a16="http://schemas.microsoft.com/office/drawing/2014/main" id="{8A4EE7AC-B16A-4930-976F-1ED89005B215}"/>
              </a:ext>
            </a:extLst>
          </p:cNvPr>
          <p:cNvSpPr txBox="1">
            <a:spLocks/>
          </p:cNvSpPr>
          <p:nvPr/>
        </p:nvSpPr>
        <p:spPr>
          <a:xfrm>
            <a:off x="648930" y="4467226"/>
            <a:ext cx="3505494" cy="18891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BR" sz="16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pt-BR" sz="1600" b="1" dirty="0">
                <a:solidFill>
                  <a:srgbClr val="002060"/>
                </a:solidFill>
                <a:latin typeface="Times New Roman" panose="02020603050405020304" pitchFamily="18" charset="0"/>
                <a:cs typeface="Times New Roman" panose="02020603050405020304" pitchFamily="18" charset="0"/>
              </a:rPr>
              <a:t>Facilitador : Eraldo Consorte</a:t>
            </a:r>
          </a:p>
          <a:p>
            <a:pPr marL="0" indent="0" algn="ctr">
              <a:buNone/>
            </a:pPr>
            <a:r>
              <a:rPr lang="pt-BR" sz="1600" b="1" dirty="0">
                <a:solidFill>
                  <a:srgbClr val="002060"/>
                </a:solidFill>
                <a:latin typeface="Times New Roman" panose="02020603050405020304" pitchFamily="18" charset="0"/>
                <a:cs typeface="Times New Roman" panose="02020603050405020304" pitchFamily="18" charset="0"/>
              </a:rPr>
              <a:t>Outubro/2021</a:t>
            </a:r>
          </a:p>
          <a:p>
            <a:pPr marL="0" indent="0" algn="ctr">
              <a:buNone/>
            </a:pPr>
            <a:r>
              <a:rPr lang="pt-BR" sz="1600" b="1" dirty="0">
                <a:solidFill>
                  <a:srgbClr val="002060"/>
                </a:solidFill>
                <a:latin typeface="Times New Roman" panose="02020603050405020304" pitchFamily="18" charset="0"/>
                <a:cs typeface="Times New Roman" panose="02020603050405020304" pitchFamily="18" charset="0"/>
              </a:rPr>
              <a:t>Consorte cursos e consultoria</a:t>
            </a:r>
          </a:p>
          <a:p>
            <a:endParaRPr lang="en-US" sz="1600" dirty="0">
              <a:solidFill>
                <a:srgbClr val="002060"/>
              </a:solidFill>
            </a:endParaRPr>
          </a:p>
        </p:txBody>
      </p:sp>
    </p:spTree>
    <p:extLst>
      <p:ext uri="{BB962C8B-B14F-4D97-AF65-F5344CB8AC3E}">
        <p14:creationId xmlns:p14="http://schemas.microsoft.com/office/powerpoint/2010/main" val="266506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1524000" y="1526751"/>
            <a:ext cx="9144000" cy="1349375"/>
          </a:xfrm>
          <a:solidFill>
            <a:srgbClr val="002060"/>
          </a:solidFill>
          <a:ln w="38100">
            <a:solidFill>
              <a:schemeClr val="tx2">
                <a:lumMod val="50000"/>
              </a:schemeClr>
            </a:solidFill>
          </a:ln>
        </p:spPr>
        <p:txBody>
          <a:bodyPr/>
          <a:lstStyle/>
          <a:p>
            <a:pPr>
              <a:defRPr/>
            </a:pPr>
            <a:r>
              <a:rPr lang="pt-BR" dirty="0">
                <a:solidFill>
                  <a:schemeClr val="bg1"/>
                </a:solidFill>
              </a:rPr>
              <a:t>Tabelas Suportes </a:t>
            </a:r>
            <a:endParaRPr lang="en-US" dirty="0">
              <a:solidFill>
                <a:schemeClr val="bg1"/>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sp>
        <p:nvSpPr>
          <p:cNvPr id="24581"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04202AE0-0715-4C96-BDB5-25ACDCC4287D}" type="slidenum">
              <a:rPr lang="pt-BR" altLang="pt-BR" sz="1200">
                <a:solidFill>
                  <a:srgbClr val="8F989C"/>
                </a:solidFill>
              </a:rPr>
              <a:pPr>
                <a:spcBef>
                  <a:spcPct val="0"/>
                </a:spcBef>
                <a:buFontTx/>
                <a:buNone/>
              </a:pPr>
              <a:t>12</a:t>
            </a:fld>
            <a:endParaRPr lang="pt-BR" altLang="pt-BR" sz="1200">
              <a:solidFill>
                <a:srgbClr val="8F989C"/>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
        <p:nvSpPr>
          <p:cNvPr id="2" name="Subtitle 1"/>
          <p:cNvSpPr>
            <a:spLocks noGrp="1"/>
          </p:cNvSpPr>
          <p:nvPr>
            <p:ph type="subTitle" idx="1"/>
          </p:nvPr>
        </p:nvSpPr>
        <p:spPr/>
        <p:txBody>
          <a:bodyPr/>
          <a:lstStyle/>
          <a:p>
            <a:endParaRPr lang="pt-BR" dirty="0"/>
          </a:p>
        </p:txBody>
      </p:sp>
    </p:spTree>
    <p:extLst>
      <p:ext uri="{BB962C8B-B14F-4D97-AF65-F5344CB8AC3E}">
        <p14:creationId xmlns:p14="http://schemas.microsoft.com/office/powerpoint/2010/main" val="248083216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900545" y="655062"/>
            <a:ext cx="10453255" cy="1930483"/>
          </a:xfrm>
          <a:solidFill>
            <a:schemeClr val="tx2">
              <a:lumMod val="40000"/>
              <a:lumOff val="60000"/>
            </a:schemeClr>
          </a:solidFill>
          <a:ln>
            <a:solidFill>
              <a:schemeClr val="accent1"/>
            </a:solidFill>
            <a:miter lim="800000"/>
            <a:headEnd/>
            <a:tailEnd/>
          </a:ln>
        </p:spPr>
        <p:txBody>
          <a:bodyPr vert="horz" lIns="92075" tIns="46038" rIns="92075" bIns="46038" rtlCol="0" anchor="b">
            <a:normAutofit fontScale="90000"/>
          </a:bodyPr>
          <a:lstStyle/>
          <a:p>
            <a:pPr algn="ctr" eaLnBrk="1" hangingPunct="1"/>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solidFill>
                  <a:schemeClr val="accent2"/>
                </a:solidFill>
                <a:latin typeface="Times New Roman" panose="02020603050405020304" pitchFamily="18" charset="0"/>
                <a:cs typeface="Times New Roman" panose="02020603050405020304" pitchFamily="18" charset="0"/>
              </a:rPr>
            </a:br>
            <a:br>
              <a:rPr lang="pt-BR" altLang="pt-BR" sz="3200" b="1" dirty="0">
                <a:latin typeface="Times New Roman" panose="02020603050405020304" pitchFamily="18" charset="0"/>
                <a:cs typeface="Times New Roman" panose="02020603050405020304" pitchFamily="18" charset="0"/>
              </a:rPr>
            </a:br>
            <a:br>
              <a:rPr lang="pt-BR" altLang="pt-BR" sz="3200" b="1" dirty="0">
                <a:latin typeface="Times New Roman" panose="02020603050405020304" pitchFamily="18" charset="0"/>
                <a:cs typeface="Times New Roman" panose="02020603050405020304" pitchFamily="18" charset="0"/>
              </a:rPr>
            </a:br>
            <a:br>
              <a:rPr lang="pt-BR" altLang="pt-BR" sz="3200" b="1" i="1" dirty="0">
                <a:latin typeface="Times New Roman" panose="02020603050405020304" pitchFamily="18" charset="0"/>
                <a:cs typeface="Times New Roman" panose="02020603050405020304" pitchFamily="18" charset="0"/>
              </a:rPr>
            </a:br>
            <a:br>
              <a:rPr lang="pt-BR" altLang="pt-BR" sz="3200" b="1" i="1" dirty="0">
                <a:latin typeface="Times New Roman" panose="02020603050405020304" pitchFamily="18" charset="0"/>
                <a:cs typeface="Times New Roman" panose="02020603050405020304" pitchFamily="18" charset="0"/>
              </a:rPr>
            </a:br>
            <a:br>
              <a:rPr lang="pt-BR" altLang="pt-BR" sz="3200" b="1" i="1" dirty="0">
                <a:latin typeface="Times New Roman" panose="02020603050405020304" pitchFamily="18" charset="0"/>
                <a:cs typeface="Times New Roman" panose="02020603050405020304" pitchFamily="18" charset="0"/>
              </a:rPr>
            </a:br>
            <a:r>
              <a:rPr lang="pt-BR" altLang="pt-BR" sz="3200" b="1" dirty="0">
                <a:solidFill>
                  <a:srgbClr val="002060"/>
                </a:solidFill>
                <a:latin typeface="Cambria" panose="02040503050406030204" pitchFamily="18" charset="0"/>
                <a:cs typeface="Times New Roman" panose="02020603050405020304" pitchFamily="18" charset="0"/>
              </a:rPr>
              <a:t>RETENÇÃO DOS 11% INSS</a:t>
            </a:r>
            <a:br>
              <a:rPr lang="pt-BR" altLang="pt-BR" sz="3200" b="1" dirty="0">
                <a:solidFill>
                  <a:srgbClr val="002060"/>
                </a:solidFill>
                <a:latin typeface="Cambria" panose="02040503050406030204" pitchFamily="18" charset="0"/>
                <a:cs typeface="Times New Roman" panose="02020603050405020304" pitchFamily="18" charset="0"/>
              </a:rPr>
            </a:br>
            <a:r>
              <a:rPr lang="pt-BR" altLang="pt-BR" sz="3200" b="1" dirty="0">
                <a:solidFill>
                  <a:srgbClr val="002060"/>
                </a:solidFill>
                <a:latin typeface="Cambria" panose="02040503050406030204" pitchFamily="18" charset="0"/>
                <a:cs typeface="Times New Roman" panose="02020603050405020304" pitchFamily="18" charset="0"/>
              </a:rPr>
              <a:t>OBRIGAÇÕES PREVIDENCIÁRIAS</a:t>
            </a:r>
            <a:br>
              <a:rPr lang="pt-BR" altLang="pt-BR" sz="3200" b="1" dirty="0">
                <a:solidFill>
                  <a:srgbClr val="002060"/>
                </a:solidFill>
                <a:latin typeface="Cambria" panose="02040503050406030204" pitchFamily="18" charset="0"/>
                <a:cs typeface="Times New Roman" panose="02020603050405020304" pitchFamily="18" charset="0"/>
              </a:rPr>
            </a:br>
            <a:r>
              <a:rPr lang="pt-BR" altLang="pt-BR" sz="3200" b="1" dirty="0">
                <a:solidFill>
                  <a:srgbClr val="002060"/>
                </a:solidFill>
                <a:latin typeface="Cambria" panose="02040503050406030204" pitchFamily="18" charset="0"/>
                <a:cs typeface="Times New Roman" panose="02020603050405020304" pitchFamily="18" charset="0"/>
              </a:rPr>
              <a:t> PJ PF</a:t>
            </a:r>
            <a:br>
              <a:rPr lang="pt-BR" altLang="pt-BR" sz="3200" b="1" dirty="0">
                <a:solidFill>
                  <a:srgbClr val="002060"/>
                </a:solidFill>
                <a:latin typeface="Cambria" panose="02040503050406030204" pitchFamily="18" charset="0"/>
                <a:cs typeface="Times New Roman" panose="02020603050405020304" pitchFamily="18" charset="0"/>
              </a:rPr>
            </a:br>
            <a:r>
              <a:rPr lang="pt-BR" altLang="pt-BR" sz="3200" b="1" dirty="0">
                <a:solidFill>
                  <a:srgbClr val="002060"/>
                </a:solidFill>
                <a:latin typeface="Cambria" panose="02040503050406030204" pitchFamily="18" charset="0"/>
                <a:cs typeface="Times New Roman" panose="02020603050405020304" pitchFamily="18" charset="0"/>
              </a:rPr>
              <a:t>EFD REINF</a:t>
            </a:r>
            <a:endParaRPr lang="pt-BR" altLang="pt-BR" sz="3200" b="1" i="1" dirty="0">
              <a:solidFill>
                <a:srgbClr val="002060"/>
              </a:solidFill>
              <a:latin typeface="Cambria" panose="02040503050406030204" pitchFamily="18" charset="0"/>
              <a:cs typeface="Times New Roman" panose="02020603050405020304" pitchFamily="18" charset="0"/>
            </a:endParaRPr>
          </a:p>
        </p:txBody>
      </p:sp>
      <p:sp>
        <p:nvSpPr>
          <p:cNvPr id="53251" name="Rectangle 3"/>
          <p:cNvSpPr>
            <a:spLocks noGrp="1" noChangeArrowheads="1"/>
          </p:cNvSpPr>
          <p:nvPr>
            <p:ph type="body" idx="1"/>
          </p:nvPr>
        </p:nvSpPr>
        <p:spPr>
          <a:xfrm>
            <a:off x="900545" y="3144983"/>
            <a:ext cx="10453255" cy="2978726"/>
          </a:xfrm>
          <a:solidFill>
            <a:schemeClr val="tx2">
              <a:lumMod val="50000"/>
            </a:schemeClr>
          </a:solidFill>
        </p:spPr>
        <p:txBody>
          <a:bodyPr vert="horz" lIns="92075" tIns="46038" rIns="92075" bIns="46038" rtlCol="0">
            <a:normAutofit/>
          </a:bodyPr>
          <a:lstStyle/>
          <a:p>
            <a:pPr marL="0" indent="0">
              <a:buNone/>
              <a:defRPr/>
            </a:pPr>
            <a:r>
              <a:rPr lang="pt-BR" sz="3200" b="1" dirty="0">
                <a:solidFill>
                  <a:schemeClr val="bg1"/>
                </a:solidFill>
                <a:latin typeface="Cambria" panose="02040503050406030204" pitchFamily="18" charset="0"/>
                <a:cs typeface="Arial" charset="0"/>
              </a:rPr>
              <a:t>Facilitador :</a:t>
            </a:r>
            <a:r>
              <a:rPr lang="pt-BR" sz="3200" dirty="0">
                <a:solidFill>
                  <a:schemeClr val="bg1"/>
                </a:solidFill>
                <a:latin typeface="Cambria" panose="02040503050406030204" pitchFamily="18" charset="0"/>
                <a:cs typeface="Arial" charset="0"/>
              </a:rPr>
              <a:t> Eraldo Rogério Consorte</a:t>
            </a:r>
          </a:p>
          <a:p>
            <a:pPr marL="0" indent="0">
              <a:buNone/>
              <a:defRPr/>
            </a:pPr>
            <a:r>
              <a:rPr lang="pt-BR" sz="3200" b="1" dirty="0">
                <a:solidFill>
                  <a:schemeClr val="bg1"/>
                </a:solidFill>
                <a:latin typeface="Cambria" panose="02040503050406030204" pitchFamily="18" charset="0"/>
                <a:cs typeface="Arial" charset="0"/>
              </a:rPr>
              <a:t>Data </a:t>
            </a:r>
            <a:r>
              <a:rPr lang="pt-BR" sz="3200" dirty="0">
                <a:solidFill>
                  <a:schemeClr val="bg1"/>
                </a:solidFill>
                <a:latin typeface="Cambria" panose="02040503050406030204" pitchFamily="18" charset="0"/>
                <a:cs typeface="Arial" charset="0"/>
              </a:rPr>
              <a:t>: </a:t>
            </a:r>
          </a:p>
          <a:p>
            <a:pPr marL="0" indent="0">
              <a:buNone/>
              <a:defRPr/>
            </a:pPr>
            <a:r>
              <a:rPr lang="pt-BR" sz="3200" b="1" dirty="0">
                <a:solidFill>
                  <a:schemeClr val="bg1"/>
                </a:solidFill>
                <a:latin typeface="Cambria" panose="02040503050406030204" pitchFamily="18" charset="0"/>
                <a:cs typeface="Arial" charset="0"/>
              </a:rPr>
              <a:t>Cidade: </a:t>
            </a:r>
          </a:p>
          <a:p>
            <a:pPr marL="0" indent="0" algn="ctr">
              <a:buNone/>
              <a:defRPr/>
            </a:pPr>
            <a:r>
              <a:rPr lang="pt-BR" sz="3200" dirty="0">
                <a:solidFill>
                  <a:schemeClr val="bg1"/>
                </a:solidFill>
                <a:latin typeface="Cambria" panose="02040503050406030204" pitchFamily="18" charset="0"/>
                <a:ea typeface="BatangChe" pitchFamily="49" charset="-127"/>
                <a:cs typeface="Times New Roman" panose="02020603050405020304" pitchFamily="18" charset="0"/>
              </a:rPr>
              <a:t>“Só há duas coisas certas na vida : a morte e os impostos”</a:t>
            </a:r>
            <a:br>
              <a:rPr lang="pt-BR" sz="3200" dirty="0">
                <a:solidFill>
                  <a:schemeClr val="bg1"/>
                </a:solidFill>
                <a:latin typeface="Cambria" panose="02040503050406030204" pitchFamily="18" charset="0"/>
                <a:ea typeface="BatangChe" pitchFamily="49" charset="-127"/>
                <a:cs typeface="Times New Roman" panose="02020603050405020304" pitchFamily="18" charset="0"/>
              </a:rPr>
            </a:br>
            <a:r>
              <a:rPr lang="pt-BR" sz="3200" dirty="0">
                <a:solidFill>
                  <a:schemeClr val="bg1"/>
                </a:solidFill>
                <a:latin typeface="Cambria" panose="02040503050406030204" pitchFamily="18" charset="0"/>
                <a:ea typeface="BatangChe" pitchFamily="49" charset="-127"/>
                <a:cs typeface="Times New Roman" panose="02020603050405020304" pitchFamily="18" charset="0"/>
              </a:rPr>
              <a:t>Benjamim Franklin – 1790</a:t>
            </a:r>
          </a:p>
          <a:p>
            <a:pPr marL="0" indent="0">
              <a:buNone/>
              <a:defRPr/>
            </a:pPr>
            <a:endParaRPr lang="pt-BR" sz="3200" b="1" dirty="0">
              <a:solidFill>
                <a:schemeClr val="bg1"/>
              </a:solidFill>
              <a:latin typeface="Cambria" panose="02040503050406030204" pitchFamily="18" charset="0"/>
            </a:endParaRPr>
          </a:p>
          <a:p>
            <a:pPr marL="0" indent="0" algn="ctr">
              <a:buNone/>
              <a:defRPr/>
            </a:pPr>
            <a:endParaRPr lang="pt-BR" sz="3200" dirty="0">
              <a:solidFill>
                <a:schemeClr val="bg1"/>
              </a:solidFill>
              <a:effectLst>
                <a:outerShdw blurRad="38100" dist="38100" dir="2700000" algn="tl">
                  <a:srgbClr val="000000"/>
                </a:outerShdw>
              </a:effectLst>
              <a:latin typeface="Cambria" panose="02040503050406030204" pitchFamily="18" charset="0"/>
            </a:endParaRPr>
          </a:p>
        </p:txBody>
      </p:sp>
      <p:sp>
        <p:nvSpPr>
          <p:cNvPr id="1434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525FBC6-8375-4BB7-AF5A-7AC768DF4115}" type="slidenum">
              <a:rPr lang="pt-BR" altLang="pt-BR">
                <a:solidFill>
                  <a:srgbClr val="9B9A98"/>
                </a:solidFill>
              </a:rPr>
              <a:pPr eaLnBrk="1" hangingPunct="1"/>
              <a:t>120</a:t>
            </a:fld>
            <a:endParaRPr lang="pt-BR" altLang="pt-BR">
              <a:solidFill>
                <a:srgbClr val="9B9A98"/>
              </a:solidFill>
            </a:endParaRPr>
          </a:p>
        </p:txBody>
      </p:sp>
      <p:sp>
        <p:nvSpPr>
          <p:cNvPr id="1433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BF17589-FD9E-4525-A1C5-8F0DFFDDF909}" type="slidenum">
              <a:rPr lang="pt-BR" altLang="en-US" sz="1400">
                <a:latin typeface="Times New Roman" panose="02020603050405020304" pitchFamily="18" charset="0"/>
              </a:rPr>
              <a:pPr algn="r" eaLnBrk="1" hangingPunct="1">
                <a:spcBef>
                  <a:spcPct val="0"/>
                </a:spcBef>
                <a:buClrTx/>
                <a:buSzTx/>
                <a:buFontTx/>
                <a:buNone/>
              </a:pPr>
              <a:t>120</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972998954"/>
      </p:ext>
    </p:extLst>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3250">
                                            <p:txEl>
                                              <p:charRg st="4294967295" end="4294967295"/>
                                            </p:txEl>
                                          </p:spTgt>
                                        </p:tgtEl>
                                        <p:attrNameLst>
                                          <p:attrName>style.visibility</p:attrName>
                                        </p:attrNameLst>
                                      </p:cBhvr>
                                      <p:to>
                                        <p:strVal val="visible"/>
                                      </p:to>
                                    </p:set>
                                    <p:animEffect transition="in" filter="wipe(left)">
                                      <p:cBhvr>
                                        <p:cTn id="7" dur="500"/>
                                        <p:tgtEl>
                                          <p:spTgt spid="53250">
                                            <p:txEl>
                                              <p:charRg st="4294967295" end="4294967295"/>
                                            </p:txEl>
                                          </p:spTgt>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251">
                                            <p:txEl>
                                              <p:charRg st="4294967295" end="4294967295"/>
                                            </p:txEl>
                                          </p:spTgt>
                                        </p:tgtEl>
                                        <p:attrNameLst>
                                          <p:attrName>style.visibility</p:attrName>
                                        </p:attrNameLst>
                                      </p:cBhvr>
                                      <p:to>
                                        <p:strVal val="visible"/>
                                      </p:to>
                                    </p:set>
                                    <p:animEffect transition="in" filter="wipe(left)">
                                      <p:cBhvr>
                                        <p:cTn id="11" dur="500"/>
                                        <p:tgtEl>
                                          <p:spTgt spid="53251">
                                            <p:txEl>
                                              <p:charRg st="4294967295" end="429496729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solidFill>
            <a:schemeClr val="accent1">
              <a:lumMod val="50000"/>
            </a:schemeClr>
          </a:solidFill>
        </p:spPr>
        <p:txBody>
          <a:bodyPr>
            <a:normAutofit/>
          </a:bodyPr>
          <a:lstStyle/>
          <a:p>
            <a:pPr algn="ctr"/>
            <a:r>
              <a:rPr lang="pt-BR" sz="6000" dirty="0">
                <a:solidFill>
                  <a:schemeClr val="bg1"/>
                </a:solidFill>
                <a:latin typeface="Times New Roman" panose="02020603050405020304" pitchFamily="18" charset="0"/>
                <a:cs typeface="Times New Roman" panose="02020603050405020304" pitchFamily="18" charset="0"/>
              </a:rPr>
              <a:t>EFD - REINF</a:t>
            </a:r>
          </a:p>
        </p:txBody>
      </p:sp>
      <p:sp>
        <p:nvSpPr>
          <p:cNvPr id="7" name="Content Placeholder 6"/>
          <p:cNvSpPr>
            <a:spLocks noGrp="1"/>
          </p:cNvSpPr>
          <p:nvPr>
            <p:ph idx="1"/>
          </p:nvPr>
        </p:nvSpPr>
        <p:spPr>
          <a:solidFill>
            <a:schemeClr val="bg1">
              <a:lumMod val="95000"/>
            </a:schemeClr>
          </a:solidFill>
        </p:spPr>
        <p:txBody>
          <a:bodyPr>
            <a:normAutofit/>
          </a:bodyPr>
          <a:lstStyle/>
          <a:p>
            <a:pPr marL="0" indent="0" algn="ctr">
              <a:buNone/>
            </a:pPr>
            <a:endParaRPr lang="pt-BR" sz="4000" dirty="0">
              <a:latin typeface="Times New Roman" panose="02020603050405020304" pitchFamily="18" charset="0"/>
              <a:cs typeface="Times New Roman" panose="02020603050405020304" pitchFamily="18" charset="0"/>
            </a:endParaRPr>
          </a:p>
          <a:p>
            <a:pPr marL="0" indent="0" algn="ctr">
              <a:buNone/>
            </a:pPr>
            <a:r>
              <a:rPr lang="pt-BR" sz="4000" dirty="0">
                <a:latin typeface="Times New Roman" panose="02020603050405020304" pitchFamily="18" charset="0"/>
                <a:cs typeface="Times New Roman" panose="02020603050405020304" pitchFamily="18" charset="0"/>
              </a:rPr>
              <a:t>Ato Declaratório Executivo Cofis n° 84/2020 </a:t>
            </a:r>
          </a:p>
          <a:p>
            <a:pPr marL="0" indent="0" algn="ctr">
              <a:buNone/>
            </a:pPr>
            <a:r>
              <a:rPr lang="pt-BR" sz="4000" dirty="0">
                <a:latin typeface="Times New Roman" panose="02020603050405020304" pitchFamily="18" charset="0"/>
                <a:cs typeface="Times New Roman" panose="02020603050405020304" pitchFamily="18" charset="0"/>
              </a:rPr>
              <a:t>Leiautes da EFD-Reinf </a:t>
            </a:r>
          </a:p>
          <a:p>
            <a:pPr marL="0" indent="0" algn="ctr">
              <a:buNone/>
            </a:pPr>
            <a:r>
              <a:rPr lang="pt-BR" sz="4000" dirty="0">
                <a:latin typeface="Times New Roman" panose="02020603050405020304" pitchFamily="18" charset="0"/>
                <a:cs typeface="Times New Roman" panose="02020603050405020304" pitchFamily="18" charset="0"/>
              </a:rPr>
              <a:t>Versão 1.5.1 Dezembro de 2020</a:t>
            </a:r>
          </a:p>
          <a:p>
            <a:endParaRPr lang="pt-BR" dirty="0"/>
          </a:p>
          <a:p>
            <a:pPr marL="0" indent="0">
              <a:buNone/>
            </a:pPr>
            <a:endParaRPr lang="pt-BR" sz="4000" dirty="0">
              <a:latin typeface="Times New Roman" panose="02020603050405020304" pitchFamily="18" charset="0"/>
              <a:cs typeface="Times New Roman" panose="02020603050405020304" pitchFamily="18" charset="0"/>
            </a:endParaRPr>
          </a:p>
        </p:txBody>
      </p:sp>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121</a:t>
            </a:fld>
            <a:endParaRPr lang="pt-BR"/>
          </a:p>
        </p:txBody>
      </p:sp>
    </p:spTree>
    <p:extLst>
      <p:ext uri="{BB962C8B-B14F-4D97-AF65-F5344CB8AC3E}">
        <p14:creationId xmlns:p14="http://schemas.microsoft.com/office/powerpoint/2010/main" val="325040948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1999" y="307119"/>
            <a:ext cx="11000508" cy="621136"/>
          </a:xfrm>
          <a:solidFill>
            <a:schemeClr val="accent1">
              <a:lumMod val="50000"/>
            </a:schemeClr>
          </a:solidFill>
          <a:ln>
            <a:solidFill>
              <a:schemeClr val="tx2"/>
            </a:solidFill>
            <a:miter lim="800000"/>
            <a:headEnd/>
            <a:tailEnd/>
          </a:ln>
        </p:spPr>
        <p:txBody>
          <a:bodyPr>
            <a:normAutofit/>
          </a:bodyPr>
          <a:lstStyle/>
          <a:p>
            <a:pPr algn="ctr">
              <a:defRPr/>
            </a:pPr>
            <a:r>
              <a:rPr lang="pt-BR" altLang="en-US" sz="3200">
                <a:solidFill>
                  <a:schemeClr val="bg1"/>
                </a:solidFill>
                <a:latin typeface="Cambria" pitchFamily="18" charset="0"/>
              </a:rPr>
              <a:t>Arquivo EFD Reinf</a:t>
            </a:r>
            <a:endParaRPr lang="en-US" altLang="en-US" sz="3200">
              <a:solidFill>
                <a:schemeClr val="bg1"/>
              </a:solidFill>
              <a:latin typeface="Cambria" pitchFamily="18" charset="0"/>
            </a:endParaRPr>
          </a:p>
        </p:txBody>
      </p:sp>
      <p:graphicFrame>
        <p:nvGraphicFramePr>
          <p:cNvPr id="6" name="Content Placeholder 5"/>
          <p:cNvGraphicFramePr>
            <a:graphicFrameLocks noGrp="1"/>
          </p:cNvGraphicFramePr>
          <p:nvPr>
            <p:ph idx="1"/>
          </p:nvPr>
        </p:nvGraphicFramePr>
        <p:xfrm>
          <a:off x="761998" y="1175657"/>
          <a:ext cx="11000509" cy="4514580"/>
        </p:xfrm>
        <a:graphic>
          <a:graphicData uri="http://schemas.openxmlformats.org/drawingml/2006/table">
            <a:tbl>
              <a:tblPr firstRow="1" bandRow="1">
                <a:tableStyleId>{073A0DAA-6AF3-43AB-8588-CEC1D06C72B9}</a:tableStyleId>
              </a:tblPr>
              <a:tblGrid>
                <a:gridCol w="2063758">
                  <a:extLst>
                    <a:ext uri="{9D8B030D-6E8A-4147-A177-3AD203B41FA5}">
                      <a16:colId xmlns:a16="http://schemas.microsoft.com/office/drawing/2014/main" val="20000"/>
                    </a:ext>
                  </a:extLst>
                </a:gridCol>
                <a:gridCol w="8936751">
                  <a:extLst>
                    <a:ext uri="{9D8B030D-6E8A-4147-A177-3AD203B41FA5}">
                      <a16:colId xmlns:a16="http://schemas.microsoft.com/office/drawing/2014/main" val="20001"/>
                    </a:ext>
                  </a:extLst>
                </a:gridCol>
              </a:tblGrid>
              <a:tr h="501620">
                <a:tc>
                  <a:txBody>
                    <a:bodyPr/>
                    <a:lstStyle/>
                    <a:p>
                      <a:r>
                        <a:rPr lang="pt-BR" sz="2200" b="0" dirty="0">
                          <a:solidFill>
                            <a:schemeClr val="tx1">
                              <a:lumMod val="95000"/>
                              <a:lumOff val="5000"/>
                            </a:schemeClr>
                          </a:solidFill>
                          <a:latin typeface="Times New Roman" panose="02020603050405020304" pitchFamily="18" charset="0"/>
                          <a:cs typeface="Times New Roman" panose="02020603050405020304" pitchFamily="18" charset="0"/>
                        </a:rPr>
                        <a:t>R - 1000 </a:t>
                      </a:r>
                      <a:endParaRPr lang="pt-BR" sz="2200" b="0" baseline="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solidFill>
                      <a:schemeClr val="bg1">
                        <a:lumMod val="95000"/>
                      </a:schemeClr>
                    </a:solidFill>
                  </a:tcPr>
                </a:tc>
                <a:tc>
                  <a:txBody>
                    <a:bodyPr/>
                    <a:lstStyle/>
                    <a:p>
                      <a:pPr algn="l"/>
                      <a:r>
                        <a:rPr lang="pt-BR" sz="2200" b="1" dirty="0">
                          <a:solidFill>
                            <a:schemeClr val="tx1">
                              <a:lumMod val="95000"/>
                              <a:lumOff val="5000"/>
                            </a:schemeClr>
                          </a:solidFill>
                          <a:latin typeface="Times New Roman" panose="02020603050405020304" pitchFamily="18" charset="0"/>
                          <a:cs typeface="Times New Roman" panose="02020603050405020304" pitchFamily="18" charset="0"/>
                        </a:rPr>
                        <a:t>Cadastro</a:t>
                      </a:r>
                      <a:r>
                        <a:rPr lang="pt-BR" sz="2200" b="1" baseline="0" dirty="0">
                          <a:solidFill>
                            <a:schemeClr val="tx1">
                              <a:lumMod val="95000"/>
                              <a:lumOff val="5000"/>
                            </a:schemeClr>
                          </a:solidFill>
                          <a:latin typeface="Times New Roman" panose="02020603050405020304" pitchFamily="18" charset="0"/>
                          <a:cs typeface="Times New Roman" panose="02020603050405020304" pitchFamily="18" charset="0"/>
                        </a:rPr>
                        <a:t>  Contrib.</a:t>
                      </a:r>
                    </a:p>
                  </a:txBody>
                  <a:tcPr marL="91439" marR="91439" marT="45685" marB="45685">
                    <a:solidFill>
                      <a:schemeClr val="bg1">
                        <a:lumMod val="95000"/>
                      </a:schemeClr>
                    </a:solidFill>
                  </a:tcPr>
                </a:tc>
                <a:extLst>
                  <a:ext uri="{0D108BD9-81ED-4DB2-BD59-A6C34878D82A}">
                    <a16:rowId xmlns:a16="http://schemas.microsoft.com/office/drawing/2014/main" val="10000"/>
                  </a:ext>
                </a:extLst>
              </a:tr>
              <a:tr h="501620">
                <a:tc>
                  <a:txBody>
                    <a:bodyPr/>
                    <a:lstStyle/>
                    <a:p>
                      <a:r>
                        <a:rPr lang="pt-BR" sz="2200" dirty="0">
                          <a:latin typeface="Times New Roman" panose="02020603050405020304" pitchFamily="18" charset="0"/>
                          <a:cs typeface="Times New Roman" panose="02020603050405020304" pitchFamily="18" charset="0"/>
                        </a:rPr>
                        <a:t>R - 1070 </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Processo</a:t>
                      </a:r>
                      <a:r>
                        <a:rPr lang="pt-BR" sz="2200" b="1" baseline="0" dirty="0">
                          <a:latin typeface="Times New Roman" panose="02020603050405020304" pitchFamily="18" charset="0"/>
                          <a:cs typeface="Times New Roman" panose="02020603050405020304" pitchFamily="18" charset="0"/>
                        </a:rPr>
                        <a:t> Adm</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1"/>
                  </a:ext>
                </a:extLst>
              </a:tr>
              <a:tr h="501620">
                <a:tc>
                  <a:txBody>
                    <a:bodyPr/>
                    <a:lstStyle/>
                    <a:p>
                      <a:r>
                        <a:rPr lang="pt-BR" sz="2200" dirty="0">
                          <a:latin typeface="Times New Roman" panose="02020603050405020304" pitchFamily="18" charset="0"/>
                          <a:cs typeface="Times New Roman" panose="02020603050405020304" pitchFamily="18" charset="0"/>
                        </a:rPr>
                        <a:t>R - 2010</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Tomador De Serviço</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2"/>
                  </a:ext>
                </a:extLst>
              </a:tr>
              <a:tr h="501620">
                <a:tc>
                  <a:txBody>
                    <a:bodyPr/>
                    <a:lstStyle/>
                    <a:p>
                      <a:r>
                        <a:rPr lang="pt-BR" sz="2200" dirty="0">
                          <a:latin typeface="Times New Roman" panose="02020603050405020304" pitchFamily="18" charset="0"/>
                          <a:cs typeface="Times New Roman" panose="02020603050405020304" pitchFamily="18" charset="0"/>
                        </a:rPr>
                        <a:t>R - 2020 </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Prestador De Serviço</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3"/>
                  </a:ext>
                </a:extLst>
              </a:tr>
              <a:tr h="501620">
                <a:tc>
                  <a:txBody>
                    <a:bodyPr/>
                    <a:lstStyle/>
                    <a:p>
                      <a:r>
                        <a:rPr lang="pt-BR" sz="2200" dirty="0">
                          <a:latin typeface="Times New Roman" panose="02020603050405020304" pitchFamily="18" charset="0"/>
                          <a:cs typeface="Times New Roman" panose="02020603050405020304" pitchFamily="18" charset="0"/>
                        </a:rPr>
                        <a:t>R - 2030 </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Recurso Associal </a:t>
                      </a:r>
                      <a:r>
                        <a:rPr lang="pt-BR" sz="2200" b="1" baseline="0" dirty="0">
                          <a:latin typeface="Times New Roman" panose="02020603050405020304" pitchFamily="18" charset="0"/>
                          <a:cs typeface="Times New Roman" panose="02020603050405020304" pitchFamily="18" charset="0"/>
                        </a:rPr>
                        <a:t> Despor</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4"/>
                  </a:ext>
                </a:extLst>
              </a:tr>
              <a:tr h="501620">
                <a:tc>
                  <a:txBody>
                    <a:bodyPr/>
                    <a:lstStyle/>
                    <a:p>
                      <a:r>
                        <a:rPr lang="pt-BR" sz="2200" dirty="0">
                          <a:latin typeface="Times New Roman" panose="02020603050405020304" pitchFamily="18" charset="0"/>
                          <a:cs typeface="Times New Roman" panose="02020603050405020304" pitchFamily="18" charset="0"/>
                        </a:rPr>
                        <a:t>R - 2040 </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Repasse Associal </a:t>
                      </a:r>
                      <a:r>
                        <a:rPr lang="pt-BR" sz="2200" b="1" baseline="0" dirty="0">
                          <a:latin typeface="Times New Roman" panose="02020603050405020304" pitchFamily="18" charset="0"/>
                          <a:cs typeface="Times New Roman" panose="02020603050405020304" pitchFamily="18" charset="0"/>
                        </a:rPr>
                        <a:t> Despor</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5"/>
                  </a:ext>
                </a:extLst>
              </a:tr>
              <a:tr h="501620">
                <a:tc>
                  <a:txBody>
                    <a:bodyPr/>
                    <a:lstStyle/>
                    <a:p>
                      <a:r>
                        <a:rPr lang="pt-BR" sz="2200" dirty="0">
                          <a:latin typeface="Times New Roman" panose="02020603050405020304" pitchFamily="18" charset="0"/>
                          <a:cs typeface="Times New Roman" panose="02020603050405020304" pitchFamily="18" charset="0"/>
                        </a:rPr>
                        <a:t>R - 2050 </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Produtor</a:t>
                      </a:r>
                      <a:r>
                        <a:rPr lang="pt-BR" sz="2200" b="1" baseline="0" dirty="0">
                          <a:latin typeface="Times New Roman" panose="02020603050405020304" pitchFamily="18" charset="0"/>
                          <a:cs typeface="Times New Roman" panose="02020603050405020304" pitchFamily="18" charset="0"/>
                        </a:rPr>
                        <a:t> Rural Pj</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6"/>
                  </a:ext>
                </a:extLst>
              </a:tr>
              <a:tr h="501620">
                <a:tc>
                  <a:txBody>
                    <a:bodyPr/>
                    <a:lstStyle/>
                    <a:p>
                      <a:r>
                        <a:rPr lang="en-US" sz="2200" b="1" dirty="0">
                          <a:solidFill>
                            <a:srgbClr val="000066"/>
                          </a:solidFill>
                          <a:latin typeface="Times New Roman" panose="02020603050405020304" pitchFamily="18" charset="0"/>
                          <a:cs typeface="Times New Roman" panose="02020603050405020304" pitchFamily="18" charset="0"/>
                        </a:rPr>
                        <a:t>R – 2055</a:t>
                      </a:r>
                    </a:p>
                  </a:txBody>
                  <a:tcPr marL="91439" marR="91439" marT="45685" marB="45685"/>
                </a:tc>
                <a:tc>
                  <a:txBody>
                    <a:bodyPr/>
                    <a:lstStyle/>
                    <a:p>
                      <a:pPr algn="l"/>
                      <a:r>
                        <a:rPr lang="en-US" sz="2200" b="1" dirty="0" err="1">
                          <a:solidFill>
                            <a:srgbClr val="000066"/>
                          </a:solidFill>
                          <a:latin typeface="Times New Roman" panose="02020603050405020304" pitchFamily="18" charset="0"/>
                          <a:cs typeface="Times New Roman" panose="02020603050405020304" pitchFamily="18" charset="0"/>
                        </a:rPr>
                        <a:t>Aquisição</a:t>
                      </a:r>
                      <a:r>
                        <a:rPr lang="en-US" sz="2200" b="1" dirty="0">
                          <a:solidFill>
                            <a:srgbClr val="000066"/>
                          </a:solidFill>
                          <a:latin typeface="Times New Roman" panose="02020603050405020304" pitchFamily="18" charset="0"/>
                          <a:cs typeface="Times New Roman" panose="02020603050405020304" pitchFamily="18" charset="0"/>
                        </a:rPr>
                        <a:t> de </a:t>
                      </a:r>
                      <a:r>
                        <a:rPr lang="en-US" sz="2200" b="1" dirty="0" err="1">
                          <a:solidFill>
                            <a:srgbClr val="000066"/>
                          </a:solidFill>
                          <a:latin typeface="Times New Roman" panose="02020603050405020304" pitchFamily="18" charset="0"/>
                          <a:cs typeface="Times New Roman" panose="02020603050405020304" pitchFamily="18" charset="0"/>
                        </a:rPr>
                        <a:t>produção</a:t>
                      </a:r>
                      <a:r>
                        <a:rPr lang="en-US" sz="2200" b="1" dirty="0">
                          <a:solidFill>
                            <a:srgbClr val="000066"/>
                          </a:solidFill>
                          <a:latin typeface="Times New Roman" panose="02020603050405020304" pitchFamily="18" charset="0"/>
                          <a:cs typeface="Times New Roman" panose="02020603050405020304" pitchFamily="18" charset="0"/>
                        </a:rPr>
                        <a:t> rural</a:t>
                      </a:r>
                    </a:p>
                  </a:txBody>
                  <a:tcPr marL="91439" marR="91439" marT="45685" marB="45685"/>
                </a:tc>
                <a:extLst>
                  <a:ext uri="{0D108BD9-81ED-4DB2-BD59-A6C34878D82A}">
                    <a16:rowId xmlns:a16="http://schemas.microsoft.com/office/drawing/2014/main" val="2638173499"/>
                  </a:ext>
                </a:extLst>
              </a:tr>
              <a:tr h="501620">
                <a:tc>
                  <a:txBody>
                    <a:bodyPr/>
                    <a:lstStyle/>
                    <a:p>
                      <a:r>
                        <a:rPr lang="pt-BR" sz="2200" dirty="0">
                          <a:latin typeface="Times New Roman" panose="02020603050405020304" pitchFamily="18" charset="0"/>
                          <a:cs typeface="Times New Roman" panose="02020603050405020304" pitchFamily="18" charset="0"/>
                        </a:rPr>
                        <a:t>R - 2060 </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dirty="0">
                          <a:latin typeface="Times New Roman" panose="02020603050405020304" pitchFamily="18" charset="0"/>
                          <a:cs typeface="Times New Roman" panose="02020603050405020304" pitchFamily="18" charset="0"/>
                        </a:rPr>
                        <a:t>Desoneração -Cprb</a:t>
                      </a:r>
                      <a:endParaRPr lang="en-US" sz="2200" b="1" dirty="0">
                        <a:solidFill>
                          <a:srgbClr val="000066"/>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0007"/>
                  </a:ext>
                </a:extLst>
              </a:tr>
            </a:tbl>
          </a:graphicData>
        </a:graphic>
      </p:graphicFrame>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94E66BA-3BB9-4DD2-B50C-E706580A969A}" type="slidenum">
              <a:rPr lang="pt-BR" altLang="pt-BR">
                <a:solidFill>
                  <a:srgbClr val="9B9A98"/>
                </a:solidFill>
              </a:rPr>
              <a:pPr eaLnBrk="1" hangingPunct="1"/>
              <a:t>122</a:t>
            </a:fld>
            <a:endParaRPr lang="pt-BR" altLang="pt-BR">
              <a:solidFill>
                <a:srgbClr val="9B9A98"/>
              </a:solidFill>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graphicFrame>
        <p:nvGraphicFramePr>
          <p:cNvPr id="3" name="Table 2"/>
          <p:cNvGraphicFramePr>
            <a:graphicFrameLocks noGrp="1"/>
          </p:cNvGraphicFramePr>
          <p:nvPr/>
        </p:nvGraphicFramePr>
        <p:xfrm>
          <a:off x="761998" y="5190242"/>
          <a:ext cx="11000509" cy="917276"/>
        </p:xfrm>
        <a:graphic>
          <a:graphicData uri="http://schemas.openxmlformats.org/drawingml/2006/table">
            <a:tbl>
              <a:tblPr firstRow="1" bandRow="1">
                <a:tableStyleId>{073A0DAA-6AF3-43AB-8588-CEC1D06C72B9}</a:tableStyleId>
              </a:tblPr>
              <a:tblGrid>
                <a:gridCol w="2063758">
                  <a:extLst>
                    <a:ext uri="{9D8B030D-6E8A-4147-A177-3AD203B41FA5}">
                      <a16:colId xmlns:a16="http://schemas.microsoft.com/office/drawing/2014/main" val="2031104294"/>
                    </a:ext>
                  </a:extLst>
                </a:gridCol>
                <a:gridCol w="8936751">
                  <a:extLst>
                    <a:ext uri="{9D8B030D-6E8A-4147-A177-3AD203B41FA5}">
                      <a16:colId xmlns:a16="http://schemas.microsoft.com/office/drawing/2014/main" val="372711196"/>
                    </a:ext>
                  </a:extLst>
                </a:gridCol>
              </a:tblGrid>
              <a:tr h="458638">
                <a:tc>
                  <a:txBody>
                    <a:bodyPr/>
                    <a:lstStyle/>
                    <a:p>
                      <a:r>
                        <a:rPr lang="pt-BR" sz="2200" b="0" dirty="0">
                          <a:solidFill>
                            <a:schemeClr val="tx1">
                              <a:lumMod val="95000"/>
                              <a:lumOff val="5000"/>
                            </a:schemeClr>
                          </a:solidFill>
                          <a:latin typeface="Times New Roman" panose="02020603050405020304" pitchFamily="18" charset="0"/>
                          <a:cs typeface="Times New Roman" panose="02020603050405020304" pitchFamily="18" charset="0"/>
                        </a:rPr>
                        <a:t>R – 2098</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solidFill>
                      <a:schemeClr val="bg1">
                        <a:lumMod val="95000"/>
                      </a:schemeClr>
                    </a:solidFill>
                  </a:tcPr>
                </a:tc>
                <a:tc>
                  <a:txBody>
                    <a:bodyPr/>
                    <a:lstStyle/>
                    <a:p>
                      <a:pPr algn="l"/>
                      <a:r>
                        <a:rPr lang="pt-BR" sz="2200" b="1" dirty="0">
                          <a:solidFill>
                            <a:schemeClr val="tx1">
                              <a:lumMod val="95000"/>
                              <a:lumOff val="5000"/>
                            </a:schemeClr>
                          </a:solidFill>
                          <a:latin typeface="Times New Roman" panose="02020603050405020304" pitchFamily="18" charset="0"/>
                          <a:cs typeface="Times New Roman" panose="02020603050405020304" pitchFamily="18" charset="0"/>
                        </a:rPr>
                        <a:t>Reabertura </a:t>
                      </a:r>
                      <a:endParaRPr lang="en-US" sz="22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solidFill>
                      <a:schemeClr val="bg1">
                        <a:lumMod val="95000"/>
                      </a:schemeClr>
                    </a:solidFill>
                  </a:tcPr>
                </a:tc>
                <a:extLst>
                  <a:ext uri="{0D108BD9-81ED-4DB2-BD59-A6C34878D82A}">
                    <a16:rowId xmlns:a16="http://schemas.microsoft.com/office/drawing/2014/main" val="2423017411"/>
                  </a:ext>
                </a:extLst>
              </a:tr>
              <a:tr h="458638">
                <a:tc>
                  <a:txBody>
                    <a:bodyPr/>
                    <a:lstStyle/>
                    <a:p>
                      <a:r>
                        <a:rPr lang="pt-BR" sz="2200" b="0" dirty="0">
                          <a:solidFill>
                            <a:schemeClr val="tx1">
                              <a:lumMod val="95000"/>
                              <a:lumOff val="5000"/>
                            </a:schemeClr>
                          </a:solidFill>
                          <a:latin typeface="Times New Roman" panose="02020603050405020304" pitchFamily="18" charset="0"/>
                          <a:cs typeface="Times New Roman" panose="02020603050405020304" pitchFamily="18" charset="0"/>
                        </a:rPr>
                        <a:t>R - 2099</a:t>
                      </a:r>
                      <a:r>
                        <a:rPr lang="pt-BR" sz="22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2200" b="1" baseline="0" dirty="0">
                          <a:solidFill>
                            <a:schemeClr val="tx1">
                              <a:lumMod val="95000"/>
                              <a:lumOff val="5000"/>
                            </a:schemeClr>
                          </a:solidFill>
                          <a:latin typeface="Times New Roman" panose="02020603050405020304" pitchFamily="18" charset="0"/>
                          <a:cs typeface="Times New Roman" panose="02020603050405020304" pitchFamily="18" charset="0"/>
                        </a:rPr>
                        <a:t>Fechamento</a:t>
                      </a:r>
                      <a:endParaRPr lang="en-US" sz="2200" b="1"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140098948"/>
                  </a:ext>
                </a:extLst>
              </a:tr>
            </a:tbl>
          </a:graphicData>
        </a:graphic>
      </p:graphicFrame>
    </p:spTree>
    <p:extLst>
      <p:ext uri="{BB962C8B-B14F-4D97-AF65-F5344CB8AC3E}">
        <p14:creationId xmlns:p14="http://schemas.microsoft.com/office/powerpoint/2010/main" val="13278852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761999" y="307119"/>
            <a:ext cx="11000508" cy="621136"/>
          </a:xfrm>
          <a:solidFill>
            <a:schemeClr val="accent1">
              <a:lumMod val="50000"/>
            </a:schemeClr>
          </a:solidFill>
          <a:ln>
            <a:solidFill>
              <a:schemeClr val="tx2"/>
            </a:solidFill>
            <a:miter lim="800000"/>
            <a:headEnd/>
            <a:tailEnd/>
          </a:ln>
        </p:spPr>
        <p:txBody>
          <a:bodyPr>
            <a:normAutofit/>
          </a:bodyPr>
          <a:lstStyle/>
          <a:p>
            <a:pPr algn="ctr">
              <a:defRPr/>
            </a:pPr>
            <a:r>
              <a:rPr lang="pt-BR" altLang="en-US" sz="3200">
                <a:solidFill>
                  <a:schemeClr val="bg1"/>
                </a:solidFill>
                <a:latin typeface="Cambria" pitchFamily="18" charset="0"/>
              </a:rPr>
              <a:t>Arquivo EFD Reinf</a:t>
            </a:r>
            <a:endParaRPr lang="en-US" altLang="en-US" sz="3200">
              <a:solidFill>
                <a:schemeClr val="bg1"/>
              </a:solidFill>
              <a:latin typeface="Cambria" pitchFamily="18" charset="0"/>
            </a:endParaRPr>
          </a:p>
        </p:txBody>
      </p:sp>
      <p:graphicFrame>
        <p:nvGraphicFramePr>
          <p:cNvPr id="6" name="Content Placeholder 5"/>
          <p:cNvGraphicFramePr>
            <a:graphicFrameLocks noGrp="1"/>
          </p:cNvGraphicFramePr>
          <p:nvPr>
            <p:ph idx="1"/>
          </p:nvPr>
        </p:nvGraphicFramePr>
        <p:xfrm>
          <a:off x="809625" y="1087074"/>
          <a:ext cx="10952883" cy="1834552"/>
        </p:xfrm>
        <a:graphic>
          <a:graphicData uri="http://schemas.openxmlformats.org/drawingml/2006/table">
            <a:tbl>
              <a:tblPr firstRow="1" bandRow="1">
                <a:tableStyleId>{073A0DAA-6AF3-43AB-8588-CEC1D06C72B9}</a:tableStyleId>
              </a:tblPr>
              <a:tblGrid>
                <a:gridCol w="2016132">
                  <a:extLst>
                    <a:ext uri="{9D8B030D-6E8A-4147-A177-3AD203B41FA5}">
                      <a16:colId xmlns:a16="http://schemas.microsoft.com/office/drawing/2014/main" val="20000"/>
                    </a:ext>
                  </a:extLst>
                </a:gridCol>
                <a:gridCol w="8936751">
                  <a:extLst>
                    <a:ext uri="{9D8B030D-6E8A-4147-A177-3AD203B41FA5}">
                      <a16:colId xmlns:a16="http://schemas.microsoft.com/office/drawing/2014/main" val="20001"/>
                    </a:ext>
                  </a:extLst>
                </a:gridCol>
              </a:tblGrid>
              <a:tr h="458638">
                <a:tc>
                  <a:txBody>
                    <a:bodyPr/>
                    <a:lstStyle/>
                    <a:p>
                      <a:r>
                        <a:rPr lang="pt-BR" sz="2200" b="0" dirty="0">
                          <a:solidFill>
                            <a:schemeClr val="tx1">
                              <a:lumMod val="95000"/>
                              <a:lumOff val="5000"/>
                            </a:schemeClr>
                          </a:solidFill>
                          <a:latin typeface="Times New Roman" panose="02020603050405020304" pitchFamily="18" charset="0"/>
                          <a:cs typeface="Times New Roman" panose="02020603050405020304" pitchFamily="18" charset="0"/>
                        </a:rPr>
                        <a:t>R - 3010</a:t>
                      </a:r>
                      <a:r>
                        <a:rPr lang="pt-BR" sz="22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solidFill>
                      <a:schemeClr val="bg1">
                        <a:lumMod val="95000"/>
                      </a:schemeClr>
                    </a:solidFill>
                  </a:tcPr>
                </a:tc>
                <a:tc>
                  <a:txBody>
                    <a:bodyPr/>
                    <a:lstStyle/>
                    <a:p>
                      <a:pPr algn="l"/>
                      <a:r>
                        <a:rPr lang="pt-BR" sz="2200" b="0" baseline="0" dirty="0">
                          <a:solidFill>
                            <a:schemeClr val="tx1">
                              <a:lumMod val="95000"/>
                              <a:lumOff val="5000"/>
                            </a:schemeClr>
                          </a:solidFill>
                          <a:latin typeface="Times New Roman" panose="02020603050405020304" pitchFamily="18" charset="0"/>
                          <a:cs typeface="Times New Roman" panose="02020603050405020304" pitchFamily="18" charset="0"/>
                        </a:rPr>
                        <a:t>Receita Espetaculo</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solidFill>
                      <a:schemeClr val="bg1">
                        <a:lumMod val="95000"/>
                      </a:schemeClr>
                    </a:solidFill>
                  </a:tcPr>
                </a:tc>
                <a:extLst>
                  <a:ext uri="{0D108BD9-81ED-4DB2-BD59-A6C34878D82A}">
                    <a16:rowId xmlns:a16="http://schemas.microsoft.com/office/drawing/2014/main" val="10003"/>
                  </a:ext>
                </a:extLst>
              </a:tr>
              <a:tr h="458638">
                <a:tc>
                  <a:txBody>
                    <a:bodyPr/>
                    <a:lstStyle/>
                    <a:p>
                      <a:r>
                        <a:rPr lang="en-US" sz="2200" b="0" dirty="0">
                          <a:solidFill>
                            <a:schemeClr val="tx1">
                              <a:lumMod val="95000"/>
                              <a:lumOff val="5000"/>
                            </a:schemeClr>
                          </a:solidFill>
                          <a:latin typeface="Times New Roman" panose="02020603050405020304" pitchFamily="18" charset="0"/>
                          <a:cs typeface="Times New Roman" panose="02020603050405020304" pitchFamily="18" charset="0"/>
                        </a:rPr>
                        <a:t>R – 5001</a:t>
                      </a:r>
                    </a:p>
                  </a:txBody>
                  <a:tcPr marL="91439" marR="91439" marT="45685" marB="45685"/>
                </a:tc>
                <a:tc>
                  <a:txBody>
                    <a:bodyPr/>
                    <a:lstStyle/>
                    <a:p>
                      <a:pPr algn="l"/>
                      <a:r>
                        <a:rPr lang="en-US" sz="2200" b="0" dirty="0" err="1">
                          <a:solidFill>
                            <a:schemeClr val="tx1">
                              <a:lumMod val="95000"/>
                              <a:lumOff val="5000"/>
                            </a:schemeClr>
                          </a:solidFill>
                          <a:latin typeface="Times New Roman" panose="02020603050405020304" pitchFamily="18" charset="0"/>
                          <a:cs typeface="Times New Roman" panose="02020603050405020304" pitchFamily="18" charset="0"/>
                        </a:rPr>
                        <a:t>Informações</a:t>
                      </a:r>
                      <a:r>
                        <a:rPr lang="en-US" sz="2200" b="0" baseline="0" dirty="0">
                          <a:solidFill>
                            <a:schemeClr val="tx1">
                              <a:lumMod val="95000"/>
                              <a:lumOff val="5000"/>
                            </a:schemeClr>
                          </a:solidFill>
                          <a:latin typeface="Times New Roman" panose="02020603050405020304" pitchFamily="18" charset="0"/>
                          <a:cs typeface="Times New Roman" panose="02020603050405020304" pitchFamily="18" charset="0"/>
                        </a:rPr>
                        <a:t> Das Bases E Dos </a:t>
                      </a:r>
                      <a:r>
                        <a:rPr lang="en-US" sz="2200" b="0" baseline="0" dirty="0" err="1">
                          <a:solidFill>
                            <a:schemeClr val="tx1">
                              <a:lumMod val="95000"/>
                              <a:lumOff val="5000"/>
                            </a:schemeClr>
                          </a:solidFill>
                          <a:latin typeface="Times New Roman" panose="02020603050405020304" pitchFamily="18" charset="0"/>
                          <a:cs typeface="Times New Roman" panose="02020603050405020304" pitchFamily="18" charset="0"/>
                        </a:rPr>
                        <a:t>Tributos</a:t>
                      </a:r>
                      <a:r>
                        <a:rPr lang="en-US" sz="22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0" baseline="0" dirty="0" err="1">
                          <a:solidFill>
                            <a:schemeClr val="tx1">
                              <a:lumMod val="95000"/>
                              <a:lumOff val="5000"/>
                            </a:schemeClr>
                          </a:solidFill>
                          <a:latin typeface="Times New Roman" panose="02020603050405020304" pitchFamily="18" charset="0"/>
                          <a:cs typeface="Times New Roman" panose="02020603050405020304" pitchFamily="18" charset="0"/>
                        </a:rPr>
                        <a:t>Consolidados</a:t>
                      </a:r>
                      <a:r>
                        <a:rPr lang="en-US" sz="22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0" baseline="0" dirty="0" err="1">
                          <a:solidFill>
                            <a:schemeClr val="tx1">
                              <a:lumMod val="95000"/>
                              <a:lumOff val="5000"/>
                            </a:schemeClr>
                          </a:solidFill>
                          <a:latin typeface="Times New Roman" panose="02020603050405020304" pitchFamily="18" charset="0"/>
                          <a:cs typeface="Times New Roman" panose="02020603050405020304" pitchFamily="18" charset="0"/>
                        </a:rPr>
                        <a:t>Por</a:t>
                      </a:r>
                      <a:r>
                        <a:rPr lang="en-US" sz="2200" b="0" baseline="0"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2200" b="0" baseline="0" dirty="0" err="1">
                          <a:solidFill>
                            <a:schemeClr val="tx1">
                              <a:lumMod val="95000"/>
                              <a:lumOff val="5000"/>
                            </a:schemeClr>
                          </a:solidFill>
                          <a:latin typeface="Times New Roman" panose="02020603050405020304" pitchFamily="18" charset="0"/>
                          <a:cs typeface="Times New Roman" panose="02020603050405020304" pitchFamily="18" charset="0"/>
                        </a:rPr>
                        <a:t>Contribuinte</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2782199396"/>
                  </a:ext>
                </a:extLst>
              </a:tr>
              <a:tr h="458638">
                <a:tc>
                  <a:txBody>
                    <a:bodyPr/>
                    <a:lstStyle/>
                    <a:p>
                      <a:r>
                        <a:rPr lang="pt-BR" sz="1800" b="1" i="0" u="none" strike="noStrike" kern="1200" baseline="0" dirty="0">
                          <a:solidFill>
                            <a:schemeClr val="dk1"/>
                          </a:solidFill>
                          <a:latin typeface="+mn-lt"/>
                          <a:ea typeface="+mn-ea"/>
                          <a:cs typeface="+mn-cs"/>
                        </a:rPr>
                        <a:t>R-5011 </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tc>
                <a:tc>
                  <a:txBody>
                    <a:bodyPr/>
                    <a:lstStyle/>
                    <a:p>
                      <a:pPr algn="l"/>
                      <a:r>
                        <a:rPr lang="pt-BR" sz="1800" b="1" i="0" u="none" strike="noStrike" kern="1200" baseline="0" dirty="0">
                          <a:solidFill>
                            <a:schemeClr val="dk1"/>
                          </a:solidFill>
                          <a:latin typeface="+mn-lt"/>
                          <a:ea typeface="+mn-ea"/>
                          <a:cs typeface="+mn-cs"/>
                        </a:rPr>
                        <a:t>Informações de bases e tributos consolidadas por período de apuração</a:t>
                      </a:r>
                      <a:endParaRPr lang="en-US" sz="2200" b="0" dirty="0">
                        <a:solidFill>
                          <a:schemeClr val="tx1">
                            <a:lumMod val="95000"/>
                            <a:lumOff val="5000"/>
                          </a:schemeClr>
                        </a:solidFill>
                        <a:latin typeface="Times New Roman" panose="02020603050405020304" pitchFamily="18" charset="0"/>
                        <a:cs typeface="Times New Roman" panose="02020603050405020304" pitchFamily="18" charset="0"/>
                      </a:endParaRPr>
                    </a:p>
                  </a:txBody>
                  <a:tcPr marL="91439" marR="91439" marT="45685" marB="45685"/>
                </a:tc>
                <a:extLst>
                  <a:ext uri="{0D108BD9-81ED-4DB2-BD59-A6C34878D82A}">
                    <a16:rowId xmlns:a16="http://schemas.microsoft.com/office/drawing/2014/main" val="4144174032"/>
                  </a:ext>
                </a:extLst>
              </a:tr>
              <a:tr h="458638">
                <a:tc>
                  <a:txBody>
                    <a:bodyPr/>
                    <a:lstStyle/>
                    <a:p>
                      <a:r>
                        <a:rPr lang="en-US" sz="2200" b="0" dirty="0">
                          <a:solidFill>
                            <a:schemeClr val="tx1">
                              <a:lumMod val="95000"/>
                              <a:lumOff val="5000"/>
                            </a:schemeClr>
                          </a:solidFill>
                          <a:latin typeface="Times New Roman" panose="02020603050405020304" pitchFamily="18" charset="0"/>
                          <a:cs typeface="Times New Roman" panose="02020603050405020304" pitchFamily="18" charset="0"/>
                        </a:rPr>
                        <a:t>R – 9000</a:t>
                      </a:r>
                    </a:p>
                  </a:txBody>
                  <a:tcPr marL="91439" marR="91439" marT="45685" marB="45685"/>
                </a:tc>
                <a:tc>
                  <a:txBody>
                    <a:bodyPr/>
                    <a:lstStyle/>
                    <a:p>
                      <a:pPr algn="l"/>
                      <a:r>
                        <a:rPr lang="en-US" sz="2200" b="0" dirty="0" err="1">
                          <a:solidFill>
                            <a:schemeClr val="tx1">
                              <a:lumMod val="95000"/>
                              <a:lumOff val="5000"/>
                            </a:schemeClr>
                          </a:solidFill>
                          <a:latin typeface="Times New Roman" panose="02020603050405020304" pitchFamily="18" charset="0"/>
                          <a:cs typeface="Times New Roman" panose="02020603050405020304" pitchFamily="18" charset="0"/>
                        </a:rPr>
                        <a:t>Exclusão</a:t>
                      </a:r>
                      <a:r>
                        <a:rPr lang="en-US" sz="2200" b="0" dirty="0">
                          <a:solidFill>
                            <a:schemeClr val="tx1">
                              <a:lumMod val="95000"/>
                              <a:lumOff val="5000"/>
                            </a:schemeClr>
                          </a:solidFill>
                          <a:latin typeface="Times New Roman" panose="02020603050405020304" pitchFamily="18" charset="0"/>
                          <a:cs typeface="Times New Roman" panose="02020603050405020304" pitchFamily="18" charset="0"/>
                        </a:rPr>
                        <a:t> De Eventos</a:t>
                      </a:r>
                    </a:p>
                  </a:txBody>
                  <a:tcPr marL="91439" marR="91439" marT="45685" marB="45685"/>
                </a:tc>
                <a:extLst>
                  <a:ext uri="{0D108BD9-81ED-4DB2-BD59-A6C34878D82A}">
                    <a16:rowId xmlns:a16="http://schemas.microsoft.com/office/drawing/2014/main" val="550792345"/>
                  </a:ext>
                </a:extLst>
              </a:tr>
            </a:tbl>
          </a:graphicData>
        </a:graphic>
      </p:graphicFrame>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94E66BA-3BB9-4DD2-B50C-E706580A969A}" type="slidenum">
              <a:rPr lang="pt-BR" altLang="pt-BR">
                <a:solidFill>
                  <a:srgbClr val="9B9A98"/>
                </a:solidFill>
              </a:rPr>
              <a:pPr eaLnBrk="1" hangingPunct="1"/>
              <a:t>123</a:t>
            </a:fld>
            <a:endParaRPr lang="pt-BR" altLang="pt-BR">
              <a:solidFill>
                <a:srgbClr val="9B9A98"/>
              </a:solidFill>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Tree>
    <p:extLst>
      <p:ext uri="{BB962C8B-B14F-4D97-AF65-F5344CB8AC3E}">
        <p14:creationId xmlns:p14="http://schemas.microsoft.com/office/powerpoint/2010/main" val="2336805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870857" y="274639"/>
            <a:ext cx="10482943" cy="922337"/>
          </a:xfrm>
          <a:solidFill>
            <a:srgbClr val="002060"/>
          </a:solidFill>
          <a:ln>
            <a:solidFill>
              <a:schemeClr val="bg1"/>
            </a:solidFill>
            <a:miter lim="800000"/>
            <a:headEnd/>
            <a:tailEnd/>
          </a:ln>
        </p:spPr>
        <p:txBody>
          <a:bodyPr vert="horz" lIns="91440" tIns="45720" rIns="91440" bIns="45720" rtlCol="0" anchor="ctr">
            <a:normAutofit/>
          </a:bodyPr>
          <a:lstStyle/>
          <a:p>
            <a:pPr algn="ctr" eaLnBrk="1" hangingPunct="1"/>
            <a:r>
              <a:rPr lang="pt-BR" altLang="en-US" sz="4000" b="1">
                <a:solidFill>
                  <a:schemeClr val="bg1"/>
                </a:solidFill>
                <a:latin typeface="Franklin Gothic Book" panose="020B0503020102020204" pitchFamily="34" charset="0"/>
              </a:rPr>
              <a:t>Tipos de Prestadores de Serviços</a:t>
            </a:r>
          </a:p>
        </p:txBody>
      </p:sp>
      <p:sp>
        <p:nvSpPr>
          <p:cNvPr id="18437" name="Rectangle 3"/>
          <p:cNvSpPr>
            <a:spLocks noGrp="1" noChangeArrowheads="1"/>
          </p:cNvSpPr>
          <p:nvPr>
            <p:ph type="body" idx="1"/>
          </p:nvPr>
        </p:nvSpPr>
        <p:spPr>
          <a:xfrm>
            <a:off x="870857" y="1600201"/>
            <a:ext cx="10482943" cy="4525963"/>
          </a:xfrm>
        </p:spPr>
        <p:txBody>
          <a:bodyPr>
            <a:normAutofit lnSpcReduction="10000"/>
          </a:bodyPr>
          <a:lstStyle/>
          <a:p>
            <a:pPr marL="457200" indent="-457200" eaLnBrk="1" hangingPunct="1">
              <a:buFont typeface="Wingdings" panose="05000000000000000000" pitchFamily="2" charset="2"/>
              <a:buChar char="§"/>
            </a:pPr>
            <a:r>
              <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Empresa de Trabalho Temporário;</a:t>
            </a:r>
          </a:p>
          <a:p>
            <a:pPr marL="457200" indent="-457200" eaLnBrk="1" hangingPunct="1">
              <a:buFont typeface="Wingdings" panose="05000000000000000000" pitchFamily="2" charset="2"/>
              <a:buChar char="§"/>
            </a:pPr>
            <a:endPar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eaLnBrk="1" hangingPunct="1">
              <a:buFont typeface="Wingdings" panose="05000000000000000000" pitchFamily="2" charset="2"/>
              <a:buChar char="§"/>
            </a:pPr>
            <a:r>
              <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Cooperativas de Trabalhos;</a:t>
            </a:r>
          </a:p>
          <a:p>
            <a:pPr marL="457200" indent="-457200" eaLnBrk="1" hangingPunct="1">
              <a:buFont typeface="Wingdings" panose="05000000000000000000" pitchFamily="2" charset="2"/>
              <a:buChar char="§"/>
            </a:pPr>
            <a:endPar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eaLnBrk="1" hangingPunct="1">
              <a:buFont typeface="Wingdings" panose="05000000000000000000" pitchFamily="2" charset="2"/>
              <a:buChar char="§"/>
            </a:pPr>
            <a:r>
              <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Trabalhador Autônomos - Contribuinte Individual;</a:t>
            </a:r>
          </a:p>
          <a:p>
            <a:pPr eaLnBrk="1" hangingPunct="1"/>
            <a:endPar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indent="-457200" eaLnBrk="1" hangingPunct="1">
              <a:buFont typeface="Wingdings" panose="05000000000000000000" pitchFamily="2" charset="2"/>
              <a:buChar char="§"/>
            </a:pPr>
            <a:r>
              <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rPr>
              <a:t>Empresa de Prestação de Serviços - Pessoa Jurídica;</a:t>
            </a:r>
          </a:p>
          <a:p>
            <a:pPr marL="457200" indent="-457200" eaLnBrk="1" hangingPunct="1">
              <a:buFont typeface="Wingdings" panose="05000000000000000000" pitchFamily="2" charset="2"/>
              <a:buChar char="§"/>
            </a:pPr>
            <a:endParaRPr lang="pt-BR" altLang="en-US" sz="3200" b="1"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184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D855AD6-28D9-444D-A387-9008977F15A7}" type="slidenum">
              <a:rPr lang="pt-BR" altLang="pt-BR">
                <a:solidFill>
                  <a:srgbClr val="9B9A98"/>
                </a:solidFill>
              </a:rPr>
              <a:pPr eaLnBrk="1" hangingPunct="1"/>
              <a:t>124</a:t>
            </a:fld>
            <a:endParaRPr lang="pt-BR" altLang="pt-BR">
              <a:solidFill>
                <a:srgbClr val="9B9A98"/>
              </a:solidFill>
            </a:endParaRPr>
          </a:p>
        </p:txBody>
      </p:sp>
      <p:sp>
        <p:nvSpPr>
          <p:cNvPr id="1843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8EFECC0-2382-41B6-AEA0-3149F657BB4C}" type="slidenum">
              <a:rPr lang="pt-BR" altLang="en-US" sz="1400">
                <a:latin typeface="Times New Roman" panose="02020603050405020304" pitchFamily="18" charset="0"/>
              </a:rPr>
              <a:pPr algn="r" eaLnBrk="1" hangingPunct="1">
                <a:spcBef>
                  <a:spcPct val="0"/>
                </a:spcBef>
                <a:buClrTx/>
                <a:buSzTx/>
                <a:buFontTx/>
                <a:buNone/>
              </a:pPr>
              <a:t>124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988735000"/>
      </p:ext>
    </p:extLst>
  </p:cSld>
  <p:clrMapOvr>
    <a:masterClrMapping/>
  </p:clrMapOvr>
  <p:transitio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Rectangle 4"/>
          <p:cNvSpPr>
            <a:spLocks noGrp="1" noChangeArrowheads="1"/>
          </p:cNvSpPr>
          <p:nvPr>
            <p:ph type="title"/>
          </p:nvPr>
        </p:nvSpPr>
        <p:spPr>
          <a:xfrm>
            <a:off x="2209800" y="2130426"/>
            <a:ext cx="7772400" cy="1370013"/>
          </a:xfrm>
          <a:solidFill>
            <a:srgbClr val="002060"/>
          </a:solidFill>
        </p:spPr>
        <p:txBody>
          <a:bodyPr vert="horz" lIns="91440" tIns="45720" rIns="91440" bIns="45720" rtlCol="0" anchor="ctr">
            <a:normAutofit/>
          </a:bodyPr>
          <a:lstStyle/>
          <a:p>
            <a:pPr algn="ctr" eaLnBrk="1" hangingPunct="1"/>
            <a:r>
              <a:rPr lang="pt-BR" altLang="en-US" sz="4400" b="1">
                <a:solidFill>
                  <a:schemeClr val="bg1"/>
                </a:solidFill>
                <a:latin typeface="+mn-lt"/>
              </a:rPr>
              <a:t>02 - DAS OBRIGAÇÕES PREVIDENCIÁRIAS </a:t>
            </a:r>
          </a:p>
        </p:txBody>
      </p:sp>
      <p:sp>
        <p:nvSpPr>
          <p:cNvPr id="19461" name="Rectangle 5"/>
          <p:cNvSpPr>
            <a:spLocks noGrp="1" noChangeArrowheads="1"/>
          </p:cNvSpPr>
          <p:nvPr>
            <p:ph type="body" idx="1"/>
          </p:nvPr>
        </p:nvSpPr>
        <p:spPr>
          <a:xfrm>
            <a:off x="2209800" y="3860800"/>
            <a:ext cx="7772401" cy="1728788"/>
          </a:xfrm>
        </p:spPr>
        <p:txBody>
          <a:bodyPr/>
          <a:lstStyle/>
          <a:p>
            <a:pPr marL="0" indent="0">
              <a:lnSpc>
                <a:spcPct val="80000"/>
              </a:lnSpc>
              <a:buNone/>
            </a:pPr>
            <a:r>
              <a:rPr lang="pt-BR" altLang="en-US" sz="2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Lei n. 8.212/91</a:t>
            </a:r>
          </a:p>
          <a:p>
            <a:pPr marL="0" indent="0">
              <a:lnSpc>
                <a:spcPct val="80000"/>
              </a:lnSpc>
              <a:buNone/>
            </a:pPr>
            <a:r>
              <a:rPr lang="pt-BR" altLang="en-US" sz="2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Lei n. 9.711/98</a:t>
            </a:r>
          </a:p>
          <a:p>
            <a:pPr marL="0" indent="0">
              <a:lnSpc>
                <a:spcPct val="80000"/>
              </a:lnSpc>
              <a:buNone/>
            </a:pPr>
            <a:r>
              <a:rPr lang="pt-BR" altLang="en-US" sz="2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Decreto n. 3.048/99</a:t>
            </a:r>
          </a:p>
          <a:p>
            <a:pPr marL="0" indent="0">
              <a:lnSpc>
                <a:spcPct val="80000"/>
              </a:lnSpc>
              <a:buNone/>
            </a:pPr>
            <a:r>
              <a:rPr lang="pt-BR" altLang="en-US" sz="2400" b="1" dirty="0">
                <a:solidFill>
                  <a:schemeClr val="tx1">
                    <a:lumMod val="95000"/>
                    <a:lumOff val="5000"/>
                  </a:schemeClr>
                </a:solidFill>
                <a:latin typeface="Tahoma" panose="020B0604030504040204" pitchFamily="34" charset="0"/>
                <a:ea typeface="Tahoma" panose="020B0604030504040204" pitchFamily="34" charset="0"/>
                <a:cs typeface="Tahoma" panose="020B0604030504040204" pitchFamily="34" charset="0"/>
              </a:rPr>
              <a:t>IN n. 971/09</a:t>
            </a:r>
          </a:p>
        </p:txBody>
      </p:sp>
      <p:sp>
        <p:nvSpPr>
          <p:cNvPr id="1946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D807AE7-D279-458E-A3D2-83CF54306748}" type="slidenum">
              <a:rPr lang="pt-BR" altLang="pt-BR">
                <a:solidFill>
                  <a:srgbClr val="9B9A98"/>
                </a:solidFill>
              </a:rPr>
              <a:pPr eaLnBrk="1" hangingPunct="1"/>
              <a:t>125</a:t>
            </a:fld>
            <a:endParaRPr lang="pt-BR" altLang="pt-BR">
              <a:solidFill>
                <a:srgbClr val="9B9A98"/>
              </a:solidFill>
            </a:endParaRPr>
          </a:p>
        </p:txBody>
      </p:sp>
      <p:sp>
        <p:nvSpPr>
          <p:cNvPr id="1945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915073F-46B1-47C1-A82C-02413DA592D4}" type="slidenum">
              <a:rPr lang="pt-BR" altLang="en-US" sz="1400">
                <a:latin typeface="Times New Roman" panose="02020603050405020304" pitchFamily="18" charset="0"/>
              </a:rPr>
              <a:pPr algn="r" eaLnBrk="1" hangingPunct="1">
                <a:spcBef>
                  <a:spcPct val="0"/>
                </a:spcBef>
                <a:buClrTx/>
                <a:buSzTx/>
                <a:buFontTx/>
                <a:buNone/>
              </a:pPr>
              <a:t>125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48221876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86982" y="657226"/>
            <a:ext cx="3022994" cy="1700590"/>
          </a:xfrm>
        </p:spPr>
        <p:txBody>
          <a:bodyPr>
            <a:normAutofit/>
          </a:bodyPr>
          <a:lstStyle/>
          <a:p>
            <a:pPr>
              <a:lnSpc>
                <a:spcPts val="4320"/>
              </a:lnSpc>
              <a:spcAft>
                <a:spcPts val="300"/>
              </a:spcAft>
            </a:pPr>
            <a:r>
              <a:rPr lang="en-US" b="1" spc="0" dirty="0" err="1"/>
              <a:t>Reten</a:t>
            </a:r>
            <a:r>
              <a:rPr lang="en-US" b="1" dirty="0" err="1"/>
              <a:t>ção</a:t>
            </a:r>
            <a:r>
              <a:rPr lang="en-US" b="1" dirty="0"/>
              <a:t> INSS - </a:t>
            </a:r>
            <a:r>
              <a:rPr lang="en-US" b="1" dirty="0" err="1"/>
              <a:t>procedimentos</a:t>
            </a:r>
            <a:endParaRPr lang="en-US" b="1" spc="0" dirty="0"/>
          </a:p>
        </p:txBody>
      </p:sp>
      <p:sp>
        <p:nvSpPr>
          <p:cNvPr id="9" name="Rectangle 8">
            <a:extLst>
              <a:ext uri="{FF2B5EF4-FFF2-40B4-BE49-F238E27FC236}">
                <a16:creationId xmlns:a16="http://schemas.microsoft.com/office/drawing/2014/main" id="{BBFA54A7-F44D-43B0-A282-9BE62071553B}"/>
              </a:ext>
            </a:extLst>
          </p:cNvPr>
          <p:cNvSpPr/>
          <p:nvPr/>
        </p:nvSpPr>
        <p:spPr>
          <a:xfrm>
            <a:off x="586982" y="2776397"/>
            <a:ext cx="2851543" cy="1785104"/>
          </a:xfrm>
          <a:prstGeom prst="rect">
            <a:avLst/>
          </a:prstGeom>
        </p:spPr>
        <p:txBody>
          <a:bodyPr wrap="square">
            <a:spAutoFit/>
          </a:bodyPr>
          <a:lstStyle/>
          <a:p>
            <a:pPr lvl="0" algn="ctr"/>
            <a:r>
              <a:rPr lang="en-US" sz="1600" b="1" dirty="0" err="1">
                <a:solidFill>
                  <a:schemeClr val="tx2"/>
                </a:solidFill>
              </a:rPr>
              <a:t>Serviços</a:t>
            </a:r>
            <a:r>
              <a:rPr lang="en-US" sz="1600" b="1" dirty="0">
                <a:solidFill>
                  <a:schemeClr val="tx2"/>
                </a:solidFill>
              </a:rPr>
              <a:t> </a:t>
            </a:r>
            <a:r>
              <a:rPr lang="en-US" sz="1600" b="1" dirty="0" err="1">
                <a:solidFill>
                  <a:schemeClr val="tx2"/>
                </a:solidFill>
              </a:rPr>
              <a:t>prestados</a:t>
            </a:r>
            <a:r>
              <a:rPr lang="en-US" sz="1600" b="1" dirty="0">
                <a:solidFill>
                  <a:schemeClr val="tx2"/>
                </a:solidFill>
              </a:rPr>
              <a:t> por Pessoa </a:t>
            </a:r>
            <a:r>
              <a:rPr lang="en-US" sz="1600" b="1" dirty="0" err="1">
                <a:solidFill>
                  <a:schemeClr val="tx2"/>
                </a:solidFill>
              </a:rPr>
              <a:t>Física</a:t>
            </a:r>
            <a:r>
              <a:rPr lang="en-US" sz="1600" b="1" dirty="0">
                <a:solidFill>
                  <a:schemeClr val="tx2"/>
                </a:solidFill>
              </a:rPr>
              <a:t> e Pessoa </a:t>
            </a:r>
            <a:r>
              <a:rPr lang="en-US" sz="1600" b="1" dirty="0" err="1">
                <a:solidFill>
                  <a:schemeClr val="tx2"/>
                </a:solidFill>
              </a:rPr>
              <a:t>Jurídica</a:t>
            </a:r>
            <a:r>
              <a:rPr lang="en-US" sz="1600" b="1" dirty="0">
                <a:solidFill>
                  <a:schemeClr val="tx2"/>
                </a:solidFill>
              </a:rPr>
              <a:t> –</a:t>
            </a:r>
            <a:r>
              <a:rPr lang="en-US" sz="1600" b="1" dirty="0" err="1">
                <a:solidFill>
                  <a:schemeClr val="tx2"/>
                </a:solidFill>
              </a:rPr>
              <a:t>Retenção</a:t>
            </a:r>
            <a:r>
              <a:rPr lang="en-US" sz="1600" b="1" dirty="0">
                <a:solidFill>
                  <a:schemeClr val="tx2"/>
                </a:solidFill>
              </a:rPr>
              <a:t> de INSS – </a:t>
            </a:r>
            <a:r>
              <a:rPr lang="en-US" sz="1600" b="1" dirty="0" err="1">
                <a:solidFill>
                  <a:schemeClr val="tx2"/>
                </a:solidFill>
              </a:rPr>
              <a:t>Procedimentos</a:t>
            </a:r>
            <a:r>
              <a:rPr lang="en-US" sz="1600" b="1" dirty="0">
                <a:solidFill>
                  <a:schemeClr val="tx2"/>
                </a:solidFill>
              </a:rPr>
              <a:t> – </a:t>
            </a:r>
            <a:r>
              <a:rPr lang="en-US" sz="1600" b="1" dirty="0" err="1">
                <a:solidFill>
                  <a:schemeClr val="tx2"/>
                </a:solidFill>
              </a:rPr>
              <a:t>Envio</a:t>
            </a:r>
            <a:r>
              <a:rPr lang="en-US" sz="1600" b="1" dirty="0">
                <a:solidFill>
                  <a:schemeClr val="tx2"/>
                </a:solidFill>
              </a:rPr>
              <a:t> de </a:t>
            </a:r>
            <a:r>
              <a:rPr lang="en-US" sz="1600" b="1" dirty="0" err="1">
                <a:solidFill>
                  <a:schemeClr val="tx2"/>
                </a:solidFill>
              </a:rPr>
              <a:t>Informações</a:t>
            </a:r>
            <a:r>
              <a:rPr lang="en-US" sz="1600" b="1" dirty="0">
                <a:solidFill>
                  <a:schemeClr val="tx2"/>
                </a:solidFill>
              </a:rPr>
              <a:t>.</a:t>
            </a:r>
          </a:p>
          <a:p>
            <a:pPr lvl="0" algn="ctr"/>
            <a:endParaRPr lang="en-US" sz="1600" b="1" dirty="0">
              <a:solidFill>
                <a:schemeClr val="tx2"/>
              </a:solidFill>
            </a:endParaRPr>
          </a:p>
          <a:p>
            <a:pPr lvl="0" algn="ctr"/>
            <a:endParaRPr lang="en-US" sz="1400" b="1" dirty="0">
              <a:solidFill>
                <a:schemeClr val="tx2"/>
              </a:solidFill>
            </a:endParaRPr>
          </a:p>
        </p:txBody>
      </p:sp>
      <p:graphicFrame>
        <p:nvGraphicFramePr>
          <p:cNvPr id="6" name="Content Placeholder 5" descr="Horizontal Organization Chart" title="SmartArt"/>
          <p:cNvGraphicFramePr>
            <a:graphicFrameLocks noGrp="1"/>
          </p:cNvGraphicFramePr>
          <p:nvPr>
            <p:ph idx="1"/>
          </p:nvPr>
        </p:nvGraphicFramePr>
        <p:xfrm>
          <a:off x="3095625" y="380999"/>
          <a:ext cx="8705850" cy="6086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803296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80" name="Rectangle 4"/>
          <p:cNvSpPr>
            <a:spLocks noGrp="1" noChangeArrowheads="1"/>
          </p:cNvSpPr>
          <p:nvPr>
            <p:ph type="title"/>
          </p:nvPr>
        </p:nvSpPr>
        <p:spPr>
          <a:xfrm>
            <a:off x="1418504" y="930421"/>
            <a:ext cx="9351819" cy="1152525"/>
          </a:xfrm>
          <a:solidFill>
            <a:schemeClr val="tx2">
              <a:lumMod val="75000"/>
            </a:schemeClr>
          </a:solidFill>
          <a:ln>
            <a:solidFill>
              <a:srgbClr val="006666"/>
            </a:solidFill>
            <a:miter lim="800000"/>
            <a:headEnd/>
            <a:tailEnd/>
          </a:ln>
        </p:spPr>
        <p:txBody>
          <a:bodyPr vert="horz" lIns="91440" tIns="45720" rIns="91440" bIns="45720" rtlCol="0" anchor="ctr">
            <a:normAutofit fontScale="90000"/>
          </a:bodyPr>
          <a:lstStyle/>
          <a:p>
            <a:pPr algn="ctr" eaLnBrk="1" hangingPunct="1"/>
            <a:br>
              <a:rPr lang="pt-BR" altLang="en-US" sz="4200" b="1" dirty="0">
                <a:solidFill>
                  <a:schemeClr val="bg1"/>
                </a:solidFill>
                <a:latin typeface="Franklin Gothic Book" panose="020B0503020102020204" pitchFamily="34" charset="0"/>
              </a:rPr>
            </a:br>
            <a:r>
              <a:rPr lang="pt-BR" altLang="en-US" sz="4200" b="1" dirty="0">
                <a:solidFill>
                  <a:schemeClr val="bg1"/>
                </a:solidFill>
                <a:latin typeface="Franklin Gothic Book" panose="020B0503020102020204" pitchFamily="34" charset="0"/>
              </a:rPr>
              <a:t>Das Retenções do INSS</a:t>
            </a:r>
            <a:br>
              <a:rPr lang="pt-BR" altLang="en-US" sz="4200" b="1" dirty="0">
                <a:solidFill>
                  <a:schemeClr val="bg1"/>
                </a:solidFill>
                <a:latin typeface="Franklin Gothic Book" panose="020B0503020102020204" pitchFamily="34" charset="0"/>
              </a:rPr>
            </a:br>
            <a:endParaRPr lang="pt-BR" altLang="en-US" sz="4200" b="1" dirty="0">
              <a:solidFill>
                <a:schemeClr val="bg1"/>
              </a:solidFill>
              <a:latin typeface="Franklin Gothic Book" panose="020B0503020102020204" pitchFamily="34" charset="0"/>
            </a:endParaRPr>
          </a:p>
        </p:txBody>
      </p:sp>
      <p:sp>
        <p:nvSpPr>
          <p:cNvPr id="24581" name="Rectangle 5"/>
          <p:cNvSpPr>
            <a:spLocks noGrp="1" noChangeArrowheads="1"/>
          </p:cNvSpPr>
          <p:nvPr>
            <p:ph type="body" idx="1"/>
          </p:nvPr>
        </p:nvSpPr>
        <p:spPr>
          <a:xfrm>
            <a:off x="2208214" y="3449782"/>
            <a:ext cx="7772400" cy="1496291"/>
          </a:xfrm>
        </p:spPr>
        <p:txBody>
          <a:bodyPr>
            <a:normAutofit/>
          </a:bodyPr>
          <a:lstStyle/>
          <a:p>
            <a:pPr marL="0" indent="0" algn="ctr">
              <a:buNone/>
            </a:pPr>
            <a:r>
              <a:rPr lang="pt-BR" altLang="en-US" sz="3600" b="1" dirty="0">
                <a:solidFill>
                  <a:srgbClr val="002060"/>
                </a:solidFill>
                <a:latin typeface="Cambria" panose="02040503050406030204" pitchFamily="18" charset="0"/>
              </a:rPr>
              <a:t>Pessoa Física – e.Social</a:t>
            </a:r>
          </a:p>
          <a:p>
            <a:pPr marL="0" indent="0" algn="ctr">
              <a:buNone/>
            </a:pPr>
            <a:r>
              <a:rPr lang="pt-BR" altLang="en-US" sz="3600" b="1" dirty="0">
                <a:solidFill>
                  <a:srgbClr val="002060"/>
                </a:solidFill>
                <a:latin typeface="Cambria" panose="02040503050406030204" pitchFamily="18" charset="0"/>
              </a:rPr>
              <a:t>Pessoa Jurídica – EFD REINF</a:t>
            </a:r>
          </a:p>
          <a:p>
            <a:pPr marL="0" indent="0" algn="ctr">
              <a:buNone/>
            </a:pPr>
            <a:endParaRPr lang="pt-BR" altLang="en-US" sz="3600" b="1" dirty="0">
              <a:solidFill>
                <a:srgbClr val="002060"/>
              </a:solidFill>
              <a:latin typeface="Cambria" panose="02040503050406030204" pitchFamily="18" charset="0"/>
            </a:endParaRPr>
          </a:p>
        </p:txBody>
      </p:sp>
      <p:sp>
        <p:nvSpPr>
          <p:cNvPr id="2458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3703A73-009D-4B00-A0AC-710D886321C7}" type="slidenum">
              <a:rPr lang="pt-BR" altLang="pt-BR">
                <a:solidFill>
                  <a:srgbClr val="9B9A98"/>
                </a:solidFill>
              </a:rPr>
              <a:pPr eaLnBrk="1" hangingPunct="1"/>
              <a:t>127</a:t>
            </a:fld>
            <a:endParaRPr lang="pt-BR" altLang="pt-BR">
              <a:solidFill>
                <a:srgbClr val="9B9A98"/>
              </a:solidFill>
            </a:endParaRPr>
          </a:p>
        </p:txBody>
      </p:sp>
      <p:sp>
        <p:nvSpPr>
          <p:cNvPr id="2457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C6BB062-52D3-4C08-A025-CA7B2C31BC40}" type="slidenum">
              <a:rPr lang="pt-BR" altLang="en-US" sz="1400">
                <a:latin typeface="Times New Roman" panose="02020603050405020304" pitchFamily="18" charset="0"/>
              </a:rPr>
              <a:pPr algn="r" eaLnBrk="1" hangingPunct="1">
                <a:spcBef>
                  <a:spcPct val="0"/>
                </a:spcBef>
                <a:buClrTx/>
                <a:buSzTx/>
                <a:buFontTx/>
                <a:buNone/>
              </a:pPr>
              <a:t>127</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02032083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p:cNvSpPr>
            <a:spLocks noGrp="1" noChangeArrowheads="1"/>
          </p:cNvSpPr>
          <p:nvPr>
            <p:ph type="body" sz="half" idx="1"/>
          </p:nvPr>
        </p:nvSpPr>
        <p:spPr>
          <a:xfrm>
            <a:off x="1302328" y="260351"/>
            <a:ext cx="9615054" cy="1859394"/>
          </a:xfrm>
          <a:solidFill>
            <a:srgbClr val="002060"/>
          </a:solidFill>
        </p:spPr>
        <p:txBody>
          <a:bodyPr>
            <a:normAutofit/>
          </a:bodyPr>
          <a:lstStyle/>
          <a:p>
            <a:pPr eaLnBrk="1" hangingPunct="1">
              <a:buFont typeface="Wingdings" panose="05000000000000000000" pitchFamily="2" charset="2"/>
              <a:buNone/>
            </a:pPr>
            <a:endParaRPr lang="pt-BR" altLang="en-US" sz="3200" b="1" dirty="0">
              <a:solidFill>
                <a:srgbClr val="FFFFD7"/>
              </a:solidFill>
              <a:latin typeface="Cambria" panose="02040503050406030204" pitchFamily="18" charset="0"/>
            </a:endParaRPr>
          </a:p>
          <a:p>
            <a:pPr algn="ctr" eaLnBrk="1" hangingPunct="1"/>
            <a:r>
              <a:rPr lang="pt-BR" altLang="en-US" sz="3200" b="1" dirty="0">
                <a:solidFill>
                  <a:srgbClr val="FFFFD7"/>
                </a:solidFill>
                <a:latin typeface="Cambria" panose="02040503050406030204" pitchFamily="18" charset="0"/>
              </a:rPr>
              <a:t>CONTRATAÇÃO DE AUTÔNOMOS</a:t>
            </a:r>
          </a:p>
          <a:p>
            <a:pPr algn="ctr" eaLnBrk="1" hangingPunct="1"/>
            <a:r>
              <a:rPr lang="pt-BR" altLang="en-US" sz="3200" b="1" dirty="0">
                <a:solidFill>
                  <a:srgbClr val="FFFFD7"/>
                </a:solidFill>
                <a:latin typeface="Cambria" panose="02040503050406030204" pitchFamily="18" charset="0"/>
              </a:rPr>
              <a:t>Procedimentos</a:t>
            </a:r>
          </a:p>
        </p:txBody>
      </p:sp>
      <p:pic>
        <p:nvPicPr>
          <p:cNvPr id="25604" name="Picture 4" descr="MCj02417450000[1]"/>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a:xfrm>
            <a:off x="4038600" y="2753009"/>
            <a:ext cx="3887787" cy="3095625"/>
          </a:xfrm>
          <a:noFill/>
          <a:ln>
            <a:solidFill>
              <a:srgbClr val="002060"/>
            </a:solidFill>
          </a:ln>
        </p:spPr>
      </p:pic>
      <p:sp>
        <p:nvSpPr>
          <p:cNvPr id="2560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dirty="0">
              <a:solidFill>
                <a:srgbClr val="9B9A98"/>
              </a:solidFill>
            </a:endParaRPr>
          </a:p>
        </p:txBody>
      </p:sp>
      <p:sp>
        <p:nvSpPr>
          <p:cNvPr id="5" name="Espaço Reservado para Número de Slide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4A87354-A47A-405A-BC2E-46AA24894039}" type="slidenum">
              <a:rPr lang="pt-BR" altLang="pt-BR">
                <a:solidFill>
                  <a:srgbClr val="9B9A98"/>
                </a:solidFill>
              </a:rPr>
              <a:pPr eaLnBrk="1" hangingPunct="1"/>
              <a:t>128</a:t>
            </a:fld>
            <a:endParaRPr lang="pt-BR" altLang="pt-BR">
              <a:solidFill>
                <a:srgbClr val="9B9A98"/>
              </a:solidFill>
            </a:endParaRPr>
          </a:p>
        </p:txBody>
      </p:sp>
    </p:spTree>
    <p:extLst>
      <p:ext uri="{BB962C8B-B14F-4D97-AF65-F5344CB8AC3E}">
        <p14:creationId xmlns:p14="http://schemas.microsoft.com/office/powerpoint/2010/main" val="350819818"/>
      </p:ext>
    </p:extLst>
  </p:cSld>
  <p:clrMapOvr>
    <a:masterClrMapping/>
  </p:clrMapOvr>
  <p:transition>
    <p:random/>
  </p:transitio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8" name="Rectangle 2"/>
          <p:cNvSpPr>
            <a:spLocks noGrp="1" noChangeArrowheads="1"/>
          </p:cNvSpPr>
          <p:nvPr>
            <p:ph type="title"/>
          </p:nvPr>
        </p:nvSpPr>
        <p:spPr>
          <a:xfrm>
            <a:off x="1039091" y="359175"/>
            <a:ext cx="9949473" cy="1123262"/>
          </a:xfrm>
          <a:solidFill>
            <a:srgbClr val="002060"/>
          </a:solidFill>
        </p:spPr>
        <p:txBody>
          <a:bodyPr vert="horz" lIns="91440" tIns="45720" rIns="91440" bIns="45720" rtlCol="0" anchor="ctr">
            <a:normAutofit fontScale="90000"/>
          </a:bodyPr>
          <a:lstStyle/>
          <a:p>
            <a:pPr algn="ctr" eaLnBrk="1" hangingPunct="1"/>
            <a:r>
              <a:rPr lang="pt-BR" altLang="en-US" sz="3800" dirty="0">
                <a:solidFill>
                  <a:schemeClr val="bg1"/>
                </a:solidFill>
                <a:latin typeface="Franklin Gothic Book" panose="020B0503020102020204" pitchFamily="34" charset="0"/>
              </a:rPr>
              <a:t>Pessoa Física  </a:t>
            </a:r>
            <a:br>
              <a:rPr lang="pt-BR" altLang="en-US" sz="3800" dirty="0">
                <a:solidFill>
                  <a:schemeClr val="bg1"/>
                </a:solidFill>
                <a:latin typeface="Franklin Gothic Book" panose="020B0503020102020204" pitchFamily="34" charset="0"/>
              </a:rPr>
            </a:br>
            <a:r>
              <a:rPr lang="pt-BR" altLang="en-US" sz="3800" dirty="0">
                <a:solidFill>
                  <a:schemeClr val="bg1"/>
                </a:solidFill>
                <a:latin typeface="Franklin Gothic Book" panose="020B0503020102020204" pitchFamily="34" charset="0"/>
              </a:rPr>
              <a:t>Contribuinte Individual</a:t>
            </a:r>
          </a:p>
        </p:txBody>
      </p:sp>
      <p:sp>
        <p:nvSpPr>
          <p:cNvPr id="26629" name="Rectangle 3"/>
          <p:cNvSpPr>
            <a:spLocks noGrp="1" noChangeArrowheads="1"/>
          </p:cNvSpPr>
          <p:nvPr>
            <p:ph type="body" idx="1"/>
          </p:nvPr>
        </p:nvSpPr>
        <p:spPr>
          <a:xfrm>
            <a:off x="1039092" y="2064327"/>
            <a:ext cx="9949474" cy="3255818"/>
          </a:xfrm>
          <a:ln>
            <a:solidFill>
              <a:schemeClr val="tx2"/>
            </a:solidFill>
            <a:miter lim="800000"/>
            <a:headEnd/>
            <a:tailEnd/>
          </a:ln>
        </p:spPr>
        <p:txBody>
          <a:bodyPr/>
          <a:lstStyle/>
          <a:p>
            <a:pPr eaLnBrk="1" hangingPunct="1"/>
            <a:r>
              <a:rPr lang="pt-BR" altLang="en-US" b="1" dirty="0">
                <a:solidFill>
                  <a:srgbClr val="002060"/>
                </a:solidFill>
                <a:latin typeface="Cambria" panose="02040503050406030204" pitchFamily="18" charset="0"/>
                <a:cs typeface="Times New Roman" panose="02020603050405020304" pitchFamily="18" charset="0"/>
              </a:rPr>
              <a:t>Conceito :</a:t>
            </a:r>
          </a:p>
          <a:p>
            <a:pPr eaLnBrk="1" hangingPunct="1"/>
            <a:r>
              <a:rPr lang="pt-BR" altLang="en-US" b="1" dirty="0">
                <a:solidFill>
                  <a:srgbClr val="002060"/>
                </a:solidFill>
                <a:latin typeface="Cambria" panose="02040503050406030204" pitchFamily="18" charset="0"/>
                <a:cs typeface="Times New Roman" panose="02020603050405020304" pitchFamily="18" charset="0"/>
              </a:rPr>
              <a:t>Pessoa que presta serviço de natureza urbana ou rural, em caráter eventual, a uma ou mais empresas, sem relação de emprego.</a:t>
            </a:r>
          </a:p>
          <a:p>
            <a:pPr eaLnBrk="1" hangingPunct="1"/>
            <a:endParaRPr lang="pt-BR" altLang="en-US" b="1" dirty="0">
              <a:solidFill>
                <a:srgbClr val="002060"/>
              </a:solidFill>
              <a:latin typeface="Cambria" panose="02040503050406030204" pitchFamily="18" charset="0"/>
              <a:cs typeface="Times New Roman" panose="02020603050405020304" pitchFamily="18" charset="0"/>
            </a:endParaRPr>
          </a:p>
          <a:p>
            <a:pPr eaLnBrk="1" hangingPunct="1"/>
            <a:r>
              <a:rPr lang="pt-BR" altLang="en-US" b="1" dirty="0">
                <a:solidFill>
                  <a:srgbClr val="002060"/>
                </a:solidFill>
                <a:latin typeface="Cambria" panose="02040503050406030204" pitchFamily="18" charset="0"/>
                <a:cs typeface="Times New Roman" panose="02020603050405020304" pitchFamily="18" charset="0"/>
              </a:rPr>
              <a:t>Tipos de Contribuinte Individual :</a:t>
            </a:r>
          </a:p>
          <a:p>
            <a:pPr eaLnBrk="1" hangingPunct="1"/>
            <a:endParaRPr lang="pt-BR" altLang="en-US" b="1" dirty="0">
              <a:solidFill>
                <a:srgbClr val="002060"/>
              </a:solidFill>
              <a:latin typeface="Cambria" panose="02040503050406030204" pitchFamily="18" charset="0"/>
            </a:endParaRPr>
          </a:p>
        </p:txBody>
      </p:sp>
      <p:sp>
        <p:nvSpPr>
          <p:cNvPr id="2663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6213CC0-40F0-4630-A850-2A3021BA5BEA}" type="slidenum">
              <a:rPr lang="pt-BR" altLang="pt-BR">
                <a:solidFill>
                  <a:srgbClr val="9B9A98"/>
                </a:solidFill>
              </a:rPr>
              <a:pPr eaLnBrk="1" hangingPunct="1"/>
              <a:t>129</a:t>
            </a:fld>
            <a:endParaRPr lang="pt-BR" altLang="pt-BR">
              <a:solidFill>
                <a:srgbClr val="9B9A98"/>
              </a:solidFill>
            </a:endParaRPr>
          </a:p>
        </p:txBody>
      </p:sp>
      <p:sp>
        <p:nvSpPr>
          <p:cNvPr id="2662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7B90E73-2DEF-481F-9B15-4F2CEAAE734F}" type="slidenum">
              <a:rPr lang="pt-BR" altLang="en-US" sz="1400">
                <a:latin typeface="Times New Roman" panose="02020603050405020304" pitchFamily="18" charset="0"/>
              </a:rPr>
              <a:pPr algn="r" eaLnBrk="1" hangingPunct="1">
                <a:spcBef>
                  <a:spcPct val="0"/>
                </a:spcBef>
                <a:buClrTx/>
                <a:buSzTx/>
                <a:buFontTx/>
                <a:buNone/>
              </a:pPr>
              <a:t>129</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684852999"/>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625B4F30-178C-4748-A094-F1E79F699352}"/>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D9933A38-A3A5-4AA1-B80C-219F18DEDAB5}"/>
              </a:ext>
            </a:extLst>
          </p:cNvPr>
          <p:cNvSpPr>
            <a:spLocks noGrp="1"/>
          </p:cNvSpPr>
          <p:nvPr>
            <p:ph type="sldNum" sz="quarter" idx="12"/>
          </p:nvPr>
        </p:nvSpPr>
        <p:spPr/>
        <p:txBody>
          <a:bodyPr/>
          <a:lstStyle/>
          <a:p>
            <a:fld id="{DF25A8D9-0F96-4EA7-B12F-FB0D539BE725}" type="slidenum">
              <a:rPr lang="pt-BR" smtClean="0"/>
              <a:t>13</a:t>
            </a:fld>
            <a:endParaRPr lang="pt-BR"/>
          </a:p>
        </p:txBody>
      </p:sp>
      <p:graphicFrame>
        <p:nvGraphicFramePr>
          <p:cNvPr id="5" name="Table 4">
            <a:extLst>
              <a:ext uri="{FF2B5EF4-FFF2-40B4-BE49-F238E27FC236}">
                <a16:creationId xmlns:a16="http://schemas.microsoft.com/office/drawing/2014/main" id="{ED9A652C-2D3F-4EA4-B9E1-D20A5C43A347}"/>
              </a:ext>
            </a:extLst>
          </p:cNvPr>
          <p:cNvGraphicFramePr>
            <a:graphicFrameLocks noGrp="1"/>
          </p:cNvGraphicFramePr>
          <p:nvPr>
            <p:extLst>
              <p:ext uri="{D42A27DB-BD31-4B8C-83A1-F6EECF244321}">
                <p14:modId xmlns:p14="http://schemas.microsoft.com/office/powerpoint/2010/main" val="4049690313"/>
              </p:ext>
            </p:extLst>
          </p:nvPr>
        </p:nvGraphicFramePr>
        <p:xfrm>
          <a:off x="792480" y="772160"/>
          <a:ext cx="10728960" cy="5466080"/>
        </p:xfrm>
        <a:graphic>
          <a:graphicData uri="http://schemas.openxmlformats.org/drawingml/2006/table">
            <a:tbl>
              <a:tblPr>
                <a:effectLst>
                  <a:outerShdw blurRad="50800" dist="38100" dir="5400000" algn="t" rotWithShape="0">
                    <a:prstClr val="black">
                      <a:alpha val="40000"/>
                    </a:prstClr>
                  </a:outerShdw>
                </a:effectLst>
                <a:tableStyleId>{5C22544A-7EE6-4342-B048-85BDC9FD1C3A}</a:tableStyleId>
              </a:tblPr>
              <a:tblGrid>
                <a:gridCol w="10728960">
                  <a:extLst>
                    <a:ext uri="{9D8B030D-6E8A-4147-A177-3AD203B41FA5}">
                      <a16:colId xmlns:a16="http://schemas.microsoft.com/office/drawing/2014/main" val="3852679103"/>
                    </a:ext>
                  </a:extLst>
                </a:gridCol>
              </a:tblGrid>
              <a:tr h="518669">
                <a:tc>
                  <a:txBody>
                    <a:bodyPr/>
                    <a:lstStyle/>
                    <a:p>
                      <a:pPr algn="l" fontAlgn="b"/>
                      <a:r>
                        <a:rPr lang="pt-BR" sz="2400" u="none" strike="noStrike" dirty="0">
                          <a:effectLst/>
                          <a:latin typeface="+mn-lt"/>
                        </a:rPr>
                        <a:t>Tabela 01 - Categorias de Trabalhadores</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393909282"/>
                  </a:ext>
                </a:extLst>
              </a:tr>
              <a:tr h="798059">
                <a:tc>
                  <a:txBody>
                    <a:bodyPr/>
                    <a:lstStyle/>
                    <a:p>
                      <a:pPr algn="l" fontAlgn="b"/>
                      <a:r>
                        <a:rPr lang="pt-BR" sz="2400" u="none" strike="noStrike" dirty="0">
                          <a:effectLst/>
                          <a:latin typeface="+mn-lt"/>
                        </a:rPr>
                        <a:t>Tabela 02 - Financiamento da Aposentadoria Especial e Redução do Tempo de Contribuição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155827685"/>
                  </a:ext>
                </a:extLst>
              </a:tr>
              <a:tr h="518669">
                <a:tc>
                  <a:txBody>
                    <a:bodyPr/>
                    <a:lstStyle/>
                    <a:p>
                      <a:pPr algn="l" fontAlgn="b"/>
                      <a:r>
                        <a:rPr lang="pt-BR" sz="2400" u="none" strike="noStrike" dirty="0">
                          <a:effectLst/>
                          <a:latin typeface="+mn-lt"/>
                        </a:rPr>
                        <a:t>Tabela 03 - Natureza das Rubricas da Folha de Pagamento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823743270"/>
                  </a:ext>
                </a:extLst>
              </a:tr>
              <a:tr h="518669">
                <a:tc>
                  <a:txBody>
                    <a:bodyPr/>
                    <a:lstStyle/>
                    <a:p>
                      <a:pPr algn="l" fontAlgn="b"/>
                      <a:r>
                        <a:rPr lang="pt-BR" sz="2400" u="none" strike="noStrike">
                          <a:effectLst/>
                          <a:latin typeface="+mn-lt"/>
                        </a:rPr>
                        <a:t>Tabela 04 - Códigos e Alíquotas de FPAS/Terceiros</a:t>
                      </a:r>
                      <a:endParaRPr lang="pt-BR" sz="2400" b="0" i="0" u="none" strike="noStrike">
                        <a:solidFill>
                          <a:srgbClr val="000000"/>
                        </a:solidFill>
                        <a:effectLst/>
                        <a:latin typeface="+mn-lt"/>
                      </a:endParaRPr>
                    </a:p>
                  </a:txBody>
                  <a:tcPr marL="6350" marR="6350" marT="6350" marB="0" anchor="b"/>
                </a:tc>
                <a:extLst>
                  <a:ext uri="{0D108BD9-81ED-4DB2-BD59-A6C34878D82A}">
                    <a16:rowId xmlns:a16="http://schemas.microsoft.com/office/drawing/2014/main" val="3829491309"/>
                  </a:ext>
                </a:extLst>
              </a:tr>
              <a:tr h="518669">
                <a:tc>
                  <a:txBody>
                    <a:bodyPr/>
                    <a:lstStyle/>
                    <a:p>
                      <a:pPr algn="l" fontAlgn="b"/>
                      <a:r>
                        <a:rPr lang="pt-BR" sz="2400" u="none" strike="noStrike" dirty="0">
                          <a:effectLst/>
                          <a:latin typeface="+mn-lt"/>
                        </a:rPr>
                        <a:t>Tabela 05 - Tipos de Inscrição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171694780"/>
                  </a:ext>
                </a:extLst>
              </a:tr>
              <a:tr h="518669">
                <a:tc>
                  <a:txBody>
                    <a:bodyPr/>
                    <a:lstStyle/>
                    <a:p>
                      <a:pPr algn="l" fontAlgn="b"/>
                      <a:r>
                        <a:rPr lang="pt-BR" sz="2400" u="none" strike="noStrike" dirty="0">
                          <a:effectLst/>
                          <a:latin typeface="+mn-lt"/>
                        </a:rPr>
                        <a:t>Tabela 06 - Países</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435173032"/>
                  </a:ext>
                </a:extLst>
              </a:tr>
              <a:tr h="518669">
                <a:tc>
                  <a:txBody>
                    <a:bodyPr/>
                    <a:lstStyle/>
                    <a:p>
                      <a:pPr algn="l" fontAlgn="b"/>
                      <a:r>
                        <a:rPr lang="pt-BR" sz="2400" u="none" strike="noStrike" dirty="0">
                          <a:effectLst/>
                          <a:latin typeface="+mn-lt"/>
                        </a:rPr>
                        <a:t>Tabela 07 - Tipos de Dependente</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417031694"/>
                  </a:ext>
                </a:extLst>
              </a:tr>
              <a:tr h="518669">
                <a:tc>
                  <a:txBody>
                    <a:bodyPr/>
                    <a:lstStyle/>
                    <a:p>
                      <a:pPr algn="l" fontAlgn="b"/>
                      <a:r>
                        <a:rPr lang="pt-BR" sz="2400" u="none" strike="noStrike" dirty="0">
                          <a:effectLst/>
                          <a:latin typeface="+mn-lt"/>
                        </a:rPr>
                        <a:t>Tabela 08 - Classificação Tributária</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459695036"/>
                  </a:ext>
                </a:extLst>
              </a:tr>
              <a:tr h="518669">
                <a:tc>
                  <a:txBody>
                    <a:bodyPr/>
                    <a:lstStyle/>
                    <a:p>
                      <a:pPr algn="l" fontAlgn="b"/>
                      <a:r>
                        <a:rPr lang="pt-BR" sz="2400" u="none" strike="noStrike" dirty="0">
                          <a:effectLst/>
                          <a:latin typeface="+mn-lt"/>
                        </a:rPr>
                        <a:t>Tabela 09 - Tipos de Arquivo do eSocial</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56627153"/>
                  </a:ext>
                </a:extLst>
              </a:tr>
              <a:tr h="518669">
                <a:tc>
                  <a:txBody>
                    <a:bodyPr/>
                    <a:lstStyle/>
                    <a:p>
                      <a:pPr algn="l" fontAlgn="b"/>
                      <a:r>
                        <a:rPr lang="pt-BR" sz="2400" u="none" strike="noStrike" dirty="0">
                          <a:effectLst/>
                          <a:latin typeface="+mn-lt"/>
                        </a:rPr>
                        <a:t>Tabela 10 - Tipos de Lotação Tributária</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386959706"/>
                  </a:ext>
                </a:extLst>
              </a:tr>
            </a:tbl>
          </a:graphicData>
        </a:graphic>
      </p:graphicFrame>
    </p:spTree>
    <p:extLst>
      <p:ext uri="{BB962C8B-B14F-4D97-AF65-F5344CB8AC3E}">
        <p14:creationId xmlns:p14="http://schemas.microsoft.com/office/powerpoint/2010/main" val="2677233306"/>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AB7789-F630-419F-98B2-80C7F3CAE3F1}"/>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32BBD470-99C8-4C23-AFAD-A4F786D68EE0}"/>
              </a:ext>
            </a:extLst>
          </p:cNvPr>
          <p:cNvSpPr>
            <a:spLocks noGrp="1"/>
          </p:cNvSpPr>
          <p:nvPr>
            <p:ph type="sldNum" sz="quarter" idx="12"/>
          </p:nvPr>
        </p:nvSpPr>
        <p:spPr/>
        <p:txBody>
          <a:bodyPr/>
          <a:lstStyle/>
          <a:p>
            <a:fld id="{DF25A8D9-0F96-4EA7-B12F-FB0D539BE725}" type="slidenum">
              <a:rPr lang="pt-BR" smtClean="0"/>
              <a:t>130</a:t>
            </a:fld>
            <a:endParaRPr lang="pt-BR"/>
          </a:p>
        </p:txBody>
      </p:sp>
      <p:graphicFrame>
        <p:nvGraphicFramePr>
          <p:cNvPr id="4" name="Table 3">
            <a:extLst>
              <a:ext uri="{FF2B5EF4-FFF2-40B4-BE49-F238E27FC236}">
                <a16:creationId xmlns:a16="http://schemas.microsoft.com/office/drawing/2014/main" id="{FEAEB33F-CEE2-4CF2-BCE1-6F96E9DFAB4B}"/>
              </a:ext>
            </a:extLst>
          </p:cNvPr>
          <p:cNvGraphicFramePr>
            <a:graphicFrameLocks noGrp="1"/>
          </p:cNvGraphicFramePr>
          <p:nvPr/>
        </p:nvGraphicFramePr>
        <p:xfrm>
          <a:off x="276225" y="696142"/>
          <a:ext cx="11639550" cy="5465715"/>
        </p:xfrm>
        <a:graphic>
          <a:graphicData uri="http://schemas.openxmlformats.org/drawingml/2006/table">
            <a:tbl>
              <a:tblPr>
                <a:effectLst>
                  <a:outerShdw blurRad="50800" dist="38100" dir="2700000" algn="tl" rotWithShape="0">
                    <a:prstClr val="black">
                      <a:alpha val="40000"/>
                    </a:prstClr>
                  </a:outerShdw>
                </a:effectLst>
              </a:tblPr>
              <a:tblGrid>
                <a:gridCol w="2116101">
                  <a:extLst>
                    <a:ext uri="{9D8B030D-6E8A-4147-A177-3AD203B41FA5}">
                      <a16:colId xmlns:a16="http://schemas.microsoft.com/office/drawing/2014/main" val="2921160199"/>
                    </a:ext>
                  </a:extLst>
                </a:gridCol>
                <a:gridCol w="1105786">
                  <a:extLst>
                    <a:ext uri="{9D8B030D-6E8A-4147-A177-3AD203B41FA5}">
                      <a16:colId xmlns:a16="http://schemas.microsoft.com/office/drawing/2014/main" val="3465251485"/>
                    </a:ext>
                  </a:extLst>
                </a:gridCol>
                <a:gridCol w="8417663">
                  <a:extLst>
                    <a:ext uri="{9D8B030D-6E8A-4147-A177-3AD203B41FA5}">
                      <a16:colId xmlns:a16="http://schemas.microsoft.com/office/drawing/2014/main" val="1211530364"/>
                    </a:ext>
                  </a:extLst>
                </a:gridCol>
              </a:tblGrid>
              <a:tr h="1651894">
                <a:tc rowSpan="5">
                  <a:txBody>
                    <a:bodyPr/>
                    <a:lstStyle/>
                    <a:p>
                      <a:pPr algn="ctr" fontAlgn="ctr"/>
                      <a:r>
                        <a:rPr lang="pt-BR" sz="2800" b="1" dirty="0">
                          <a:effectLst/>
                        </a:rPr>
                        <a:t>Contribuinte Individual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85000"/>
                      </a:schemeClr>
                    </a:solidFill>
                  </a:tcPr>
                </a:tc>
                <a:tc>
                  <a:txBody>
                    <a:bodyPr/>
                    <a:lstStyle/>
                    <a:p>
                      <a:pPr algn="ctr" fontAlgn="ctr"/>
                      <a:r>
                        <a:rPr lang="pt-BR" sz="2800" dirty="0">
                          <a:solidFill>
                            <a:schemeClr val="tx1"/>
                          </a:solidFill>
                          <a:effectLst/>
                        </a:rPr>
                        <a:t>701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800" dirty="0">
                          <a:solidFill>
                            <a:schemeClr val="tx1"/>
                          </a:solidFill>
                          <a:effectLst/>
                        </a:rPr>
                        <a:t>Contribuinte individual - Autônomo em geral, exceto se enquadrado em uma das demais categorias de contribuinte individual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472811522"/>
                  </a:ext>
                </a:extLst>
              </a:tr>
              <a:tr h="1107709">
                <a:tc vMerge="1">
                  <a:txBody>
                    <a:bodyPr/>
                    <a:lstStyle/>
                    <a:p>
                      <a:endParaRPr lang="pt-BR"/>
                    </a:p>
                  </a:txBody>
                  <a:tcPr/>
                </a:tc>
                <a:tc>
                  <a:txBody>
                    <a:bodyPr/>
                    <a:lstStyle/>
                    <a:p>
                      <a:pPr algn="ctr" fontAlgn="ctr"/>
                      <a:r>
                        <a:rPr lang="pt-BR" sz="2800" dirty="0">
                          <a:solidFill>
                            <a:schemeClr val="tx1"/>
                          </a:solidFill>
                          <a:effectLst/>
                        </a:rPr>
                        <a:t>711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800" dirty="0">
                          <a:solidFill>
                            <a:schemeClr val="tx1"/>
                          </a:solidFill>
                          <a:effectLst/>
                        </a:rPr>
                        <a:t>Contribuinte individual - Transportador autônomo de passageiros</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876454944"/>
                  </a:ext>
                </a:extLst>
              </a:tr>
              <a:tr h="729801">
                <a:tc vMerge="1">
                  <a:txBody>
                    <a:bodyPr/>
                    <a:lstStyle/>
                    <a:p>
                      <a:endParaRPr lang="pt-BR"/>
                    </a:p>
                  </a:txBody>
                  <a:tcPr/>
                </a:tc>
                <a:tc>
                  <a:txBody>
                    <a:bodyPr/>
                    <a:lstStyle/>
                    <a:p>
                      <a:pPr algn="ctr" fontAlgn="ctr"/>
                      <a:r>
                        <a:rPr lang="pt-BR" sz="2800">
                          <a:solidFill>
                            <a:schemeClr val="tx1"/>
                          </a:solidFill>
                          <a:effectLst/>
                        </a:rPr>
                        <a:t>712</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800" dirty="0">
                          <a:solidFill>
                            <a:schemeClr val="tx1"/>
                          </a:solidFill>
                          <a:effectLst/>
                        </a:rPr>
                        <a:t>Contribuinte individual - Transportador autônomo de carga</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362410628"/>
                  </a:ext>
                </a:extLst>
              </a:tr>
              <a:tr h="729801">
                <a:tc vMerge="1">
                  <a:txBody>
                    <a:bodyPr/>
                    <a:lstStyle/>
                    <a:p>
                      <a:endParaRPr lang="pt-BR"/>
                    </a:p>
                  </a:txBody>
                  <a:tcPr>
                    <a:lnT w="6350" cap="flat" cmpd="sng" algn="ctr">
                      <a:solidFill>
                        <a:srgbClr val="DBDBDB"/>
                      </a:solidFill>
                      <a:prstDash val="solid"/>
                      <a:round/>
                      <a:headEnd type="none" w="med" len="med"/>
                      <a:tailEnd type="none" w="med" len="med"/>
                    </a:lnT>
                  </a:tcPr>
                </a:tc>
                <a:tc>
                  <a:txBody>
                    <a:bodyPr/>
                    <a:lstStyle/>
                    <a:p>
                      <a:pPr algn="ctr" fontAlgn="ctr"/>
                      <a:r>
                        <a:rPr lang="pt-BR" sz="2800">
                          <a:solidFill>
                            <a:schemeClr val="tx1"/>
                          </a:solidFill>
                          <a:effectLst/>
                        </a:rPr>
                        <a:t>741</a:t>
                      </a:r>
                    </a:p>
                  </a:txBody>
                  <a:tcPr marL="15161" marR="15161" marT="7581" marB="7581" anchor="ctr">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800" dirty="0">
                          <a:solidFill>
                            <a:schemeClr val="tx1"/>
                          </a:solidFill>
                          <a:effectLst/>
                        </a:rPr>
                        <a:t>Contribuinte individual - Microempreendedor individual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857418572"/>
                  </a:ext>
                </a:extLst>
              </a:tr>
              <a:tr h="1107709">
                <a:tc vMerge="1">
                  <a:txBody>
                    <a:bodyPr/>
                    <a:lstStyle/>
                    <a:p>
                      <a:endParaRPr lang="pt-BR"/>
                    </a:p>
                  </a:txBody>
                  <a:tcPr>
                    <a:lnT w="6350" cap="flat" cmpd="sng" algn="ctr">
                      <a:solidFill>
                        <a:srgbClr val="DBDBDB"/>
                      </a:solidFill>
                      <a:prstDash val="solid"/>
                      <a:round/>
                      <a:headEnd type="none" w="med" len="med"/>
                      <a:tailEnd type="none" w="med" len="med"/>
                    </a:lnT>
                  </a:tcPr>
                </a:tc>
                <a:tc>
                  <a:txBody>
                    <a:bodyPr/>
                    <a:lstStyle/>
                    <a:p>
                      <a:pPr algn="ctr" fontAlgn="ctr"/>
                      <a:r>
                        <a:rPr lang="pt-BR" sz="2800" dirty="0">
                          <a:solidFill>
                            <a:schemeClr val="tx1"/>
                          </a:solidFill>
                          <a:effectLst/>
                        </a:rPr>
                        <a:t>771</a:t>
                      </a:r>
                    </a:p>
                  </a:txBody>
                  <a:tcPr marL="15161" marR="15161" marT="7581" marB="7581" anchor="ctr">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800" dirty="0">
                          <a:solidFill>
                            <a:schemeClr val="tx1"/>
                          </a:solidFill>
                          <a:effectLst/>
                        </a:rPr>
                        <a:t>Contribuinte individual - Membro de conselho tutelar, nos termos da Lei 8.069/1990</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280326630"/>
                  </a:ext>
                </a:extLst>
              </a:tr>
            </a:tbl>
          </a:graphicData>
        </a:graphic>
      </p:graphicFrame>
    </p:spTree>
    <p:extLst>
      <p:ext uri="{BB962C8B-B14F-4D97-AF65-F5344CB8AC3E}">
        <p14:creationId xmlns:p14="http://schemas.microsoft.com/office/powerpoint/2010/main" val="2952115978"/>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6" name="Rectangle 2"/>
          <p:cNvSpPr>
            <a:spLocks noGrp="1" noChangeArrowheads="1"/>
          </p:cNvSpPr>
          <p:nvPr>
            <p:ph type="title"/>
          </p:nvPr>
        </p:nvSpPr>
        <p:spPr>
          <a:xfrm>
            <a:off x="1919289" y="274638"/>
            <a:ext cx="8497887" cy="768350"/>
          </a:xfrm>
          <a:ln w="28575">
            <a:solidFill>
              <a:srgbClr val="00B050"/>
            </a:solidFill>
          </a:ln>
        </p:spPr>
        <p:txBody>
          <a:bodyPr vert="horz" lIns="91440" tIns="45720" rIns="91440" bIns="45720" rtlCol="0" anchor="ctr">
            <a:normAutofit/>
          </a:bodyPr>
          <a:lstStyle/>
          <a:p>
            <a:pPr algn="ctr"/>
            <a:r>
              <a:rPr lang="pt-BR" altLang="en-US" sz="4000" dirty="0">
                <a:latin typeface="Cambria" panose="02040503050406030204" pitchFamily="18" charset="0"/>
              </a:rPr>
              <a:t>Das </a:t>
            </a:r>
            <a:r>
              <a:rPr lang="pt-BR" sz="4000" dirty="0">
                <a:latin typeface="Cambria" panose="02040503050406030204" pitchFamily="18" charset="0"/>
              </a:rPr>
              <a:t>Retenções : Tipo de </a:t>
            </a:r>
            <a:r>
              <a:rPr lang="pt-BR" altLang="en-US" sz="4000" dirty="0">
                <a:latin typeface="Cambria" panose="02040503050406030204" pitchFamily="18" charset="0"/>
              </a:rPr>
              <a:t>Prestações</a:t>
            </a:r>
            <a:endParaRPr lang="pt-BR" altLang="en-US" sz="4000" dirty="0">
              <a:latin typeface="Franklin Gothic Book" panose="020B0503020102020204" pitchFamily="34" charset="0"/>
            </a:endParaRPr>
          </a:p>
        </p:txBody>
      </p:sp>
      <p:sp>
        <p:nvSpPr>
          <p:cNvPr id="3379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583AA34-49DD-402A-8656-EC513E09D65D}" type="slidenum">
              <a:rPr lang="pt-BR" altLang="pt-BR">
                <a:solidFill>
                  <a:srgbClr val="9B9A98"/>
                </a:solidFill>
              </a:rPr>
              <a:pPr eaLnBrk="1" hangingPunct="1"/>
              <a:t>131</a:t>
            </a:fld>
            <a:endParaRPr lang="pt-BR" altLang="pt-BR">
              <a:solidFill>
                <a:srgbClr val="9B9A98"/>
              </a:solidFill>
            </a:endParaRPr>
          </a:p>
        </p:txBody>
      </p:sp>
      <p:sp>
        <p:nvSpPr>
          <p:cNvPr id="3379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1E2F081-EB59-4618-BD01-DDD8BC95AF2F}" type="slidenum">
              <a:rPr lang="pt-BR" altLang="en-US" sz="1400">
                <a:latin typeface="Times New Roman" panose="02020603050405020304" pitchFamily="18" charset="0"/>
              </a:rPr>
              <a:pPr algn="r" eaLnBrk="1" hangingPunct="1">
                <a:spcBef>
                  <a:spcPct val="0"/>
                </a:spcBef>
                <a:buClrTx/>
                <a:buSzTx/>
                <a:buFontTx/>
                <a:buNone/>
              </a:pPr>
              <a:t>131</a:t>
            </a:fld>
            <a:endParaRPr lang="pt-BR" altLang="en-US" sz="1400">
              <a:latin typeface="Times New Roman" panose="02020603050405020304" pitchFamily="18" charset="0"/>
            </a:endParaRPr>
          </a:p>
        </p:txBody>
      </p:sp>
      <p:grpSp>
        <p:nvGrpSpPr>
          <p:cNvPr id="33797" name="Organization Chart 3"/>
          <p:cNvGrpSpPr>
            <a:grpSpLocks/>
          </p:cNvGrpSpPr>
          <p:nvPr/>
        </p:nvGrpSpPr>
        <p:grpSpPr bwMode="auto">
          <a:xfrm>
            <a:off x="1919289" y="1509713"/>
            <a:ext cx="8497887" cy="4583112"/>
            <a:chOff x="677" y="1246"/>
            <a:chExt cx="3954" cy="720"/>
          </a:xfrm>
          <a:scene3d>
            <a:camera prst="orthographicFront">
              <a:rot lat="0" lon="0" rev="0"/>
            </a:camera>
            <a:lightRig rig="soft" dir="t">
              <a:rot lat="0" lon="0" rev="0"/>
            </a:lightRig>
          </a:scene3d>
        </p:grpSpPr>
        <p:cxnSp>
          <p:nvCxnSpPr>
            <p:cNvPr id="33799" name="_s2052"/>
            <p:cNvCxnSpPr>
              <a:cxnSpLocks noChangeShapeType="1"/>
              <a:stCxn id="8" idx="0"/>
              <a:endCxn id="33803" idx="2"/>
            </p:cNvCxnSpPr>
            <p:nvPr/>
          </p:nvCxnSpPr>
          <p:spPr bwMode="auto">
            <a:xfrm rot="16200000" flipV="1">
              <a:off x="3361" y="861"/>
              <a:ext cx="144" cy="1490"/>
            </a:xfrm>
            <a:prstGeom prst="bentConnector3">
              <a:avLst>
                <a:gd name="adj1" fmla="val 50000"/>
              </a:avLst>
            </a:prstGeom>
            <a:no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33800" name="_s2053"/>
            <p:cNvCxnSpPr>
              <a:cxnSpLocks noChangeShapeType="1"/>
              <a:stCxn id="33806" idx="0"/>
              <a:endCxn id="33803" idx="2"/>
            </p:cNvCxnSpPr>
            <p:nvPr/>
          </p:nvCxnSpPr>
          <p:spPr bwMode="auto">
            <a:xfrm rot="16200000" flipV="1">
              <a:off x="2850" y="1372"/>
              <a:ext cx="144" cy="468"/>
            </a:xfrm>
            <a:prstGeom prst="bentConnector3">
              <a:avLst>
                <a:gd name="adj1" fmla="val 50000"/>
              </a:avLst>
            </a:prstGeom>
            <a:no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33801" name="_s2054"/>
            <p:cNvCxnSpPr>
              <a:cxnSpLocks noChangeShapeType="1"/>
              <a:stCxn id="6" idx="0"/>
              <a:endCxn id="33803" idx="2"/>
            </p:cNvCxnSpPr>
            <p:nvPr/>
          </p:nvCxnSpPr>
          <p:spPr bwMode="auto">
            <a:xfrm rot="5400000" flipH="1" flipV="1">
              <a:off x="2347" y="1337"/>
              <a:ext cx="144" cy="539"/>
            </a:xfrm>
            <a:prstGeom prst="bentConnector3">
              <a:avLst>
                <a:gd name="adj1" fmla="val 50000"/>
              </a:avLst>
            </a:prstGeom>
            <a:no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cxnSp>
          <p:nvCxnSpPr>
            <p:cNvPr id="33802" name="_s2055"/>
            <p:cNvCxnSpPr>
              <a:cxnSpLocks noChangeShapeType="1"/>
              <a:stCxn id="4" idx="0"/>
              <a:endCxn id="33803" idx="2"/>
            </p:cNvCxnSpPr>
            <p:nvPr/>
          </p:nvCxnSpPr>
          <p:spPr bwMode="auto">
            <a:xfrm rot="5400000" flipH="1" flipV="1">
              <a:off x="1843" y="833"/>
              <a:ext cx="144" cy="1546"/>
            </a:xfrm>
            <a:prstGeom prst="bentConnector3">
              <a:avLst>
                <a:gd name="adj1" fmla="val 50000"/>
              </a:avLst>
            </a:prstGeom>
            <a:noFill/>
            <a:ln w="28575">
              <a:noFill/>
              <a:miter lim="800000"/>
              <a:headEnd/>
              <a:tailEnd/>
            </a:ln>
            <a:effectLst>
              <a:outerShdw blurRad="107950" dist="12700" dir="5400000" algn="ctr">
                <a:srgbClr val="000000"/>
              </a:outerShdw>
            </a:effectLst>
            <a:sp3d contourW="44450" prstMaterial="matte">
              <a:bevelT w="63500" h="63500" prst="artDeco"/>
              <a:contourClr>
                <a:srgbClr val="FFFFFF"/>
              </a:contourClr>
            </a:sp3d>
            <a:extLst>
              <a:ext uri="{909E8E84-426E-40DD-AFC4-6F175D3DCCD1}">
                <a14:hiddenFill xmlns:a14="http://schemas.microsoft.com/office/drawing/2010/main">
                  <a:noFill/>
                </a14:hiddenFill>
              </a:ext>
            </a:extLst>
          </p:spPr>
        </p:cxnSp>
        <p:sp>
          <p:nvSpPr>
            <p:cNvPr id="33803" name="_s2056"/>
            <p:cNvSpPr>
              <a:spLocks noChangeArrowheads="1"/>
            </p:cNvSpPr>
            <p:nvPr/>
          </p:nvSpPr>
          <p:spPr bwMode="auto">
            <a:xfrm>
              <a:off x="2184" y="1246"/>
              <a:ext cx="1008" cy="288"/>
            </a:xfrm>
            <a:prstGeom prst="roundRect">
              <a:avLst>
                <a:gd name="adj" fmla="val 16667"/>
              </a:avLst>
            </a:prstGeom>
            <a:solidFill>
              <a:srgbClr val="006699"/>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000" b="1">
                  <a:solidFill>
                    <a:schemeClr val="bg1"/>
                  </a:solidFill>
                  <a:latin typeface="+mj-lt"/>
                </a:rPr>
                <a:t>CONTRIBUINTE</a:t>
              </a:r>
            </a:p>
            <a:p>
              <a:pPr algn="ctr" eaLnBrk="1" hangingPunct="1">
                <a:spcBef>
                  <a:spcPct val="0"/>
                </a:spcBef>
                <a:buClrTx/>
                <a:buSzTx/>
                <a:buFontTx/>
                <a:buNone/>
              </a:pPr>
              <a:r>
                <a:rPr lang="pt-BR" altLang="en-US" sz="2000" b="1">
                  <a:solidFill>
                    <a:schemeClr val="bg1"/>
                  </a:solidFill>
                  <a:latin typeface="+mj-lt"/>
                </a:rPr>
                <a:t>INDIVIDUAL</a:t>
              </a:r>
            </a:p>
            <a:p>
              <a:pPr algn="ctr" eaLnBrk="1" hangingPunct="1">
                <a:spcBef>
                  <a:spcPct val="0"/>
                </a:spcBef>
                <a:buClrTx/>
                <a:buSzTx/>
                <a:buFontTx/>
                <a:buNone/>
              </a:pPr>
              <a:r>
                <a:rPr lang="pt-BR" altLang="en-US" sz="2000" b="1">
                  <a:solidFill>
                    <a:schemeClr val="bg1"/>
                  </a:solidFill>
                  <a:latin typeface="+mj-lt"/>
                </a:rPr>
                <a:t>(AUTÕNOMO)</a:t>
              </a:r>
            </a:p>
            <a:p>
              <a:pPr algn="ctr" eaLnBrk="1" hangingPunct="1">
                <a:spcBef>
                  <a:spcPct val="0"/>
                </a:spcBef>
                <a:buClrTx/>
                <a:buSzTx/>
                <a:buFontTx/>
                <a:buNone/>
              </a:pPr>
              <a:r>
                <a:rPr lang="pt-BR" altLang="en-US" sz="2000" b="1">
                  <a:solidFill>
                    <a:schemeClr val="bg1"/>
                  </a:solidFill>
                  <a:latin typeface="+mj-lt"/>
                </a:rPr>
                <a:t>RETENÇÃO 11%</a:t>
              </a:r>
            </a:p>
          </p:txBody>
        </p:sp>
        <p:sp>
          <p:nvSpPr>
            <p:cNvPr id="4" name="_s2057"/>
            <p:cNvSpPr>
              <a:spLocks noChangeArrowheads="1"/>
            </p:cNvSpPr>
            <p:nvPr/>
          </p:nvSpPr>
          <p:spPr bwMode="auto">
            <a:xfrm>
              <a:off x="677" y="1678"/>
              <a:ext cx="931" cy="288"/>
            </a:xfrm>
            <a:prstGeom prst="roundRect">
              <a:avLst>
                <a:gd name="adj" fmla="val 16667"/>
              </a:avLst>
            </a:prstGeom>
            <a:solidFill>
              <a:schemeClr val="tx1">
                <a:lumMod val="85000"/>
              </a:schemeClr>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p>
              <a:pPr algn="ctr">
                <a:defRPr/>
              </a:pPr>
              <a:r>
                <a:rPr lang="pt-BR" altLang="en-US" sz="2200" b="1" dirty="0">
                  <a:solidFill>
                    <a:schemeClr val="bg1"/>
                  </a:solidFill>
                  <a:latin typeface="+mj-lt"/>
                </a:rPr>
                <a:t>Contribuinte </a:t>
              </a:r>
            </a:p>
            <a:p>
              <a:pPr algn="ctr">
                <a:defRPr/>
              </a:pPr>
              <a:r>
                <a:rPr lang="pt-BR" altLang="en-US" sz="2200" b="1" dirty="0">
                  <a:solidFill>
                    <a:schemeClr val="bg1"/>
                  </a:solidFill>
                  <a:latin typeface="+mj-lt"/>
                </a:rPr>
                <a:t>presta</a:t>
              </a:r>
            </a:p>
            <a:p>
              <a:pPr algn="ctr">
                <a:defRPr/>
              </a:pPr>
              <a:r>
                <a:rPr lang="pt-BR" altLang="en-US" sz="2200" b="1" dirty="0">
                  <a:solidFill>
                    <a:schemeClr val="bg1"/>
                  </a:solidFill>
                  <a:latin typeface="+mj-lt"/>
                </a:rPr>
                <a:t> serviço para </a:t>
              </a:r>
            </a:p>
            <a:p>
              <a:pPr algn="ctr">
                <a:defRPr/>
              </a:pPr>
              <a:r>
                <a:rPr lang="pt-BR" altLang="en-US" sz="2200" b="1" dirty="0">
                  <a:solidFill>
                    <a:schemeClr val="bg1"/>
                  </a:solidFill>
                  <a:latin typeface="+mj-lt"/>
                </a:rPr>
                <a:t>empresa</a:t>
              </a:r>
            </a:p>
          </p:txBody>
        </p:sp>
        <p:sp>
          <p:nvSpPr>
            <p:cNvPr id="6" name="_s2058"/>
            <p:cNvSpPr>
              <a:spLocks noChangeArrowheads="1"/>
            </p:cNvSpPr>
            <p:nvPr/>
          </p:nvSpPr>
          <p:spPr bwMode="auto">
            <a:xfrm>
              <a:off x="1682" y="1678"/>
              <a:ext cx="934" cy="288"/>
            </a:xfrm>
            <a:prstGeom prst="roundRect">
              <a:avLst>
                <a:gd name="adj" fmla="val 16667"/>
              </a:avLst>
            </a:prstGeom>
            <a:solidFill>
              <a:srgbClr val="3399FF"/>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p>
              <a:pPr algn="ctr">
                <a:defRPr/>
              </a:pPr>
              <a:r>
                <a:rPr lang="pt-BR" altLang="en-US" sz="2000" b="1" dirty="0">
                  <a:solidFill>
                    <a:schemeClr val="bg1"/>
                  </a:solidFill>
                  <a:latin typeface="+mj-lt"/>
                </a:rPr>
                <a:t>Contribuinte  </a:t>
              </a:r>
            </a:p>
            <a:p>
              <a:pPr algn="ctr">
                <a:defRPr/>
              </a:pPr>
              <a:r>
                <a:rPr lang="pt-BR" altLang="en-US" sz="2000" b="1" dirty="0">
                  <a:solidFill>
                    <a:schemeClr val="bg1"/>
                  </a:solidFill>
                  <a:latin typeface="+mj-lt"/>
                </a:rPr>
                <a:t>Presta serviço </a:t>
              </a:r>
            </a:p>
            <a:p>
              <a:pPr algn="ctr">
                <a:defRPr/>
              </a:pPr>
              <a:r>
                <a:rPr lang="pt-BR" altLang="en-US" sz="2000" b="1" dirty="0">
                  <a:solidFill>
                    <a:schemeClr val="bg1"/>
                  </a:solidFill>
                  <a:latin typeface="+mj-lt"/>
                </a:rPr>
                <a:t>Varias empresas</a:t>
              </a:r>
            </a:p>
            <a:p>
              <a:pPr algn="ctr">
                <a:defRPr/>
              </a:pPr>
              <a:r>
                <a:rPr lang="pt-BR" altLang="en-US" sz="2000" b="1" dirty="0">
                  <a:solidFill>
                    <a:schemeClr val="bg1"/>
                  </a:solidFill>
                  <a:latin typeface="+mj-lt"/>
                </a:rPr>
                <a:t>concomitante</a:t>
              </a:r>
            </a:p>
          </p:txBody>
        </p:sp>
        <p:sp>
          <p:nvSpPr>
            <p:cNvPr id="33806" name="_s2059"/>
            <p:cNvSpPr>
              <a:spLocks noChangeArrowheads="1"/>
            </p:cNvSpPr>
            <p:nvPr/>
          </p:nvSpPr>
          <p:spPr bwMode="auto">
            <a:xfrm>
              <a:off x="2688" y="1678"/>
              <a:ext cx="936" cy="288"/>
            </a:xfrm>
            <a:prstGeom prst="roundRect">
              <a:avLst>
                <a:gd name="adj" fmla="val 16667"/>
              </a:avLst>
            </a:prstGeom>
            <a:solidFill>
              <a:schemeClr val="tx2">
                <a:lumMod val="75000"/>
              </a:schemeClr>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300" b="1">
                  <a:solidFill>
                    <a:schemeClr val="bg1"/>
                  </a:solidFill>
                  <a:latin typeface="+mj-lt"/>
                </a:rPr>
                <a:t>Autônomo </a:t>
              </a:r>
            </a:p>
            <a:p>
              <a:pPr algn="ctr" eaLnBrk="1" hangingPunct="1">
                <a:spcBef>
                  <a:spcPct val="0"/>
                </a:spcBef>
                <a:buClrTx/>
                <a:buSzTx/>
                <a:buFontTx/>
                <a:buNone/>
              </a:pPr>
              <a:r>
                <a:rPr lang="pt-BR" altLang="en-US" sz="2300" b="1">
                  <a:solidFill>
                    <a:schemeClr val="bg1"/>
                  </a:solidFill>
                  <a:latin typeface="+mj-lt"/>
                </a:rPr>
                <a:t>X </a:t>
              </a:r>
            </a:p>
            <a:p>
              <a:pPr algn="ctr" eaLnBrk="1" hangingPunct="1">
                <a:spcBef>
                  <a:spcPct val="0"/>
                </a:spcBef>
                <a:buClrTx/>
                <a:buSzTx/>
                <a:buFontTx/>
                <a:buNone/>
              </a:pPr>
              <a:r>
                <a:rPr lang="pt-BR" altLang="en-US" sz="2300" b="1">
                  <a:solidFill>
                    <a:schemeClr val="bg1"/>
                  </a:solidFill>
                  <a:latin typeface="+mj-lt"/>
                </a:rPr>
                <a:t>Empregado</a:t>
              </a:r>
            </a:p>
          </p:txBody>
        </p:sp>
        <p:sp>
          <p:nvSpPr>
            <p:cNvPr id="8" name="_s2060"/>
            <p:cNvSpPr>
              <a:spLocks noChangeArrowheads="1"/>
            </p:cNvSpPr>
            <p:nvPr/>
          </p:nvSpPr>
          <p:spPr bwMode="auto">
            <a:xfrm>
              <a:off x="3726" y="1678"/>
              <a:ext cx="905" cy="288"/>
            </a:xfrm>
            <a:prstGeom prst="roundRect">
              <a:avLst>
                <a:gd name="adj" fmla="val 16667"/>
              </a:avLst>
            </a:prstGeom>
            <a:solidFill>
              <a:srgbClr val="FF9900"/>
            </a:solidFill>
            <a:ln w="9525">
              <a:noFill/>
              <a:round/>
              <a:headEnd/>
              <a:tailEnd/>
            </a:ln>
            <a:effectLst>
              <a:outerShdw blurRad="107950" dist="12700" dir="5400000" algn="ctr">
                <a:srgbClr val="000000"/>
              </a:outerShdw>
            </a:effectLst>
            <a:sp3d contourW="44450" prstMaterial="matte">
              <a:bevelT w="63500" h="63500" prst="artDeco"/>
              <a:contourClr>
                <a:srgbClr val="FFFFFF"/>
              </a:contourClr>
            </a:sp3d>
          </p:spPr>
          <p:txBody>
            <a:bodyPr wrap="none" lIns="0" tIns="0" rIns="0" bIns="0" anchor="ctr"/>
            <a:lstStyle/>
            <a:p>
              <a:pPr algn="ctr">
                <a:defRPr/>
              </a:pPr>
              <a:r>
                <a:rPr lang="pt-BR" altLang="en-US" sz="2200" b="1" dirty="0">
                  <a:solidFill>
                    <a:schemeClr val="bg1"/>
                  </a:solidFill>
                  <a:latin typeface="+mj-lt"/>
                </a:rPr>
                <a:t>Contribuinte </a:t>
              </a:r>
            </a:p>
            <a:p>
              <a:pPr algn="ctr">
                <a:defRPr/>
              </a:pPr>
              <a:r>
                <a:rPr lang="pt-BR" altLang="en-US" sz="2200" b="1" dirty="0">
                  <a:solidFill>
                    <a:schemeClr val="bg1"/>
                  </a:solidFill>
                  <a:latin typeface="+mj-lt"/>
                </a:rPr>
                <a:t>presta</a:t>
              </a:r>
            </a:p>
            <a:p>
              <a:pPr algn="ctr">
                <a:defRPr/>
              </a:pPr>
              <a:r>
                <a:rPr lang="pt-BR" altLang="en-US" sz="2200" b="1" dirty="0">
                  <a:solidFill>
                    <a:schemeClr val="bg1"/>
                  </a:solidFill>
                  <a:latin typeface="+mj-lt"/>
                </a:rPr>
                <a:t>Serviço </a:t>
              </a:r>
            </a:p>
            <a:p>
              <a:pPr algn="ctr">
                <a:defRPr/>
              </a:pPr>
              <a:r>
                <a:rPr lang="pt-BR" altLang="en-US" sz="2200" b="1" dirty="0">
                  <a:solidFill>
                    <a:schemeClr val="bg1"/>
                  </a:solidFill>
                  <a:latin typeface="+mj-lt"/>
                </a:rPr>
                <a:t>Pessoa física</a:t>
              </a:r>
            </a:p>
          </p:txBody>
        </p:sp>
      </p:grpSp>
    </p:spTree>
    <p:extLst>
      <p:ext uri="{BB962C8B-B14F-4D97-AF65-F5344CB8AC3E}">
        <p14:creationId xmlns:p14="http://schemas.microsoft.com/office/powerpoint/2010/main" val="2319323138"/>
      </p:ext>
    </p:extLst>
  </p:cSld>
  <p:clrMapOvr>
    <a:masterClrMapping/>
  </p:clrMapOvr>
  <p:transition/>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9552" y="548680"/>
            <a:ext cx="10084528" cy="868958"/>
          </a:xfrm>
          <a:solidFill>
            <a:schemeClr val="tx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lstStyle/>
          <a:p>
            <a:pPr algn="ctr"/>
            <a:r>
              <a:rPr lang="pt-BR" b="1" dirty="0">
                <a:solidFill>
                  <a:srgbClr val="FFFF00"/>
                </a:solidFill>
              </a:rPr>
              <a:t>TABELA INSS 2021</a:t>
            </a:r>
          </a:p>
        </p:txBody>
      </p:sp>
      <p:graphicFrame>
        <p:nvGraphicFramePr>
          <p:cNvPr id="3" name="Table 2"/>
          <p:cNvGraphicFramePr>
            <a:graphicFrameLocks noGrp="1"/>
          </p:cNvGraphicFramePr>
          <p:nvPr/>
        </p:nvGraphicFramePr>
        <p:xfrm>
          <a:off x="969552" y="1835855"/>
          <a:ext cx="10084528" cy="4473465"/>
        </p:xfrm>
        <a:graphic>
          <a:graphicData uri="http://schemas.openxmlformats.org/drawingml/2006/table">
            <a:tbl>
              <a:tblPr firstRow="1" firstCol="1" bandRow="1">
                <a:effectLst>
                  <a:outerShdw blurRad="63500" sx="102000" sy="102000" algn="ctr" rotWithShape="0">
                    <a:prstClr val="black">
                      <a:alpha val="40000"/>
                    </a:prstClr>
                  </a:outerShdw>
                </a:effectLst>
                <a:tableStyleId>{5C22544A-7EE6-4342-B048-85BDC9FD1C3A}</a:tableStyleId>
              </a:tblPr>
              <a:tblGrid>
                <a:gridCol w="7646128">
                  <a:extLst>
                    <a:ext uri="{9D8B030D-6E8A-4147-A177-3AD203B41FA5}">
                      <a16:colId xmlns:a16="http://schemas.microsoft.com/office/drawing/2014/main" val="3948425110"/>
                    </a:ext>
                  </a:extLst>
                </a:gridCol>
                <a:gridCol w="2438400">
                  <a:extLst>
                    <a:ext uri="{9D8B030D-6E8A-4147-A177-3AD203B41FA5}">
                      <a16:colId xmlns:a16="http://schemas.microsoft.com/office/drawing/2014/main" val="3228636161"/>
                    </a:ext>
                  </a:extLst>
                </a:gridCol>
              </a:tblGrid>
              <a:tr h="894693">
                <a:tc>
                  <a:txBody>
                    <a:bodyPr/>
                    <a:lstStyle/>
                    <a:p>
                      <a:pPr algn="ctr"/>
                      <a:r>
                        <a:rPr lang="pt-BR" sz="2800" b="1" dirty="0">
                          <a:solidFill>
                            <a:srgbClr val="FFFF00"/>
                          </a:solidFill>
                          <a:effectLst/>
                          <a:latin typeface="+mj-lt"/>
                          <a:cs typeface="Times New Roman" panose="02020603050405020304" pitchFamily="18" charset="0"/>
                        </a:rPr>
                        <a:t>Salário de Contribuição (R$)</a:t>
                      </a:r>
                    </a:p>
                  </a:txBody>
                  <a:tcPr marL="95250" marR="95250" marT="66675" marB="66675" anchor="ctr">
                    <a:solidFill>
                      <a:schemeClr val="tx2">
                        <a:lumMod val="50000"/>
                      </a:schemeClr>
                    </a:solidFill>
                  </a:tcPr>
                </a:tc>
                <a:tc>
                  <a:txBody>
                    <a:bodyPr/>
                    <a:lstStyle/>
                    <a:p>
                      <a:pPr algn="ctr"/>
                      <a:r>
                        <a:rPr lang="pt-BR" sz="2800" b="1" dirty="0">
                          <a:solidFill>
                            <a:srgbClr val="FFFF00"/>
                          </a:solidFill>
                          <a:effectLst/>
                          <a:latin typeface="+mj-lt"/>
                          <a:cs typeface="Times New Roman" panose="02020603050405020304" pitchFamily="18" charset="0"/>
                        </a:rPr>
                        <a:t>Alíquota</a:t>
                      </a:r>
                    </a:p>
                  </a:txBody>
                  <a:tcPr marL="95250" marR="95250" marT="66675" marB="66675" anchor="ctr">
                    <a:solidFill>
                      <a:schemeClr val="tx2">
                        <a:lumMod val="50000"/>
                      </a:schemeClr>
                    </a:solidFill>
                  </a:tcPr>
                </a:tc>
                <a:extLst>
                  <a:ext uri="{0D108BD9-81ED-4DB2-BD59-A6C34878D82A}">
                    <a16:rowId xmlns:a16="http://schemas.microsoft.com/office/drawing/2014/main" val="933801969"/>
                  </a:ext>
                </a:extLst>
              </a:tr>
              <a:tr h="894693">
                <a:tc>
                  <a:txBody>
                    <a:bodyPr/>
                    <a:lstStyle/>
                    <a:p>
                      <a:pPr algn="ctr"/>
                      <a:r>
                        <a:rPr lang="pt-BR" sz="2800" dirty="0">
                          <a:solidFill>
                            <a:srgbClr val="FFFF00"/>
                          </a:solidFill>
                          <a:effectLst/>
                          <a:latin typeface="+mj-lt"/>
                        </a:rPr>
                        <a:t>Até R$ 1.100</a:t>
                      </a:r>
                    </a:p>
                  </a:txBody>
                  <a:tcPr marR="63500" marT="50800" marB="50800" anchor="ctr">
                    <a:solidFill>
                      <a:schemeClr val="tx2">
                        <a:lumMod val="50000"/>
                      </a:schemeClr>
                    </a:solidFill>
                  </a:tcPr>
                </a:tc>
                <a:tc>
                  <a:txBody>
                    <a:bodyPr/>
                    <a:lstStyle/>
                    <a:p>
                      <a:pPr algn="ctr"/>
                      <a:r>
                        <a:rPr lang="pt-BR" sz="2800" dirty="0">
                          <a:solidFill>
                            <a:srgbClr val="FFFF00"/>
                          </a:solidFill>
                          <a:effectLst/>
                          <a:latin typeface="+mj-lt"/>
                        </a:rPr>
                        <a:t>7,5%</a:t>
                      </a:r>
                    </a:p>
                  </a:txBody>
                  <a:tcPr marL="63500" marR="63500" marT="50800" marB="50800" anchor="ctr">
                    <a:solidFill>
                      <a:schemeClr val="tx2">
                        <a:lumMod val="50000"/>
                      </a:schemeClr>
                    </a:solidFill>
                  </a:tcPr>
                </a:tc>
                <a:extLst>
                  <a:ext uri="{0D108BD9-81ED-4DB2-BD59-A6C34878D82A}">
                    <a16:rowId xmlns:a16="http://schemas.microsoft.com/office/drawing/2014/main" val="3078127939"/>
                  </a:ext>
                </a:extLst>
              </a:tr>
              <a:tr h="894693">
                <a:tc>
                  <a:txBody>
                    <a:bodyPr/>
                    <a:lstStyle/>
                    <a:p>
                      <a:pPr algn="ctr"/>
                      <a:r>
                        <a:rPr lang="pt-BR" sz="2800" dirty="0">
                          <a:solidFill>
                            <a:srgbClr val="FFFF00"/>
                          </a:solidFill>
                          <a:effectLst/>
                          <a:latin typeface="+mj-lt"/>
                        </a:rPr>
                        <a:t>De R$ 1.100,01 a R$ 2.203,48</a:t>
                      </a:r>
                    </a:p>
                  </a:txBody>
                  <a:tcPr marR="63500" marT="50800" marB="50800" anchor="ctr">
                    <a:solidFill>
                      <a:schemeClr val="tx2">
                        <a:lumMod val="50000"/>
                      </a:schemeClr>
                    </a:solidFill>
                  </a:tcPr>
                </a:tc>
                <a:tc>
                  <a:txBody>
                    <a:bodyPr/>
                    <a:lstStyle/>
                    <a:p>
                      <a:pPr algn="ctr"/>
                      <a:r>
                        <a:rPr lang="pt-BR" sz="2800" dirty="0">
                          <a:solidFill>
                            <a:srgbClr val="FFFF00"/>
                          </a:solidFill>
                          <a:effectLst/>
                          <a:latin typeface="+mj-lt"/>
                        </a:rPr>
                        <a:t>9%</a:t>
                      </a:r>
                    </a:p>
                  </a:txBody>
                  <a:tcPr marL="63500" marR="63500" marT="50800" marB="50800" anchor="ctr">
                    <a:solidFill>
                      <a:schemeClr val="tx2">
                        <a:lumMod val="50000"/>
                      </a:schemeClr>
                    </a:solidFill>
                  </a:tcPr>
                </a:tc>
                <a:extLst>
                  <a:ext uri="{0D108BD9-81ED-4DB2-BD59-A6C34878D82A}">
                    <a16:rowId xmlns:a16="http://schemas.microsoft.com/office/drawing/2014/main" val="3292868288"/>
                  </a:ext>
                </a:extLst>
              </a:tr>
              <a:tr h="894693">
                <a:tc>
                  <a:txBody>
                    <a:bodyPr/>
                    <a:lstStyle/>
                    <a:p>
                      <a:pPr algn="ctr"/>
                      <a:r>
                        <a:rPr lang="pt-BR" sz="2800" dirty="0">
                          <a:solidFill>
                            <a:srgbClr val="FFFF00"/>
                          </a:solidFill>
                          <a:effectLst/>
                          <a:latin typeface="+mj-lt"/>
                        </a:rPr>
                        <a:t>De R$ 2.203,49 até R$ 3.305,22</a:t>
                      </a:r>
                    </a:p>
                  </a:txBody>
                  <a:tcPr marR="63500" marT="50800" marB="50800" anchor="ctr">
                    <a:solidFill>
                      <a:schemeClr val="tx2">
                        <a:lumMod val="50000"/>
                      </a:schemeClr>
                    </a:solidFill>
                  </a:tcPr>
                </a:tc>
                <a:tc>
                  <a:txBody>
                    <a:bodyPr/>
                    <a:lstStyle/>
                    <a:p>
                      <a:pPr algn="ctr"/>
                      <a:r>
                        <a:rPr lang="pt-BR" sz="2800" dirty="0">
                          <a:solidFill>
                            <a:srgbClr val="FFFF00"/>
                          </a:solidFill>
                          <a:effectLst/>
                          <a:latin typeface="+mj-lt"/>
                        </a:rPr>
                        <a:t>12%</a:t>
                      </a:r>
                    </a:p>
                  </a:txBody>
                  <a:tcPr marL="63500" marR="63500" marT="50800" marB="50800" anchor="ctr">
                    <a:solidFill>
                      <a:schemeClr val="tx2">
                        <a:lumMod val="50000"/>
                      </a:schemeClr>
                    </a:solidFill>
                  </a:tcPr>
                </a:tc>
                <a:extLst>
                  <a:ext uri="{0D108BD9-81ED-4DB2-BD59-A6C34878D82A}">
                    <a16:rowId xmlns:a16="http://schemas.microsoft.com/office/drawing/2014/main" val="2123779788"/>
                  </a:ext>
                </a:extLst>
              </a:tr>
              <a:tr h="894693">
                <a:tc>
                  <a:txBody>
                    <a:bodyPr/>
                    <a:lstStyle/>
                    <a:p>
                      <a:pPr algn="ctr"/>
                      <a:r>
                        <a:rPr lang="pt-BR" sz="2800" dirty="0">
                          <a:solidFill>
                            <a:srgbClr val="FFFF00"/>
                          </a:solidFill>
                          <a:effectLst/>
                          <a:latin typeface="+mj-lt"/>
                        </a:rPr>
                        <a:t>De R$ 3.305,23 até R$ 6.433,57</a:t>
                      </a:r>
                    </a:p>
                  </a:txBody>
                  <a:tcPr marR="63500" marT="50800" marB="50800" anchor="ctr">
                    <a:solidFill>
                      <a:schemeClr val="tx2">
                        <a:lumMod val="50000"/>
                      </a:schemeClr>
                    </a:solidFill>
                  </a:tcPr>
                </a:tc>
                <a:tc>
                  <a:txBody>
                    <a:bodyPr/>
                    <a:lstStyle/>
                    <a:p>
                      <a:pPr algn="ctr"/>
                      <a:r>
                        <a:rPr lang="pt-BR" sz="2800" dirty="0">
                          <a:solidFill>
                            <a:srgbClr val="FFFF00"/>
                          </a:solidFill>
                          <a:effectLst/>
                          <a:latin typeface="+mj-lt"/>
                        </a:rPr>
                        <a:t>14%</a:t>
                      </a:r>
                    </a:p>
                  </a:txBody>
                  <a:tcPr marL="63500" marR="63500" marT="50800" marB="50800" anchor="ctr">
                    <a:solidFill>
                      <a:schemeClr val="tx2">
                        <a:lumMod val="50000"/>
                      </a:schemeClr>
                    </a:solidFill>
                  </a:tcPr>
                </a:tc>
                <a:extLst>
                  <a:ext uri="{0D108BD9-81ED-4DB2-BD59-A6C34878D82A}">
                    <a16:rowId xmlns:a16="http://schemas.microsoft.com/office/drawing/2014/main" val="2648128427"/>
                  </a:ext>
                </a:extLst>
              </a:tr>
            </a:tbl>
          </a:graphicData>
        </a:graphic>
      </p:graphicFrame>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E437116-A72E-4F2D-824D-FBA4F2A63741}" type="slidenum">
              <a:rPr lang="pt-BR" smtClean="0"/>
              <a:t>132</a:t>
            </a:fld>
            <a:endParaRPr lang="pt-BR"/>
          </a:p>
        </p:txBody>
      </p:sp>
    </p:spTree>
    <p:extLst>
      <p:ext uri="{BB962C8B-B14F-4D97-AF65-F5344CB8AC3E}">
        <p14:creationId xmlns:p14="http://schemas.microsoft.com/office/powerpoint/2010/main" val="203193559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60111"/>
          </a:xfrm>
          <a:ln>
            <a:solidFill>
              <a:schemeClr val="accent1"/>
            </a:solidFill>
          </a:ln>
        </p:spPr>
        <p:txBody>
          <a:bodyPr>
            <a:normAutofit fontScale="90000"/>
          </a:bodyPr>
          <a:lstStyle/>
          <a:p>
            <a:pPr algn="ctr"/>
            <a:r>
              <a:rPr lang="pt-BR" b="1" dirty="0">
                <a:solidFill>
                  <a:srgbClr val="002060"/>
                </a:solidFill>
                <a:latin typeface="Cambria" panose="02040503050406030204" pitchFamily="18" charset="0"/>
              </a:rPr>
              <a:t>Multiplos Vínculos - comprovação</a:t>
            </a:r>
          </a:p>
        </p:txBody>
      </p:sp>
      <p:graphicFrame>
        <p:nvGraphicFramePr>
          <p:cNvPr id="4" name="Content Placeholder 3"/>
          <p:cNvGraphicFramePr>
            <a:graphicFrameLocks noGrp="1"/>
          </p:cNvGraphicFramePr>
          <p:nvPr>
            <p:ph idx="1"/>
          </p:nvPr>
        </p:nvGraphicFramePr>
        <p:xfrm>
          <a:off x="838200" y="1524000"/>
          <a:ext cx="10688782" cy="433647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Footer Placeholder 2"/>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E437116-A72E-4F2D-824D-FBA4F2A63741}" type="slidenum">
              <a:rPr lang="pt-BR" smtClean="0"/>
              <a:t>133</a:t>
            </a:fld>
            <a:endParaRPr lang="pt-BR"/>
          </a:p>
        </p:txBody>
      </p:sp>
    </p:spTree>
    <p:extLst>
      <p:ext uri="{BB962C8B-B14F-4D97-AF65-F5344CB8AC3E}">
        <p14:creationId xmlns:p14="http://schemas.microsoft.com/office/powerpoint/2010/main" val="2596765582"/>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2"/>
          <p:cNvSpPr>
            <a:spLocks noGrp="1" noChangeArrowheads="1"/>
          </p:cNvSpPr>
          <p:nvPr>
            <p:ph type="title"/>
          </p:nvPr>
        </p:nvSpPr>
        <p:spPr>
          <a:xfrm>
            <a:off x="1260764" y="274639"/>
            <a:ext cx="9462654" cy="731837"/>
          </a:xfrm>
          <a:solidFill>
            <a:schemeClr val="tx2">
              <a:lumMod val="75000"/>
            </a:schemeClr>
          </a:solidFill>
          <a:ln>
            <a:solidFill>
              <a:schemeClr val="tx2"/>
            </a:solidFill>
            <a:miter lim="800000"/>
            <a:headEnd/>
            <a:tailEnd/>
          </a:ln>
        </p:spPr>
        <p:txBody>
          <a:bodyPr vert="horz" lIns="91440" tIns="45720" rIns="91440" bIns="45720" rtlCol="0" anchor="ctr">
            <a:normAutofit/>
          </a:bodyPr>
          <a:lstStyle/>
          <a:p>
            <a:pPr algn="ctr" eaLnBrk="1" hangingPunct="1"/>
            <a:r>
              <a:rPr lang="pt-BR" altLang="en-US" sz="3800">
                <a:solidFill>
                  <a:schemeClr val="bg1"/>
                </a:solidFill>
                <a:latin typeface="Franklin Gothic Book" panose="020B0503020102020204" pitchFamily="34" charset="0"/>
              </a:rPr>
              <a:t>Transporte Autônomo</a:t>
            </a:r>
          </a:p>
        </p:txBody>
      </p:sp>
      <p:sp>
        <p:nvSpPr>
          <p:cNvPr id="45061" name="Rectangle 3"/>
          <p:cNvSpPr>
            <a:spLocks noGrp="1" noChangeArrowheads="1"/>
          </p:cNvSpPr>
          <p:nvPr>
            <p:ph type="body" idx="1"/>
          </p:nvPr>
        </p:nvSpPr>
        <p:spPr>
          <a:xfrm>
            <a:off x="1117601" y="1432560"/>
            <a:ext cx="9605818" cy="4517390"/>
          </a:xfrm>
          <a:ln>
            <a:solidFill>
              <a:schemeClr val="accent1"/>
            </a:solidFill>
            <a:miter lim="800000"/>
            <a:headEnd/>
            <a:tailEnd/>
          </a:ln>
        </p:spPr>
        <p:txBody>
          <a:bodyPr>
            <a:normAutofit/>
          </a:bodyPr>
          <a:lstStyle/>
          <a:p>
            <a:pPr algn="just" eaLnBrk="1" hangingPunct="1">
              <a:lnSpc>
                <a:spcPct val="90000"/>
              </a:lnSpc>
            </a:pPr>
            <a:endParaRPr lang="pt-BR" altLang="en-US" sz="2800" dirty="0">
              <a:solidFill>
                <a:schemeClr val="tx1"/>
              </a:solidFill>
              <a:latin typeface="+mj-lt"/>
            </a:endParaRPr>
          </a:p>
          <a:p>
            <a:pPr algn="just" eaLnBrk="1" hangingPunct="1">
              <a:lnSpc>
                <a:spcPct val="90000"/>
              </a:lnSpc>
            </a:pPr>
            <a:r>
              <a:rPr lang="pt-BR" altLang="en-US" sz="2800" dirty="0">
                <a:solidFill>
                  <a:schemeClr val="tx1"/>
                </a:solidFill>
                <a:latin typeface="+mj-lt"/>
              </a:rPr>
              <a:t>O salário-de-contribuição do condutor autônomo de veículo rodoviário (inclusive o taxista), do auxiliar de condutor autônomo e do operador de máquinas, bem como do cooperado filiado a cooperativa de transportadores autônomos, corresponde a vinte por cento do valor bruto auferido pelo frete, carreto, transporte, não se admitindo a dedução de qualquer valor relativo a dispêndios com combustível e manutenção do veículo, ainda que figure discriminada no documento parcela a este título.</a:t>
            </a:r>
          </a:p>
          <a:p>
            <a:pPr eaLnBrk="1" hangingPunct="1">
              <a:lnSpc>
                <a:spcPct val="90000"/>
              </a:lnSpc>
            </a:pPr>
            <a:endParaRPr lang="pt-BR" altLang="en-US" sz="2800" b="1" dirty="0">
              <a:solidFill>
                <a:schemeClr val="tx1"/>
              </a:solidFill>
              <a:latin typeface="Cambria" panose="02040503050406030204" pitchFamily="18" charset="0"/>
            </a:endParaRPr>
          </a:p>
          <a:p>
            <a:pPr eaLnBrk="1" hangingPunct="1">
              <a:lnSpc>
                <a:spcPct val="90000"/>
              </a:lnSpc>
            </a:pPr>
            <a:endParaRPr lang="pt-BR" altLang="en-US" sz="2800" dirty="0">
              <a:solidFill>
                <a:schemeClr val="tx1"/>
              </a:solidFill>
              <a:latin typeface="Cambria" panose="02040503050406030204" pitchFamily="18" charset="0"/>
            </a:endParaRPr>
          </a:p>
        </p:txBody>
      </p:sp>
      <p:sp>
        <p:nvSpPr>
          <p:cNvPr id="4506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29F6837-5D37-458B-AA48-D45DDDDB2852}" type="slidenum">
              <a:rPr lang="pt-BR" altLang="pt-BR">
                <a:solidFill>
                  <a:srgbClr val="9B9A98"/>
                </a:solidFill>
              </a:rPr>
              <a:pPr eaLnBrk="1" hangingPunct="1"/>
              <a:t>134</a:t>
            </a:fld>
            <a:endParaRPr lang="pt-BR" altLang="pt-BR">
              <a:solidFill>
                <a:srgbClr val="9B9A98"/>
              </a:solidFill>
            </a:endParaRPr>
          </a:p>
        </p:txBody>
      </p:sp>
      <p:sp>
        <p:nvSpPr>
          <p:cNvPr id="4505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E6515E7-BA31-44A9-85DC-21A244BE6DA9}" type="slidenum">
              <a:rPr lang="pt-BR" altLang="en-US" sz="1400">
                <a:latin typeface="Times New Roman" panose="02020603050405020304" pitchFamily="18" charset="0"/>
              </a:rPr>
              <a:pPr algn="r" eaLnBrk="1" hangingPunct="1">
                <a:spcBef>
                  <a:spcPct val="0"/>
                </a:spcBef>
                <a:buClrTx/>
                <a:buSzTx/>
                <a:buFontTx/>
                <a:buNone/>
              </a:pPr>
              <a:t>134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549335325"/>
      </p:ext>
    </p:extLst>
  </p:cSld>
  <p:clrMapOvr>
    <a:masterClrMapping/>
  </p:clrMapOvr>
  <p:transitio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69818" y="344489"/>
            <a:ext cx="10266217" cy="1139825"/>
          </a:xfrm>
        </p:spPr>
        <p:txBody>
          <a:bodyPr/>
          <a:lstStyle/>
          <a:p>
            <a:pPr algn="just" eaLnBrk="1" hangingPunct="1"/>
            <a:r>
              <a:rPr lang="pt-BR" altLang="en-US" sz="4000" b="1" dirty="0">
                <a:latin typeface="Arial" panose="020B0604020202020204" pitchFamily="34" charset="0"/>
              </a:rPr>
              <a:t>	</a:t>
            </a:r>
            <a:r>
              <a:rPr lang="pt-BR" altLang="en-US" sz="4000" b="1" dirty="0">
                <a:solidFill>
                  <a:srgbClr val="FF0000"/>
                </a:solidFill>
                <a:latin typeface="Arial" panose="020B0604020202020204" pitchFamily="34" charset="0"/>
              </a:rPr>
              <a:t>Transportes Autônomo</a:t>
            </a:r>
          </a:p>
        </p:txBody>
      </p:sp>
      <p:sp>
        <p:nvSpPr>
          <p:cNvPr id="46083" name="Rectangle 3"/>
          <p:cNvSpPr>
            <a:spLocks noGrp="1" noChangeArrowheads="1"/>
          </p:cNvSpPr>
          <p:nvPr>
            <p:ph type="body" sz="half" idx="1"/>
          </p:nvPr>
        </p:nvSpPr>
        <p:spPr>
          <a:xfrm>
            <a:off x="969818" y="1870364"/>
            <a:ext cx="10266217" cy="4511387"/>
          </a:xfrm>
          <a:ln>
            <a:solidFill>
              <a:schemeClr val="accent1"/>
            </a:solidFill>
          </a:ln>
        </p:spPr>
        <p:txBody>
          <a:bodyPr/>
          <a:lstStyle/>
          <a:p>
            <a:pPr algn="ctr" eaLnBrk="1" hangingPunct="1">
              <a:lnSpc>
                <a:spcPct val="80000"/>
              </a:lnSpc>
              <a:buFont typeface="Wingdings" panose="05000000000000000000" pitchFamily="2" charset="2"/>
              <a:buNone/>
            </a:pPr>
            <a:r>
              <a:rPr lang="pt-BR" altLang="en-US" sz="2000" b="1" dirty="0">
                <a:latin typeface="Arial" panose="020B0604020202020204" pitchFamily="34" charset="0"/>
              </a:rPr>
              <a:t>*Base de Cálculo reduzida</a:t>
            </a:r>
          </a:p>
          <a:p>
            <a:pPr eaLnBrk="1" hangingPunct="1">
              <a:lnSpc>
                <a:spcPct val="80000"/>
              </a:lnSpc>
              <a:buFont typeface="Wingdings" panose="05000000000000000000" pitchFamily="2" charset="2"/>
              <a:buNone/>
            </a:pPr>
            <a:endParaRPr lang="pt-BR" altLang="en-US" sz="2000" b="1" dirty="0">
              <a:latin typeface="Arial" panose="020B0604020202020204" pitchFamily="34" charset="0"/>
            </a:endParaRPr>
          </a:p>
          <a:p>
            <a:pPr eaLnBrk="1" hangingPunct="1">
              <a:lnSpc>
                <a:spcPct val="80000"/>
              </a:lnSpc>
              <a:buFont typeface="Wingdings" panose="05000000000000000000" pitchFamily="2" charset="2"/>
              <a:buNone/>
            </a:pPr>
            <a:r>
              <a:rPr lang="pt-BR" altLang="en-US" sz="2000" b="1" dirty="0">
                <a:latin typeface="Arial" panose="020B0604020202020204" pitchFamily="34" charset="0"/>
              </a:rPr>
              <a:t>Portaria MPS n. 1.135/2001:</a:t>
            </a:r>
          </a:p>
          <a:p>
            <a:pPr eaLnBrk="1" hangingPunct="1">
              <a:lnSpc>
                <a:spcPct val="80000"/>
              </a:lnSpc>
              <a:buFont typeface="Wingdings" panose="05000000000000000000" pitchFamily="2" charset="2"/>
              <a:buNone/>
            </a:pPr>
            <a:endParaRPr lang="pt-BR" altLang="en-US" sz="2000" b="1" i="1" dirty="0">
              <a:latin typeface="Arial" panose="020B0604020202020204" pitchFamily="34" charset="0"/>
            </a:endParaRPr>
          </a:p>
          <a:p>
            <a:pPr algn="just" eaLnBrk="1" hangingPunct="1">
              <a:lnSpc>
                <a:spcPct val="80000"/>
              </a:lnSpc>
              <a:buFont typeface="Wingdings" panose="05000000000000000000" pitchFamily="2" charset="2"/>
              <a:buNone/>
            </a:pPr>
            <a:r>
              <a:rPr lang="pt-BR" altLang="en-US" sz="2000" b="1" dirty="0">
                <a:latin typeface="Arial" panose="020B0604020202020204" pitchFamily="34" charset="0"/>
              </a:rPr>
              <a:t>	“Art. 1º -</a:t>
            </a:r>
            <a:r>
              <a:rPr lang="pt-BR" altLang="en-US" sz="2000" dirty="0">
                <a:latin typeface="Arial" panose="020B0604020202020204" pitchFamily="34" charset="0"/>
              </a:rPr>
              <a:t> </a:t>
            </a:r>
            <a:r>
              <a:rPr lang="pt-BR" altLang="en-US" sz="2000" b="1" u="sng" dirty="0">
                <a:latin typeface="Arial" panose="020B0604020202020204" pitchFamily="34" charset="0"/>
              </a:rPr>
              <a:t>Considera-se remuneração paga ou creditada</a:t>
            </a:r>
            <a:r>
              <a:rPr lang="pt-BR" altLang="en-US" sz="2000" dirty="0">
                <a:latin typeface="Arial" panose="020B0604020202020204" pitchFamily="34" charset="0"/>
              </a:rPr>
              <a:t> ao condutor autônomo de veículo rodoviário, ou ao auxiliar de condutor autônomo de veículo rodoviário, em automóvel cedido em regime de colaboração, nos termos da Lei n. 6.094, de 30 de agosto de 1974, de que tratam, respectivamente os incisos I e II do § 15 do art. 9º do Regulamento da Previdência Social, aprovado pelo Decreto n. 3.048, de 6 de maio de 1999, pelo frete, carreto ou transporte de passageiros, </a:t>
            </a:r>
            <a:r>
              <a:rPr lang="pt-BR" altLang="en-US" sz="2000" b="1" u="sng" dirty="0">
                <a:latin typeface="Arial" panose="020B0604020202020204" pitchFamily="34" charset="0"/>
              </a:rPr>
              <a:t>vinte por cento do rendimento bruto</a:t>
            </a:r>
            <a:r>
              <a:rPr lang="pt-BR" altLang="en-US" sz="2000" b="1" dirty="0">
                <a:latin typeface="Arial" panose="020B0604020202020204" pitchFamily="34" charset="0"/>
              </a:rPr>
              <a:t>.”</a:t>
            </a:r>
            <a:r>
              <a:rPr lang="pt-BR" altLang="en-US" sz="2000" dirty="0">
                <a:latin typeface="Arial" panose="020B0604020202020204" pitchFamily="34" charset="0"/>
              </a:rPr>
              <a:t> </a:t>
            </a:r>
          </a:p>
          <a:p>
            <a:pPr algn="just" eaLnBrk="1" hangingPunct="1">
              <a:lnSpc>
                <a:spcPct val="80000"/>
              </a:lnSpc>
              <a:buFont typeface="Wingdings" panose="05000000000000000000" pitchFamily="2" charset="2"/>
              <a:buNone/>
            </a:pPr>
            <a:endParaRPr lang="pt-BR" altLang="en-US" sz="2000" dirty="0">
              <a:latin typeface="Arial" panose="020B0604020202020204" pitchFamily="34" charset="0"/>
            </a:endParaRPr>
          </a:p>
          <a:p>
            <a:pPr algn="just" eaLnBrk="1" hangingPunct="1">
              <a:lnSpc>
                <a:spcPct val="80000"/>
              </a:lnSpc>
              <a:buFont typeface="Wingdings" panose="05000000000000000000" pitchFamily="2" charset="2"/>
              <a:buNone/>
            </a:pPr>
            <a:r>
              <a:rPr lang="pt-BR" altLang="en-US" sz="2000" dirty="0">
                <a:latin typeface="Arial" panose="020B0604020202020204" pitchFamily="34" charset="0"/>
              </a:rPr>
              <a:t> </a:t>
            </a:r>
            <a:r>
              <a:rPr lang="pt-BR" altLang="en-US" sz="2000" b="1" dirty="0">
                <a:latin typeface="Arial" panose="020B0604020202020204" pitchFamily="34" charset="0"/>
              </a:rPr>
              <a:t>Obs.: </a:t>
            </a:r>
            <a:r>
              <a:rPr lang="pt-BR" altLang="en-US" sz="2000" dirty="0">
                <a:latin typeface="Arial" panose="020B0604020202020204" pitchFamily="34" charset="0"/>
              </a:rPr>
              <a:t>Recolhimento para SEST/SENAT (2,5%) – IN 971/2009 , art. 79, § 5º </a:t>
            </a:r>
          </a:p>
          <a:p>
            <a:pPr algn="just" eaLnBrk="1" hangingPunct="1">
              <a:lnSpc>
                <a:spcPct val="80000"/>
              </a:lnSpc>
            </a:pPr>
            <a:endParaRPr lang="pt-BR" altLang="en-US" sz="2000" dirty="0">
              <a:latin typeface="Arial" panose="020B0604020202020204" pitchFamily="34" charset="0"/>
            </a:endParaRPr>
          </a:p>
        </p:txBody>
      </p:sp>
      <p:sp>
        <p:nvSpPr>
          <p:cNvPr id="4608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8A00196-135D-46D7-AECD-3ECD11304264}" type="slidenum">
              <a:rPr lang="pt-BR" altLang="pt-BR">
                <a:solidFill>
                  <a:srgbClr val="9B9A98"/>
                </a:solidFill>
              </a:rPr>
              <a:pPr eaLnBrk="1" hangingPunct="1"/>
              <a:t>135</a:t>
            </a:fld>
            <a:endParaRPr lang="pt-BR" altLang="pt-BR">
              <a:solidFill>
                <a:srgbClr val="9B9A98"/>
              </a:solidFill>
            </a:endParaRPr>
          </a:p>
        </p:txBody>
      </p:sp>
      <p:pic>
        <p:nvPicPr>
          <p:cNvPr id="46084" name="Picture 7" descr="IN00561_"/>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759825" y="404814"/>
            <a:ext cx="1619250" cy="1844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8927700"/>
      </p:ext>
    </p:extLst>
  </p:cSld>
  <p:clrMapOvr>
    <a:masterClrMapping/>
  </p:clrMapOvr>
  <p:transition>
    <p:random/>
  </p:transition>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4" descr="IN00561_"/>
          <p:cNvPicPr>
            <a:picLocks noGrp="1" noChangeAspect="1" noChangeArrowheads="1"/>
          </p:cNvPicPr>
          <p:nvPr>
            <p:ph type="title"/>
          </p:nvPr>
        </p:nvPicPr>
        <p:blipFill>
          <a:blip r:embed="rId2" cstate="print">
            <a:extLst>
              <a:ext uri="{28A0092B-C50C-407E-A947-70E740481C1C}">
                <a14:useLocalDpi xmlns:a14="http://schemas.microsoft.com/office/drawing/2010/main" val="0"/>
              </a:ext>
            </a:extLst>
          </a:blip>
          <a:srcRect/>
          <a:stretch>
            <a:fillRect/>
          </a:stretch>
        </p:blipFill>
        <p:spPr>
          <a:xfrm>
            <a:off x="9382126" y="357188"/>
            <a:ext cx="917575" cy="1143000"/>
          </a:xfrm>
          <a:noFill/>
        </p:spPr>
      </p:pic>
      <p:sp>
        <p:nvSpPr>
          <p:cNvPr id="47107" name="Rectangle 3"/>
          <p:cNvSpPr>
            <a:spLocks noGrp="1" noChangeArrowheads="1"/>
          </p:cNvSpPr>
          <p:nvPr>
            <p:ph idx="1"/>
          </p:nvPr>
        </p:nvSpPr>
        <p:spPr>
          <a:xfrm>
            <a:off x="900545" y="428625"/>
            <a:ext cx="10293927" cy="5918200"/>
          </a:xfrm>
        </p:spPr>
        <p:txBody>
          <a:bodyPr>
            <a:normAutofit fontScale="92500" lnSpcReduction="10000"/>
          </a:bodyPr>
          <a:lstStyle/>
          <a:p>
            <a:pPr eaLnBrk="1" hangingPunct="1">
              <a:lnSpc>
                <a:spcPct val="90000"/>
              </a:lnSpc>
              <a:buFont typeface="Wingdings" panose="05000000000000000000" pitchFamily="2" charset="2"/>
              <a:buNone/>
            </a:pPr>
            <a:r>
              <a:rPr lang="pt-BR" altLang="en-US" b="1" dirty="0">
                <a:latin typeface="Arial" panose="020B0604020202020204" pitchFamily="34" charset="0"/>
              </a:rPr>
              <a:t>			</a:t>
            </a:r>
            <a:r>
              <a:rPr lang="pt-BR" altLang="en-US" b="1" dirty="0">
                <a:latin typeface="Times New Roman" panose="02020603050405020304" pitchFamily="18" charset="0"/>
                <a:cs typeface="Times New Roman" panose="02020603050405020304" pitchFamily="18" charset="0"/>
              </a:rPr>
              <a:t>Autônomo Transportes </a:t>
            </a:r>
          </a:p>
          <a:p>
            <a:pPr eaLnBrk="1" hangingPunct="1">
              <a:lnSpc>
                <a:spcPct val="90000"/>
              </a:lnSpc>
              <a:buFont typeface="Wingdings" panose="05000000000000000000" pitchFamily="2" charset="2"/>
              <a:buNone/>
            </a:pPr>
            <a:r>
              <a:rPr lang="pt-BR" altLang="en-US" b="1" dirty="0">
                <a:latin typeface="Times New Roman" panose="02020603050405020304" pitchFamily="18" charset="0"/>
                <a:cs typeface="Times New Roman" panose="02020603050405020304" pitchFamily="18" charset="0"/>
              </a:rPr>
              <a:t>Exemplo 1:</a:t>
            </a:r>
          </a:p>
          <a:p>
            <a:pPr eaLnBrk="1" hangingPunct="1">
              <a:lnSpc>
                <a:spcPct val="90000"/>
              </a:lnSpc>
            </a:pPr>
            <a:r>
              <a:rPr lang="pt-BR" altLang="en-US" sz="2400" dirty="0">
                <a:latin typeface="Times New Roman" panose="02020603050405020304" pitchFamily="18" charset="0"/>
                <a:cs typeface="Times New Roman" panose="02020603050405020304" pitchFamily="18" charset="0"/>
              </a:rPr>
              <a:t>RPA Transporte = R$ 5.000,00</a:t>
            </a:r>
          </a:p>
          <a:p>
            <a:pPr eaLnBrk="1" hangingPunct="1">
              <a:lnSpc>
                <a:spcPct val="90000"/>
              </a:lnSpc>
            </a:pPr>
            <a:r>
              <a:rPr lang="pt-BR" altLang="en-US" sz="2400" dirty="0">
                <a:latin typeface="Times New Roman" panose="02020603050405020304" pitchFamily="18" charset="0"/>
                <a:cs typeface="Times New Roman" panose="02020603050405020304" pitchFamily="18" charset="0"/>
              </a:rPr>
              <a:t>Salário-de-Contribuição (R$ 5.000,00 x 20%) = R$ 1.000,00</a:t>
            </a:r>
          </a:p>
          <a:p>
            <a:pPr eaLnBrk="1" hangingPunct="1">
              <a:lnSpc>
                <a:spcPct val="90000"/>
              </a:lnSpc>
            </a:pPr>
            <a:r>
              <a:rPr lang="pt-BR" altLang="en-US" sz="2400" dirty="0">
                <a:latin typeface="Times New Roman" panose="02020603050405020304" pitchFamily="18" charset="0"/>
                <a:cs typeface="Times New Roman" panose="02020603050405020304" pitchFamily="18" charset="0"/>
              </a:rPr>
              <a:t>INSS Empresa (R$ 1.000,00 x 20%) = R$ 200,00</a:t>
            </a:r>
          </a:p>
          <a:p>
            <a:pPr eaLnBrk="1" hangingPunct="1">
              <a:lnSpc>
                <a:spcPct val="90000"/>
              </a:lnSpc>
            </a:pPr>
            <a:r>
              <a:rPr lang="pt-BR" altLang="en-US" sz="2400" b="1" dirty="0">
                <a:solidFill>
                  <a:srgbClr val="002060"/>
                </a:solidFill>
                <a:latin typeface="Times New Roman" panose="02020603050405020304" pitchFamily="18" charset="0"/>
                <a:cs typeface="Times New Roman" panose="02020603050405020304" pitchFamily="18" charset="0"/>
              </a:rPr>
              <a:t>INSS Contribuinte Individual (R$ 1.000,00 x 11%) = R$ 110,00</a:t>
            </a:r>
          </a:p>
          <a:p>
            <a:pPr eaLnBrk="1" hangingPunct="1">
              <a:lnSpc>
                <a:spcPct val="90000"/>
              </a:lnSpc>
            </a:pPr>
            <a:r>
              <a:rPr lang="pt-BR" altLang="en-US" sz="2400" b="1" dirty="0">
                <a:solidFill>
                  <a:srgbClr val="002060"/>
                </a:solidFill>
                <a:latin typeface="Times New Roman" panose="02020603050405020304" pitchFamily="18" charset="0"/>
                <a:cs typeface="Times New Roman" panose="02020603050405020304" pitchFamily="18" charset="0"/>
              </a:rPr>
              <a:t>SEST e SENAT (R$ 1.000,00 x 2,5%) = R$ 25,00</a:t>
            </a:r>
          </a:p>
          <a:p>
            <a:pPr eaLnBrk="1" hangingPunct="1">
              <a:lnSpc>
                <a:spcPct val="90000"/>
              </a:lnSpc>
              <a:buFont typeface="Wingdings" panose="05000000000000000000" pitchFamily="2" charset="2"/>
              <a:buNone/>
            </a:pPr>
            <a:endParaRPr lang="pt-BR" altLang="en-US" sz="2000" dirty="0">
              <a:latin typeface="Times New Roman" panose="02020603050405020304" pitchFamily="18" charset="0"/>
              <a:cs typeface="Times New Roman" panose="02020603050405020304" pitchFamily="18" charset="0"/>
            </a:endParaRPr>
          </a:p>
          <a:p>
            <a:pPr eaLnBrk="1" hangingPunct="1">
              <a:lnSpc>
                <a:spcPct val="90000"/>
              </a:lnSpc>
              <a:buFont typeface="Wingdings" panose="05000000000000000000" pitchFamily="2" charset="2"/>
              <a:buNone/>
            </a:pPr>
            <a:r>
              <a:rPr lang="pt-BR" altLang="en-US" b="1" dirty="0">
                <a:latin typeface="Times New Roman" panose="02020603050405020304" pitchFamily="18" charset="0"/>
                <a:cs typeface="Times New Roman" panose="02020603050405020304" pitchFamily="18" charset="0"/>
              </a:rPr>
              <a:t>Exemplo 2:</a:t>
            </a:r>
          </a:p>
          <a:p>
            <a:r>
              <a:rPr lang="pt-BR" altLang="en-US" sz="2400" dirty="0">
                <a:latin typeface="Times New Roman" panose="02020603050405020304" pitchFamily="18" charset="0"/>
                <a:cs typeface="Times New Roman" panose="02020603050405020304" pitchFamily="18" charset="0"/>
              </a:rPr>
              <a:t>RPA Transporte = R$ 100.000,00</a:t>
            </a:r>
          </a:p>
          <a:p>
            <a:r>
              <a:rPr lang="pt-BR" altLang="en-US" sz="2400" dirty="0">
                <a:latin typeface="Times New Roman" panose="02020603050405020304" pitchFamily="18" charset="0"/>
                <a:cs typeface="Times New Roman" panose="02020603050405020304" pitchFamily="18" charset="0"/>
              </a:rPr>
              <a:t>Salário-de-Contribuição (R$ 20.000,00 x 20%) = R$ 4.000,00</a:t>
            </a:r>
          </a:p>
          <a:p>
            <a:r>
              <a:rPr lang="pt-BR" altLang="en-US" sz="2400" dirty="0">
                <a:latin typeface="Times New Roman" panose="02020603050405020304" pitchFamily="18" charset="0"/>
                <a:cs typeface="Times New Roman" panose="02020603050405020304" pitchFamily="18" charset="0"/>
              </a:rPr>
              <a:t>INSS Empresa (R$ 4.000,00 x 20%) = R$ 800,00</a:t>
            </a:r>
          </a:p>
          <a:p>
            <a:r>
              <a:rPr lang="pt-BR" altLang="en-US" sz="2400" b="1" dirty="0">
                <a:solidFill>
                  <a:srgbClr val="002060"/>
                </a:solidFill>
                <a:latin typeface="Times New Roman" panose="02020603050405020304" pitchFamily="18" charset="0"/>
                <a:cs typeface="Times New Roman" panose="02020603050405020304" pitchFamily="18" charset="0"/>
              </a:rPr>
              <a:t>INSS Contribuinte Individual (R$ 4.000,00 x 11%) = R$ 440,00</a:t>
            </a:r>
          </a:p>
          <a:p>
            <a:r>
              <a:rPr lang="pt-BR" altLang="en-US" sz="2400" b="1" dirty="0">
                <a:solidFill>
                  <a:srgbClr val="002060"/>
                </a:solidFill>
                <a:latin typeface="Times New Roman" panose="02020603050405020304" pitchFamily="18" charset="0"/>
                <a:cs typeface="Times New Roman" panose="02020603050405020304" pitchFamily="18" charset="0"/>
              </a:rPr>
              <a:t>SEST e SENAT (R$ 4.000,00 x 2,5%) = R$ 1.000,00</a:t>
            </a:r>
          </a:p>
          <a:p>
            <a:pPr eaLnBrk="1" hangingPunct="1">
              <a:lnSpc>
                <a:spcPct val="90000"/>
              </a:lnSpc>
              <a:buFont typeface="Wingdings" panose="05000000000000000000" pitchFamily="2" charset="2"/>
              <a:buNone/>
            </a:pPr>
            <a:endParaRPr lang="pt-BR" altLang="en-US" b="1" dirty="0">
              <a:latin typeface="Arial" panose="020B0604020202020204" pitchFamily="34" charset="0"/>
            </a:endParaRPr>
          </a:p>
        </p:txBody>
      </p:sp>
      <p:sp>
        <p:nvSpPr>
          <p:cNvPr id="47109"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ABB104A-D6E1-44A6-BEB2-FFE9411E0E74}" type="slidenum">
              <a:rPr lang="pt-BR" altLang="pt-BR">
                <a:solidFill>
                  <a:srgbClr val="9B9A98"/>
                </a:solidFill>
              </a:rPr>
              <a:pPr eaLnBrk="1" hangingPunct="1"/>
              <a:t>136</a:t>
            </a:fld>
            <a:endParaRPr lang="pt-BR" altLang="pt-BR">
              <a:solidFill>
                <a:srgbClr val="9B9A98"/>
              </a:solidFill>
            </a:endParaRPr>
          </a:p>
        </p:txBody>
      </p:sp>
    </p:spTree>
    <p:extLst>
      <p:ext uri="{BB962C8B-B14F-4D97-AF65-F5344CB8AC3E}">
        <p14:creationId xmlns:p14="http://schemas.microsoft.com/office/powerpoint/2010/main" val="1670681280"/>
      </p:ext>
    </p:extLst>
  </p:cSld>
  <p:clrMapOvr>
    <a:masterClrMapping/>
  </p:clrMapOvr>
  <p:transition/>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2"/>
          <p:cNvSpPr>
            <a:spLocks noGrp="1" noChangeArrowheads="1"/>
          </p:cNvSpPr>
          <p:nvPr>
            <p:ph type="title"/>
          </p:nvPr>
        </p:nvSpPr>
        <p:spPr>
          <a:xfrm>
            <a:off x="1274618" y="482602"/>
            <a:ext cx="9642764" cy="947737"/>
          </a:xfr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p>
            <a:pPr algn="ctr" eaLnBrk="1" hangingPunct="1"/>
            <a:r>
              <a:rPr lang="pt-BR" altLang="en-US" sz="3800" dirty="0">
                <a:solidFill>
                  <a:schemeClr val="bg1"/>
                </a:solidFill>
                <a:latin typeface="Franklin Gothic Book" panose="020B0503020102020204" pitchFamily="34" charset="0"/>
              </a:rPr>
              <a:t>Transporte Autônomo</a:t>
            </a:r>
          </a:p>
        </p:txBody>
      </p:sp>
      <p:sp>
        <p:nvSpPr>
          <p:cNvPr id="48133" name="Rectangle 3"/>
          <p:cNvSpPr>
            <a:spLocks noGrp="1" noChangeArrowheads="1"/>
          </p:cNvSpPr>
          <p:nvPr>
            <p:ph type="body" idx="1"/>
          </p:nvPr>
        </p:nvSpPr>
        <p:spPr>
          <a:xfrm>
            <a:off x="1274618" y="1840707"/>
            <a:ext cx="9642764" cy="3889375"/>
          </a:xfrm>
          <a:ln>
            <a:solidFill>
              <a:schemeClr val="accent1"/>
            </a:solidFill>
            <a:miter lim="800000"/>
            <a:headEnd/>
            <a:tailEnd/>
          </a:ln>
          <a:effectLst/>
          <a:scene3d>
            <a:camera prst="orthographicFront">
              <a:rot lat="0" lon="0" rev="0"/>
            </a:camera>
            <a:lightRig rig="contrasting" dir="t">
              <a:rot lat="0" lon="0" rev="7800000"/>
            </a:lightRig>
          </a:scene3d>
          <a:sp3d>
            <a:bevelT w="139700" h="139700"/>
          </a:sp3d>
        </p:spPr>
        <p:txBody>
          <a:bodyPr/>
          <a:lstStyle/>
          <a:p>
            <a:pPr eaLnBrk="1" hangingPunct="1">
              <a:lnSpc>
                <a:spcPct val="80000"/>
              </a:lnSpc>
            </a:pPr>
            <a:endParaRPr lang="pt-BR" altLang="en-US" sz="2100" b="1" dirty="0">
              <a:latin typeface="Arial" panose="020B0604020202020204" pitchFamily="34" charset="0"/>
            </a:endParaRPr>
          </a:p>
          <a:p>
            <a:pPr eaLnBrk="1" hangingPunct="1">
              <a:lnSpc>
                <a:spcPct val="80000"/>
              </a:lnSpc>
            </a:pPr>
            <a:endParaRPr lang="pt-BR" altLang="en-US" sz="2100" b="1" dirty="0">
              <a:latin typeface="Arial" panose="020B0604020202020204" pitchFamily="34" charset="0"/>
            </a:endParaRPr>
          </a:p>
          <a:p>
            <a:pPr eaLnBrk="1" hangingPunct="1">
              <a:lnSpc>
                <a:spcPct val="80000"/>
              </a:lnSpc>
            </a:pPr>
            <a:r>
              <a:rPr lang="pt-BR" altLang="en-US" b="1" dirty="0">
                <a:solidFill>
                  <a:srgbClr val="002060"/>
                </a:solidFill>
                <a:latin typeface="Arial" panose="020B0604020202020204" pitchFamily="34" charset="0"/>
              </a:rPr>
              <a:t>SEST = Serviço Social do Transporte  - 1,5%</a:t>
            </a:r>
          </a:p>
          <a:p>
            <a:pPr eaLnBrk="1" hangingPunct="1">
              <a:lnSpc>
                <a:spcPct val="80000"/>
              </a:lnSpc>
            </a:pPr>
            <a:endParaRPr lang="pt-BR" altLang="en-US" b="1" dirty="0">
              <a:solidFill>
                <a:srgbClr val="002060"/>
              </a:solidFill>
              <a:latin typeface="Arial" panose="020B0604020202020204" pitchFamily="34" charset="0"/>
            </a:endParaRPr>
          </a:p>
          <a:p>
            <a:pPr eaLnBrk="1" hangingPunct="1">
              <a:lnSpc>
                <a:spcPct val="80000"/>
              </a:lnSpc>
            </a:pPr>
            <a:r>
              <a:rPr lang="pt-BR" altLang="en-US" b="1" dirty="0">
                <a:solidFill>
                  <a:srgbClr val="002060"/>
                </a:solidFill>
                <a:latin typeface="Arial" panose="020B0604020202020204" pitchFamily="34" charset="0"/>
              </a:rPr>
              <a:t>SENAT = Serviço Nacional de Aprendizagem do Transporte  -1,0%</a:t>
            </a:r>
          </a:p>
          <a:p>
            <a:pPr eaLnBrk="1" hangingPunct="1">
              <a:lnSpc>
                <a:spcPct val="80000"/>
              </a:lnSpc>
            </a:pPr>
            <a:endParaRPr lang="pt-BR" altLang="en-US" sz="2100" b="1" dirty="0">
              <a:solidFill>
                <a:srgbClr val="002060"/>
              </a:solidFill>
              <a:latin typeface="Arial" panose="020B0604020202020204" pitchFamily="34" charset="0"/>
            </a:endParaRPr>
          </a:p>
          <a:p>
            <a:pPr eaLnBrk="1" hangingPunct="1">
              <a:lnSpc>
                <a:spcPct val="80000"/>
              </a:lnSpc>
            </a:pPr>
            <a:r>
              <a:rPr lang="pt-BR" altLang="en-US" sz="2100" b="1" dirty="0">
                <a:solidFill>
                  <a:srgbClr val="002060"/>
                </a:solidFill>
                <a:latin typeface="Arial" panose="020B0604020202020204" pitchFamily="34" charset="0"/>
              </a:rPr>
              <a:t>Descontado do Transportador Autônomo e recolhido junto com as demais contribuições </a:t>
            </a:r>
          </a:p>
          <a:p>
            <a:pPr eaLnBrk="1" hangingPunct="1">
              <a:lnSpc>
                <a:spcPct val="80000"/>
              </a:lnSpc>
            </a:pPr>
            <a:endParaRPr lang="pt-BR" altLang="en-US" sz="2100" dirty="0">
              <a:latin typeface="Arial" panose="020B0604020202020204" pitchFamily="34" charset="0"/>
            </a:endParaRPr>
          </a:p>
        </p:txBody>
      </p:sp>
      <p:sp>
        <p:nvSpPr>
          <p:cNvPr id="4813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F94EA23-4E08-4FA8-9155-F3681901C682}" type="slidenum">
              <a:rPr lang="pt-BR" altLang="pt-BR">
                <a:solidFill>
                  <a:srgbClr val="9B9A98"/>
                </a:solidFill>
              </a:rPr>
              <a:pPr eaLnBrk="1" hangingPunct="1"/>
              <a:t>137</a:t>
            </a:fld>
            <a:endParaRPr lang="pt-BR" altLang="pt-BR">
              <a:solidFill>
                <a:srgbClr val="9B9A98"/>
              </a:solidFill>
            </a:endParaRPr>
          </a:p>
        </p:txBody>
      </p:sp>
      <p:sp>
        <p:nvSpPr>
          <p:cNvPr id="4813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62DFA79-0040-44C5-9F91-8A04FA40D3B2}" type="slidenum">
              <a:rPr lang="pt-BR" altLang="en-US" sz="1400">
                <a:latin typeface="Times New Roman" panose="02020603050405020304" pitchFamily="18" charset="0"/>
              </a:rPr>
              <a:pPr algn="r" eaLnBrk="1" hangingPunct="1">
                <a:spcBef>
                  <a:spcPct val="0"/>
                </a:spcBef>
                <a:buClrTx/>
                <a:buSzTx/>
                <a:buFontTx/>
                <a:buNone/>
              </a:pPr>
              <a:t>137</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792589959"/>
      </p:ext>
    </p:extLst>
  </p:cSld>
  <p:clrMapOvr>
    <a:masterClrMapping/>
  </p:clrMapOvr>
  <p:transition/>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ítulo 3"/>
          <p:cNvSpPr>
            <a:spLocks noGrp="1"/>
          </p:cNvSpPr>
          <p:nvPr>
            <p:ph type="title"/>
          </p:nvPr>
        </p:nvSpPr>
        <p:spPr>
          <a:xfrm>
            <a:off x="900546" y="260349"/>
            <a:ext cx="10266218" cy="1109665"/>
          </a:xfrm>
          <a:solidFill>
            <a:schemeClr val="tx2">
              <a:lumMod val="50000"/>
            </a:schemeClr>
          </a:solidFill>
        </p:spPr>
        <p:txBody>
          <a:bodyPr>
            <a:normAutofit/>
          </a:bodyPr>
          <a:lstStyle/>
          <a:p>
            <a:pPr algn="ctr" eaLnBrk="1" hangingPunct="1"/>
            <a:r>
              <a:rPr lang="pt-BR" altLang="en-US" sz="3600" b="1" dirty="0">
                <a:solidFill>
                  <a:schemeClr val="bg1"/>
                </a:solidFill>
                <a:latin typeface="Cambria" panose="02040503050406030204" pitchFamily="18" charset="0"/>
              </a:rPr>
              <a:t>e.Social </a:t>
            </a:r>
            <a:br>
              <a:rPr lang="pt-BR" altLang="en-US" sz="3600" b="1" dirty="0">
                <a:solidFill>
                  <a:schemeClr val="bg1"/>
                </a:solidFill>
                <a:latin typeface="Cambria" panose="02040503050406030204" pitchFamily="18" charset="0"/>
              </a:rPr>
            </a:br>
            <a:r>
              <a:rPr lang="pt-BR" altLang="en-US" sz="3600" b="1" dirty="0">
                <a:solidFill>
                  <a:schemeClr val="bg1"/>
                </a:solidFill>
                <a:latin typeface="Cambria" panose="02040503050406030204" pitchFamily="18" charset="0"/>
              </a:rPr>
              <a:t>S-1200 </a:t>
            </a:r>
            <a:r>
              <a:rPr lang="pt-BR" altLang="en-US" sz="3200" b="1" dirty="0">
                <a:solidFill>
                  <a:schemeClr val="bg1"/>
                </a:solidFill>
                <a:latin typeface="+mn-lt"/>
              </a:rPr>
              <a:t>– Remuneração do Trabalhador</a:t>
            </a:r>
            <a:endParaRPr lang="pt-BR" altLang="en-US" sz="3200" dirty="0">
              <a:solidFill>
                <a:schemeClr val="bg1"/>
              </a:solidFill>
              <a:latin typeface="+mn-lt"/>
            </a:endParaRPr>
          </a:p>
        </p:txBody>
      </p:sp>
      <p:sp>
        <p:nvSpPr>
          <p:cNvPr id="5" name="Espaço Reservado para Conteúdo 4"/>
          <p:cNvSpPr>
            <a:spLocks noGrp="1"/>
          </p:cNvSpPr>
          <p:nvPr>
            <p:ph idx="1"/>
          </p:nvPr>
        </p:nvSpPr>
        <p:spPr>
          <a:xfrm>
            <a:off x="900545" y="1600201"/>
            <a:ext cx="10266219" cy="4525963"/>
          </a:xfrm>
          <a:ln>
            <a:solidFill>
              <a:srgbClr val="0070C0"/>
            </a:solidFill>
          </a:ln>
        </p:spPr>
        <p:txBody>
          <a:bodyPr rtlCol="0">
            <a:normAutofit/>
          </a:bodyPr>
          <a:lstStyle/>
          <a:p>
            <a:pPr algn="just">
              <a:defRPr/>
            </a:pPr>
            <a:r>
              <a:rPr lang="pt-BR" dirty="0">
                <a:latin typeface="Times New Roman" panose="02020603050405020304" pitchFamily="18" charset="0"/>
                <a:cs typeface="Times New Roman" panose="02020603050405020304" pitchFamily="18" charset="0"/>
              </a:rPr>
              <a:t>Evento utilizado para prestar informações da remuneração de cada trabalhador no mês de referência, utilizado tanto para os segurados empregados, quanto para contribuintes individuais, avulsos, etc.</a:t>
            </a:r>
          </a:p>
          <a:p>
            <a:pPr algn="just">
              <a:defRPr/>
            </a:pPr>
            <a:r>
              <a:rPr lang="pt-BR" dirty="0">
                <a:latin typeface="Times New Roman" panose="02020603050405020304" pitchFamily="18" charset="0"/>
                <a:cs typeface="Times New Roman" panose="02020603050405020304" pitchFamily="18" charset="0"/>
              </a:rPr>
              <a:t>Para recepção deste evento é necessária a existência de evento prévio de "Abertura" (ou de retificação) para o período ao qual se refere a remuneração.</a:t>
            </a:r>
          </a:p>
          <a:p>
            <a:pPr algn="just">
              <a:defRPr/>
            </a:pPr>
            <a:r>
              <a:rPr lang="pt-BR" dirty="0">
                <a:latin typeface="Times New Roman" panose="02020603050405020304" pitchFamily="18" charset="0"/>
                <a:cs typeface="Times New Roman" panose="02020603050405020304" pitchFamily="18" charset="0"/>
              </a:rPr>
              <a:t>As informações contidas no evento ficarão pendentes, e somente terão validade após o envio do evento "</a:t>
            </a:r>
            <a:r>
              <a:rPr lang="pt-BR" dirty="0" err="1">
                <a:latin typeface="Times New Roman" panose="02020603050405020304" pitchFamily="18" charset="0"/>
                <a:cs typeface="Times New Roman" panose="02020603050405020304" pitchFamily="18" charset="0"/>
              </a:rPr>
              <a:t>eSocial</a:t>
            </a:r>
            <a:r>
              <a:rPr lang="pt-BR" dirty="0">
                <a:latin typeface="Times New Roman" panose="02020603050405020304" pitchFamily="18" charset="0"/>
                <a:cs typeface="Times New Roman" panose="02020603050405020304" pitchFamily="18" charset="0"/>
              </a:rPr>
              <a:t> Mensal - Encerramento".</a:t>
            </a:r>
          </a:p>
          <a:p>
            <a:pPr algn="just">
              <a:defRPr/>
            </a:pPr>
            <a:endParaRPr lang="pt-BR" dirty="0">
              <a:latin typeface="Times New Roman" panose="02020603050405020304" pitchFamily="18" charset="0"/>
              <a:cs typeface="Times New Roman" panose="02020603050405020304" pitchFamily="18" charset="0"/>
            </a:endParaRPr>
          </a:p>
        </p:txBody>
      </p:sp>
      <p:sp>
        <p:nvSpPr>
          <p:cNvPr id="40965"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Slide Number Placeholder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28108DF-D965-4804-9A65-628FD2708D54}" type="slidenum">
              <a:rPr lang="pt-BR" altLang="pt-BR">
                <a:solidFill>
                  <a:srgbClr val="9B9A98"/>
                </a:solidFill>
              </a:rPr>
              <a:pPr eaLnBrk="1" hangingPunct="1"/>
              <a:t>138</a:t>
            </a:fld>
            <a:endParaRPr lang="pt-BR" altLang="pt-BR">
              <a:solidFill>
                <a:srgbClr val="9B9A98"/>
              </a:solidFill>
            </a:endParaRPr>
          </a:p>
        </p:txBody>
      </p:sp>
    </p:spTree>
    <p:extLst>
      <p:ext uri="{BB962C8B-B14F-4D97-AF65-F5344CB8AC3E}">
        <p14:creationId xmlns:p14="http://schemas.microsoft.com/office/powerpoint/2010/main" val="339315724"/>
      </p:ext>
    </p:extLst>
  </p:cSld>
  <p:clrMapOvr>
    <a:masterClrMapping/>
  </p:clrMapOvr>
  <p:transition spd="slow">
    <p:cover/>
  </p:transition>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79FD7BA4-4728-4FB3-8348-34CB8B58E515}"/>
              </a:ext>
            </a:extLst>
          </p:cNvPr>
          <p:cNvSpPr>
            <a:spLocks noGrp="1"/>
          </p:cNvSpPr>
          <p:nvPr>
            <p:ph type="ctrTitle"/>
          </p:nvPr>
        </p:nvSpPr>
        <p:spPr>
          <a:xfrm>
            <a:off x="1314824" y="735106"/>
            <a:ext cx="10053763" cy="2542350"/>
          </a:xfrm>
          <a:solidFill>
            <a:schemeClr val="bg1">
              <a:lumMod val="50000"/>
            </a:schemeClr>
          </a:solidFill>
        </p:spPr>
        <p:txBody>
          <a:bodyPr anchor="b">
            <a:normAutofit fontScale="90000"/>
          </a:bodyPr>
          <a:lstStyle/>
          <a:p>
            <a:br>
              <a:rPr lang="pt-BR" sz="4800" b="1" dirty="0">
                <a:solidFill>
                  <a:srgbClr val="FFFFFF"/>
                </a:solidFill>
                <a:latin typeface="Times New Roman" panose="02020603050405020304" pitchFamily="18" charset="0"/>
                <a:cs typeface="Times New Roman" panose="02020603050405020304" pitchFamily="18" charset="0"/>
              </a:rPr>
            </a:br>
            <a:r>
              <a:rPr lang="pt-BR" sz="4800" b="1" dirty="0">
                <a:solidFill>
                  <a:srgbClr val="FFFFFF"/>
                </a:solidFill>
                <a:latin typeface="Times New Roman" panose="02020603050405020304" pitchFamily="18" charset="0"/>
                <a:cs typeface="Times New Roman" panose="02020603050405020304" pitchFamily="18" charset="0"/>
              </a:rPr>
              <a:t>S1200</a:t>
            </a:r>
            <a:br>
              <a:rPr lang="pt-BR" sz="4800" b="1" dirty="0">
                <a:solidFill>
                  <a:srgbClr val="FFFFFF"/>
                </a:solidFill>
                <a:latin typeface="Times New Roman" panose="02020603050405020304" pitchFamily="18" charset="0"/>
                <a:cs typeface="Times New Roman" panose="02020603050405020304" pitchFamily="18" charset="0"/>
              </a:rPr>
            </a:br>
            <a:br>
              <a:rPr lang="pt-BR" sz="4800" b="1" dirty="0">
                <a:solidFill>
                  <a:srgbClr val="FFFFFF"/>
                </a:solidFill>
                <a:latin typeface="Times New Roman" panose="02020603050405020304" pitchFamily="18" charset="0"/>
                <a:cs typeface="Times New Roman" panose="02020603050405020304" pitchFamily="18" charset="0"/>
              </a:rPr>
            </a:br>
            <a:endParaRPr lang="pt-BR" sz="4800" b="1" dirty="0">
              <a:solidFill>
                <a:srgbClr val="FFFFFF"/>
              </a:solidFill>
              <a:latin typeface="Times New Roman" panose="02020603050405020304" pitchFamily="18" charset="0"/>
              <a:cs typeface="Times New Roman" panose="02020603050405020304" pitchFamily="18" charset="0"/>
            </a:endParaRPr>
          </a:p>
        </p:txBody>
      </p:sp>
      <p:sp>
        <p:nvSpPr>
          <p:cNvPr id="7" name="Subtitle 6">
            <a:extLst>
              <a:ext uri="{FF2B5EF4-FFF2-40B4-BE49-F238E27FC236}">
                <a16:creationId xmlns:a16="http://schemas.microsoft.com/office/drawing/2014/main" id="{882D9C5D-9430-445F-90F6-125F2E2D8438}"/>
              </a:ext>
            </a:extLst>
          </p:cNvPr>
          <p:cNvSpPr>
            <a:spLocks noGrp="1"/>
          </p:cNvSpPr>
          <p:nvPr>
            <p:ph type="subTitle" idx="1"/>
          </p:nvPr>
        </p:nvSpPr>
        <p:spPr>
          <a:xfrm>
            <a:off x="1350682" y="4870824"/>
            <a:ext cx="10005951" cy="1458258"/>
          </a:xfrm>
        </p:spPr>
        <p:txBody>
          <a:bodyPr anchor="ctr">
            <a:normAutofit/>
          </a:bodyPr>
          <a:lstStyle/>
          <a:p>
            <a:r>
              <a:rPr lang="pt-BR" sz="4000" dirty="0">
                <a:solidFill>
                  <a:srgbClr val="002060"/>
                </a:solidFill>
                <a:latin typeface="Times New Roman" panose="02020603050405020304" pitchFamily="18" charset="0"/>
                <a:cs typeface="Times New Roman" panose="02020603050405020304" pitchFamily="18" charset="0"/>
              </a:rPr>
              <a:t>Remuneração de Trabalhador vinculado ao Regime Geral de Previd. Social</a:t>
            </a:r>
            <a:endParaRPr lang="pt-BR" dirty="0"/>
          </a:p>
        </p:txBody>
      </p:sp>
      <p:sp>
        <p:nvSpPr>
          <p:cNvPr id="4" name="Footer Placeholder 3">
            <a:extLst>
              <a:ext uri="{FF2B5EF4-FFF2-40B4-BE49-F238E27FC236}">
                <a16:creationId xmlns:a16="http://schemas.microsoft.com/office/drawing/2014/main" id="{71BB07EE-3D67-4D2C-B942-E8CBADB0A8DB}"/>
              </a:ext>
            </a:extLst>
          </p:cNvPr>
          <p:cNvSpPr>
            <a:spLocks noGrp="1"/>
          </p:cNvSpPr>
          <p:nvPr>
            <p:ph type="ftr" sz="quarter" idx="11"/>
          </p:nvPr>
        </p:nvSpPr>
        <p:spPr>
          <a:xfrm rot="5400000">
            <a:off x="-1828800" y="1984248"/>
            <a:ext cx="4114800" cy="365125"/>
          </a:xfrm>
        </p:spPr>
        <p:txBody>
          <a:bodyPr vert="horz" lIns="91440" tIns="45720" rIns="91440" bIns="45720" rtlCol="0">
            <a:normAutofit/>
          </a:bodyPr>
          <a:lstStyle/>
          <a:p>
            <a:pPr algn="l">
              <a:spcAft>
                <a:spcPts val="600"/>
              </a:spcAft>
            </a:pPr>
            <a:r>
              <a:rPr lang="en-US" sz="1100" kern="1200">
                <a:solidFill>
                  <a:srgbClr val="FFFFFF"/>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08502873-46F5-4756-836B-97F08C195D78}"/>
              </a:ext>
            </a:extLst>
          </p:cNvPr>
          <p:cNvSpPr>
            <a:spLocks noGrp="1"/>
          </p:cNvSpPr>
          <p:nvPr>
            <p:ph type="sldNum" sz="quarter" idx="12"/>
          </p:nvPr>
        </p:nvSpPr>
        <p:spPr>
          <a:xfrm>
            <a:off x="11704320" y="6446837"/>
            <a:ext cx="448056" cy="365125"/>
          </a:xfrm>
        </p:spPr>
        <p:txBody>
          <a:bodyPr vert="horz" lIns="91440" tIns="45720" rIns="91440" bIns="45720" rtlCol="0">
            <a:normAutofit/>
          </a:bodyPr>
          <a:lstStyle/>
          <a:p>
            <a:pPr>
              <a:spcAft>
                <a:spcPts val="600"/>
              </a:spcAft>
            </a:pPr>
            <a:fld id="{DF25A8D9-0F96-4EA7-B12F-FB0D539BE725}" type="slidenum">
              <a:rPr lang="en-US" sz="1100">
                <a:solidFill>
                  <a:schemeClr val="tx1">
                    <a:lumMod val="50000"/>
                    <a:lumOff val="50000"/>
                  </a:schemeClr>
                </a:solidFill>
              </a:rPr>
              <a:pPr>
                <a:spcAft>
                  <a:spcPts val="600"/>
                </a:spcAft>
              </a:pPr>
              <a:t>139</a:t>
            </a:fld>
            <a:endParaRPr lang="en-US" sz="1100">
              <a:solidFill>
                <a:schemeClr val="tx1">
                  <a:lumMod val="50000"/>
                  <a:lumOff val="50000"/>
                </a:schemeClr>
              </a:solidFill>
            </a:endParaRPr>
          </a:p>
        </p:txBody>
      </p:sp>
    </p:spTree>
    <p:extLst>
      <p:ext uri="{BB962C8B-B14F-4D97-AF65-F5344CB8AC3E}">
        <p14:creationId xmlns:p14="http://schemas.microsoft.com/office/powerpoint/2010/main" val="34426808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6BE003-8835-411E-8D12-8195C983A5BD}"/>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8F2D265A-8285-472A-AB0D-957F23726764}"/>
              </a:ext>
            </a:extLst>
          </p:cNvPr>
          <p:cNvSpPr>
            <a:spLocks noGrp="1"/>
          </p:cNvSpPr>
          <p:nvPr>
            <p:ph type="sldNum" sz="quarter" idx="12"/>
          </p:nvPr>
        </p:nvSpPr>
        <p:spPr/>
        <p:txBody>
          <a:bodyPr/>
          <a:lstStyle/>
          <a:p>
            <a:fld id="{DF25A8D9-0F96-4EA7-B12F-FB0D539BE725}" type="slidenum">
              <a:rPr lang="pt-BR" smtClean="0"/>
              <a:t>14</a:t>
            </a:fld>
            <a:endParaRPr lang="pt-BR"/>
          </a:p>
        </p:txBody>
      </p:sp>
      <p:graphicFrame>
        <p:nvGraphicFramePr>
          <p:cNvPr id="5" name="Table 4">
            <a:extLst>
              <a:ext uri="{FF2B5EF4-FFF2-40B4-BE49-F238E27FC236}">
                <a16:creationId xmlns:a16="http://schemas.microsoft.com/office/drawing/2014/main" id="{AA4A714B-0B03-40EB-A2F7-6281F13858D5}"/>
              </a:ext>
            </a:extLst>
          </p:cNvPr>
          <p:cNvGraphicFramePr>
            <a:graphicFrameLocks noGrp="1"/>
          </p:cNvGraphicFramePr>
          <p:nvPr>
            <p:extLst>
              <p:ext uri="{D42A27DB-BD31-4B8C-83A1-F6EECF244321}">
                <p14:modId xmlns:p14="http://schemas.microsoft.com/office/powerpoint/2010/main" val="4105096141"/>
              </p:ext>
            </p:extLst>
          </p:nvPr>
        </p:nvGraphicFramePr>
        <p:xfrm>
          <a:off x="400050" y="522290"/>
          <a:ext cx="11391899" cy="5813420"/>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1391899">
                  <a:extLst>
                    <a:ext uri="{9D8B030D-6E8A-4147-A177-3AD203B41FA5}">
                      <a16:colId xmlns:a16="http://schemas.microsoft.com/office/drawing/2014/main" val="2022453568"/>
                    </a:ext>
                  </a:extLst>
                </a:gridCol>
              </a:tblGrid>
              <a:tr h="869216">
                <a:tc>
                  <a:txBody>
                    <a:bodyPr/>
                    <a:lstStyle/>
                    <a:p>
                      <a:pPr algn="l" fontAlgn="b"/>
                      <a:r>
                        <a:rPr lang="pt-BR" sz="2400" u="none" strike="noStrike" dirty="0">
                          <a:effectLst/>
                          <a:latin typeface="+mn-lt"/>
                        </a:rPr>
                        <a:t>Tabela 11 - Compatibilidade entre Categoria de Trabalhadores, Classif. Tributária e Tipos de Lotação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991514294"/>
                  </a:ext>
                </a:extLst>
              </a:tr>
              <a:tr h="549356">
                <a:tc>
                  <a:txBody>
                    <a:bodyPr/>
                    <a:lstStyle/>
                    <a:p>
                      <a:pPr algn="l" fontAlgn="b"/>
                      <a:r>
                        <a:rPr lang="pt-BR" sz="2400" u="none" strike="noStrike" dirty="0">
                          <a:effectLst/>
                          <a:latin typeface="+mn-lt"/>
                        </a:rPr>
                        <a:t>Tabela 12 - Compatibilidade entre Tipos de Lotação e Classificação Tributária</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4230211043"/>
                  </a:ext>
                </a:extLst>
              </a:tr>
              <a:tr h="549356">
                <a:tc>
                  <a:txBody>
                    <a:bodyPr/>
                    <a:lstStyle/>
                    <a:p>
                      <a:pPr algn="l" fontAlgn="b"/>
                      <a:r>
                        <a:rPr lang="pt-BR" sz="2400" u="none" strike="noStrike" dirty="0">
                          <a:effectLst/>
                          <a:latin typeface="+mn-lt"/>
                        </a:rPr>
                        <a:t>Tabela 13 - Parte do corpo atingida</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514246969"/>
                  </a:ext>
                </a:extLst>
              </a:tr>
              <a:tr h="549356">
                <a:tc>
                  <a:txBody>
                    <a:bodyPr/>
                    <a:lstStyle/>
                    <a:p>
                      <a:pPr algn="l" fontAlgn="b"/>
                      <a:r>
                        <a:rPr lang="pt-BR" sz="2400" u="none" strike="noStrike" dirty="0">
                          <a:effectLst/>
                          <a:latin typeface="+mn-lt"/>
                        </a:rPr>
                        <a:t>Tabela 14 - Agente Causador do Acidente de Trabalho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752528884"/>
                  </a:ext>
                </a:extLst>
              </a:tr>
              <a:tr h="549356">
                <a:tc>
                  <a:txBody>
                    <a:bodyPr/>
                    <a:lstStyle/>
                    <a:p>
                      <a:pPr algn="l" fontAlgn="b"/>
                      <a:r>
                        <a:rPr lang="pt-BR" sz="2400" u="none" strike="noStrike" dirty="0">
                          <a:effectLst/>
                          <a:latin typeface="+mn-lt"/>
                        </a:rPr>
                        <a:t>Tabela 15 - Agente Causador / Situação Geradora de Doença Profissional</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823817821"/>
                  </a:ext>
                </a:extLst>
              </a:tr>
              <a:tr h="549356">
                <a:tc>
                  <a:txBody>
                    <a:bodyPr/>
                    <a:lstStyle/>
                    <a:p>
                      <a:pPr algn="l" fontAlgn="b"/>
                      <a:r>
                        <a:rPr lang="pt-BR" sz="2400" u="none" strike="noStrike" dirty="0">
                          <a:effectLst/>
                          <a:latin typeface="+mn-lt"/>
                        </a:rPr>
                        <a:t>Tabela 16 - Situação Geradora do Acidente de Trabalho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438914972"/>
                  </a:ext>
                </a:extLst>
              </a:tr>
              <a:tr h="549356">
                <a:tc>
                  <a:txBody>
                    <a:bodyPr/>
                    <a:lstStyle/>
                    <a:p>
                      <a:pPr algn="l" fontAlgn="b"/>
                      <a:r>
                        <a:rPr lang="pt-BR" sz="2400" u="none" strike="noStrike" dirty="0">
                          <a:effectLst/>
                          <a:latin typeface="+mn-lt"/>
                        </a:rPr>
                        <a:t>Tabela 17 - Descrição da Natureza da Lesão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52375802"/>
                  </a:ext>
                </a:extLst>
              </a:tr>
              <a:tr h="549356">
                <a:tc>
                  <a:txBody>
                    <a:bodyPr/>
                    <a:lstStyle/>
                    <a:p>
                      <a:pPr algn="l" fontAlgn="b"/>
                      <a:r>
                        <a:rPr lang="pt-BR" sz="2400" u="none" strike="noStrike" dirty="0">
                          <a:effectLst/>
                          <a:latin typeface="+mn-lt"/>
                        </a:rPr>
                        <a:t>Tabela 18 - Motivos de Afastamento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245631055"/>
                  </a:ext>
                </a:extLst>
              </a:tr>
              <a:tr h="549356">
                <a:tc>
                  <a:txBody>
                    <a:bodyPr/>
                    <a:lstStyle/>
                    <a:p>
                      <a:pPr algn="l" fontAlgn="b"/>
                      <a:r>
                        <a:rPr lang="pt-BR" sz="2400" u="none" strike="noStrike" dirty="0">
                          <a:effectLst/>
                          <a:latin typeface="+mn-lt"/>
                        </a:rPr>
                        <a:t>Tabela 19 - Motivos de Desligamento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357802972"/>
                  </a:ext>
                </a:extLst>
              </a:tr>
              <a:tr h="549356">
                <a:tc>
                  <a:txBody>
                    <a:bodyPr/>
                    <a:lstStyle/>
                    <a:p>
                      <a:pPr algn="l" fontAlgn="b"/>
                      <a:r>
                        <a:rPr lang="es-ES" sz="2400" u="none" strike="noStrike" dirty="0" err="1">
                          <a:effectLst/>
                          <a:latin typeface="+mn-lt"/>
                        </a:rPr>
                        <a:t>Tabela</a:t>
                      </a:r>
                      <a:r>
                        <a:rPr lang="es-ES" sz="2400" u="none" strike="noStrike" dirty="0">
                          <a:effectLst/>
                          <a:latin typeface="+mn-lt"/>
                        </a:rPr>
                        <a:t> 20 - Tipos de </a:t>
                      </a:r>
                      <a:r>
                        <a:rPr lang="es-ES" sz="2400" u="none" strike="noStrike" dirty="0" err="1">
                          <a:effectLst/>
                          <a:latin typeface="+mn-lt"/>
                        </a:rPr>
                        <a:t>Logradouro</a:t>
                      </a:r>
                      <a:endParaRPr lang="es-ES"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3734764445"/>
                  </a:ext>
                </a:extLst>
              </a:tr>
            </a:tbl>
          </a:graphicData>
        </a:graphic>
      </p:graphicFrame>
    </p:spTree>
    <p:extLst>
      <p:ext uri="{BB962C8B-B14F-4D97-AF65-F5344CB8AC3E}">
        <p14:creationId xmlns:p14="http://schemas.microsoft.com/office/powerpoint/2010/main" val="3106107383"/>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65586E6-03A7-443D-B485-813810FC9B2B}"/>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8AF6C348-6179-48B6-82E9-358F1EC8A680}"/>
              </a:ext>
            </a:extLst>
          </p:cNvPr>
          <p:cNvSpPr>
            <a:spLocks noGrp="1"/>
          </p:cNvSpPr>
          <p:nvPr>
            <p:ph type="sldNum" sz="quarter" idx="12"/>
          </p:nvPr>
        </p:nvSpPr>
        <p:spPr/>
        <p:txBody>
          <a:bodyPr/>
          <a:lstStyle/>
          <a:p>
            <a:fld id="{DF25A8D9-0F96-4EA7-B12F-FB0D539BE725}" type="slidenum">
              <a:rPr lang="pt-BR" smtClean="0"/>
              <a:t>140</a:t>
            </a:fld>
            <a:endParaRPr lang="pt-BR"/>
          </a:p>
        </p:txBody>
      </p:sp>
      <p:graphicFrame>
        <p:nvGraphicFramePr>
          <p:cNvPr id="6" name="Table 5">
            <a:extLst>
              <a:ext uri="{FF2B5EF4-FFF2-40B4-BE49-F238E27FC236}">
                <a16:creationId xmlns:a16="http://schemas.microsoft.com/office/drawing/2014/main" id="{D89CF01D-4981-495F-9052-2026A554C398}"/>
              </a:ext>
            </a:extLst>
          </p:cNvPr>
          <p:cNvGraphicFramePr>
            <a:graphicFrameLocks noGrp="1"/>
          </p:cNvGraphicFramePr>
          <p:nvPr/>
        </p:nvGraphicFramePr>
        <p:xfrm>
          <a:off x="386080" y="504825"/>
          <a:ext cx="5147946" cy="5851515"/>
        </p:xfrm>
        <a:graphic>
          <a:graphicData uri="http://schemas.openxmlformats.org/drawingml/2006/table">
            <a:tbl>
              <a:tblPr>
                <a:tableStyleId>{5C22544A-7EE6-4342-B048-85BDC9FD1C3A}</a:tableStyleId>
              </a:tblPr>
              <a:tblGrid>
                <a:gridCol w="2886527">
                  <a:extLst>
                    <a:ext uri="{9D8B030D-6E8A-4147-A177-3AD203B41FA5}">
                      <a16:colId xmlns:a16="http://schemas.microsoft.com/office/drawing/2014/main" val="2509127000"/>
                    </a:ext>
                  </a:extLst>
                </a:gridCol>
                <a:gridCol w="2261419">
                  <a:extLst>
                    <a:ext uri="{9D8B030D-6E8A-4147-A177-3AD203B41FA5}">
                      <a16:colId xmlns:a16="http://schemas.microsoft.com/office/drawing/2014/main" val="1467789803"/>
                    </a:ext>
                  </a:extLst>
                </a:gridCol>
              </a:tblGrid>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2"/>
                        </a:rPr>
                        <a:t>ideEmpregador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545994147"/>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3595614464"/>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512842828"/>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385683171"/>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3"/>
                        </a:rPr>
                        <a:t>ideTrabalhador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3350478600"/>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CPF 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07890016832</a:t>
                      </a:r>
                    </a:p>
                  </a:txBody>
                  <a:tcPr marL="6350" marR="6350" marT="6350" marB="0" anchor="b">
                    <a:solidFill>
                      <a:schemeClr val="bg1">
                        <a:lumMod val="95000"/>
                      </a:schemeClr>
                    </a:solidFill>
                  </a:tcPr>
                </a:tc>
                <a:extLst>
                  <a:ext uri="{0D108BD9-81ED-4DB2-BD59-A6C34878D82A}">
                    <a16:rowId xmlns:a16="http://schemas.microsoft.com/office/drawing/2014/main" val="646740392"/>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470426895"/>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4"/>
                        </a:rPr>
                        <a:t>infoMV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Regras obs</a:t>
                      </a:r>
                    </a:p>
                  </a:txBody>
                  <a:tcPr marL="6350" marR="6350" marT="6350" marB="0" anchor="b">
                    <a:solidFill>
                      <a:schemeClr val="bg1">
                        <a:lumMod val="95000"/>
                      </a:schemeClr>
                    </a:solidFill>
                  </a:tcPr>
                </a:tc>
                <a:extLst>
                  <a:ext uri="{0D108BD9-81ED-4DB2-BD59-A6C34878D82A}">
                    <a16:rowId xmlns:a16="http://schemas.microsoft.com/office/drawing/2014/main" val="3557089971"/>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 Mult Vínculos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578428156"/>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2378596361"/>
                  </a:ext>
                </a:extLst>
              </a:tr>
              <a:tr h="382868">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5"/>
                        </a:rPr>
                        <a:t>Remun Outr Empr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4162472063"/>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1491995860"/>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2978015392"/>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Categ</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4033980314"/>
                  </a:ext>
                </a:extLst>
              </a:tr>
              <a:tr h="394923">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Vlr Remun OE</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bg1">
                        <a:lumMod val="95000"/>
                      </a:schemeClr>
                    </a:solidFill>
                  </a:tcPr>
                </a:tc>
                <a:extLst>
                  <a:ext uri="{0D108BD9-81ED-4DB2-BD59-A6C34878D82A}">
                    <a16:rowId xmlns:a16="http://schemas.microsoft.com/office/drawing/2014/main" val="786204712"/>
                  </a:ext>
                </a:extLst>
              </a:tr>
            </a:tbl>
          </a:graphicData>
        </a:graphic>
      </p:graphicFrame>
      <p:graphicFrame>
        <p:nvGraphicFramePr>
          <p:cNvPr id="7" name="Table 6">
            <a:extLst>
              <a:ext uri="{FF2B5EF4-FFF2-40B4-BE49-F238E27FC236}">
                <a16:creationId xmlns:a16="http://schemas.microsoft.com/office/drawing/2014/main" id="{F8E18E5F-55A0-47A6-A5F8-620E8CCF31B8}"/>
              </a:ext>
            </a:extLst>
          </p:cNvPr>
          <p:cNvGraphicFramePr>
            <a:graphicFrameLocks noGrp="1"/>
          </p:cNvGraphicFramePr>
          <p:nvPr/>
        </p:nvGraphicFramePr>
        <p:xfrm>
          <a:off x="6612573" y="504825"/>
          <a:ext cx="5147946" cy="5953760"/>
        </p:xfrm>
        <a:graphic>
          <a:graphicData uri="http://schemas.openxmlformats.org/drawingml/2006/table">
            <a:tbl>
              <a:tblPr>
                <a:tableStyleId>{5C22544A-7EE6-4342-B048-85BDC9FD1C3A}</a:tableStyleId>
              </a:tblPr>
              <a:tblGrid>
                <a:gridCol w="2886527">
                  <a:extLst>
                    <a:ext uri="{9D8B030D-6E8A-4147-A177-3AD203B41FA5}">
                      <a16:colId xmlns:a16="http://schemas.microsoft.com/office/drawing/2014/main" val="1632687703"/>
                    </a:ext>
                  </a:extLst>
                </a:gridCol>
                <a:gridCol w="2261419">
                  <a:extLst>
                    <a:ext uri="{9D8B030D-6E8A-4147-A177-3AD203B41FA5}">
                      <a16:colId xmlns:a16="http://schemas.microsoft.com/office/drawing/2014/main" val="2583643428"/>
                    </a:ext>
                  </a:extLst>
                </a:gridCol>
              </a:tblGrid>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6"/>
                        </a:rPr>
                        <a:t>Info Complem</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Autônomo</a:t>
                      </a:r>
                    </a:p>
                  </a:txBody>
                  <a:tcPr marL="6350" marR="6350" marT="6350" marB="0" anchor="b">
                    <a:solidFill>
                      <a:schemeClr val="tx2">
                        <a:lumMod val="20000"/>
                        <a:lumOff val="80000"/>
                      </a:schemeClr>
                    </a:solidFill>
                  </a:tcPr>
                </a:tc>
                <a:extLst>
                  <a:ext uri="{0D108BD9-81ED-4DB2-BD59-A6C34878D82A}">
                    <a16:rowId xmlns:a16="http://schemas.microsoft.com/office/drawing/2014/main" val="2957603407"/>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Nm 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eraldo</a:t>
                      </a:r>
                    </a:p>
                  </a:txBody>
                  <a:tcPr marL="6350" marR="6350" marT="6350" marB="0" anchor="b">
                    <a:solidFill>
                      <a:schemeClr val="tx2">
                        <a:lumMod val="20000"/>
                        <a:lumOff val="80000"/>
                      </a:schemeClr>
                    </a:solidFill>
                  </a:tcPr>
                </a:tc>
                <a:extLst>
                  <a:ext uri="{0D108BD9-81ED-4DB2-BD59-A6C34878D82A}">
                    <a16:rowId xmlns:a16="http://schemas.microsoft.com/office/drawing/2014/main" val="215533464"/>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Nascto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12/07/1967</a:t>
                      </a:r>
                    </a:p>
                  </a:txBody>
                  <a:tcPr marL="6350" marR="6350" marT="6350" marB="0" anchor="b">
                    <a:solidFill>
                      <a:schemeClr val="tx2">
                        <a:lumMod val="20000"/>
                        <a:lumOff val="80000"/>
                      </a:schemeClr>
                    </a:solidFill>
                  </a:tcPr>
                </a:tc>
                <a:extLst>
                  <a:ext uri="{0D108BD9-81ED-4DB2-BD59-A6C34878D82A}">
                    <a16:rowId xmlns:a16="http://schemas.microsoft.com/office/drawing/2014/main" val="2055140964"/>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453326540"/>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7"/>
                        </a:rPr>
                        <a:t>Sucessao Vinc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1298891055"/>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184823749"/>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nrI 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949524258"/>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 Ant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4264029685"/>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Adm</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166112578"/>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Observação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724100400"/>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904074666"/>
                  </a:ext>
                </a:extLst>
              </a:tr>
              <a:tr h="36569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8"/>
                        </a:rPr>
                        <a:t>procJudTrab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974906821"/>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Trib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384487984"/>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Proc Jud</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846140817"/>
                  </a:ext>
                </a:extLst>
              </a:tr>
              <a:tr h="365737">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Susp</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382225631"/>
                  </a:ext>
                </a:extLst>
              </a:tr>
              <a:tr h="365691">
                <a:tc>
                  <a:txBody>
                    <a:bodyPr/>
                    <a:lstStyle/>
                    <a:p>
                      <a:pPr algn="ctr" fontAlgn="ctr"/>
                      <a:r>
                        <a:rPr lang="pt-BR" sz="2400" u="none" strike="noStrike">
                          <a:effectLst/>
                          <a:latin typeface="Times New Roman" panose="02020603050405020304" pitchFamily="18" charset="0"/>
                          <a:cs typeface="Times New Roman" panose="02020603050405020304" pitchFamily="18" charset="0"/>
                        </a:rPr>
                        <a:t> </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37632771"/>
                  </a:ext>
                </a:extLst>
              </a:tr>
            </a:tbl>
          </a:graphicData>
        </a:graphic>
      </p:graphicFrame>
    </p:spTree>
    <p:extLst>
      <p:ext uri="{BB962C8B-B14F-4D97-AF65-F5344CB8AC3E}">
        <p14:creationId xmlns:p14="http://schemas.microsoft.com/office/powerpoint/2010/main" val="2778690006"/>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3AB4ECF-78D2-4FE6-AAEA-8C3AC9DE8ADB}"/>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518632CB-7E13-4B36-9352-6F2D74C3E747}"/>
              </a:ext>
            </a:extLst>
          </p:cNvPr>
          <p:cNvSpPr>
            <a:spLocks noGrp="1"/>
          </p:cNvSpPr>
          <p:nvPr>
            <p:ph type="sldNum" sz="quarter" idx="12"/>
          </p:nvPr>
        </p:nvSpPr>
        <p:spPr/>
        <p:txBody>
          <a:bodyPr/>
          <a:lstStyle/>
          <a:p>
            <a:fld id="{DF25A8D9-0F96-4EA7-B12F-FB0D539BE725}" type="slidenum">
              <a:rPr lang="pt-BR" smtClean="0"/>
              <a:t>141</a:t>
            </a:fld>
            <a:endParaRPr lang="pt-BR"/>
          </a:p>
        </p:txBody>
      </p:sp>
      <p:graphicFrame>
        <p:nvGraphicFramePr>
          <p:cNvPr id="4" name="Table 3">
            <a:extLst>
              <a:ext uri="{FF2B5EF4-FFF2-40B4-BE49-F238E27FC236}">
                <a16:creationId xmlns:a16="http://schemas.microsoft.com/office/drawing/2014/main" id="{286AA9B4-3320-444B-95D2-8B586D5BE375}"/>
              </a:ext>
            </a:extLst>
          </p:cNvPr>
          <p:cNvGraphicFramePr>
            <a:graphicFrameLocks noGrp="1"/>
          </p:cNvGraphicFramePr>
          <p:nvPr/>
        </p:nvGraphicFramePr>
        <p:xfrm>
          <a:off x="547370" y="108903"/>
          <a:ext cx="4969510" cy="6323592"/>
        </p:xfrm>
        <a:graphic>
          <a:graphicData uri="http://schemas.openxmlformats.org/drawingml/2006/table">
            <a:tbl>
              <a:tblPr>
                <a:tableStyleId>{5C22544A-7EE6-4342-B048-85BDC9FD1C3A}</a:tableStyleId>
              </a:tblPr>
              <a:tblGrid>
                <a:gridCol w="2786476">
                  <a:extLst>
                    <a:ext uri="{9D8B030D-6E8A-4147-A177-3AD203B41FA5}">
                      <a16:colId xmlns:a16="http://schemas.microsoft.com/office/drawing/2014/main" val="1221503489"/>
                    </a:ext>
                  </a:extLst>
                </a:gridCol>
                <a:gridCol w="2183034">
                  <a:extLst>
                    <a:ext uri="{9D8B030D-6E8A-4147-A177-3AD203B41FA5}">
                      <a16:colId xmlns:a16="http://schemas.microsoft.com/office/drawing/2014/main" val="4030042738"/>
                    </a:ext>
                  </a:extLst>
                </a:gridCol>
              </a:tblGrid>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2"/>
                        </a:rPr>
                        <a:t>Info Interm</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intermitente</a:t>
                      </a:r>
                    </a:p>
                  </a:txBody>
                  <a:tcPr marL="6216" marR="6216" marT="6216" marB="0" anchor="b">
                    <a:solidFill>
                      <a:schemeClr val="bg1">
                        <a:lumMod val="95000"/>
                      </a:schemeClr>
                    </a:solidFill>
                  </a:tcPr>
                </a:tc>
                <a:extLst>
                  <a:ext uri="{0D108BD9-81ED-4DB2-BD59-A6C34878D82A}">
                    <a16:rowId xmlns:a16="http://schemas.microsoft.com/office/drawing/2014/main" val="3380790400"/>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dia</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946233322"/>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2336763151"/>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3"/>
                        </a:rPr>
                        <a:t>Dem – Recibos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3908154007"/>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Ide Dm Dev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3743528122"/>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Categ</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4179542110"/>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4159788528"/>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4"/>
                        </a:rPr>
                        <a:t>Info Per Apur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57397054"/>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5"/>
                        </a:rPr>
                        <a:t>Ide Estab Lot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156892177"/>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2922281157"/>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Nr Insc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4023365499"/>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Lotacao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806248204"/>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Qtd Dias Av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524549566"/>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699880553"/>
                  </a:ext>
                </a:extLst>
              </a:tr>
              <a:tr h="273456">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6"/>
                        </a:rPr>
                        <a:t>Remun Per Apur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3384656904"/>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matricula</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1829252723"/>
                  </a:ext>
                </a:extLst>
              </a:tr>
              <a:tr h="32514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indSimples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ctr">
                    <a:solidFill>
                      <a:schemeClr val="bg1">
                        <a:lumMod val="95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216" marR="6216" marT="6216" marB="0" anchor="b">
                    <a:solidFill>
                      <a:schemeClr val="bg1">
                        <a:lumMod val="95000"/>
                      </a:schemeClr>
                    </a:solidFill>
                  </a:tcPr>
                </a:tc>
                <a:extLst>
                  <a:ext uri="{0D108BD9-81ED-4DB2-BD59-A6C34878D82A}">
                    <a16:rowId xmlns:a16="http://schemas.microsoft.com/office/drawing/2014/main" val="2810952737"/>
                  </a:ext>
                </a:extLst>
              </a:tr>
            </a:tbl>
          </a:graphicData>
        </a:graphic>
      </p:graphicFrame>
      <p:graphicFrame>
        <p:nvGraphicFramePr>
          <p:cNvPr id="5" name="Table 4">
            <a:extLst>
              <a:ext uri="{FF2B5EF4-FFF2-40B4-BE49-F238E27FC236}">
                <a16:creationId xmlns:a16="http://schemas.microsoft.com/office/drawing/2014/main" id="{50E1F9E9-1E31-4A57-940B-95B943ECDE36}"/>
              </a:ext>
            </a:extLst>
          </p:cNvPr>
          <p:cNvGraphicFramePr>
            <a:graphicFrameLocks noGrp="1"/>
          </p:cNvGraphicFramePr>
          <p:nvPr/>
        </p:nvGraphicFramePr>
        <p:xfrm>
          <a:off x="6496050" y="108903"/>
          <a:ext cx="5148581" cy="6572495"/>
        </p:xfrm>
        <a:graphic>
          <a:graphicData uri="http://schemas.openxmlformats.org/drawingml/2006/table">
            <a:tbl>
              <a:tblPr>
                <a:tableStyleId>{5C22544A-7EE6-4342-B048-85BDC9FD1C3A}</a:tableStyleId>
              </a:tblPr>
              <a:tblGrid>
                <a:gridCol w="2965547">
                  <a:extLst>
                    <a:ext uri="{9D8B030D-6E8A-4147-A177-3AD203B41FA5}">
                      <a16:colId xmlns:a16="http://schemas.microsoft.com/office/drawing/2014/main" val="1968116824"/>
                    </a:ext>
                  </a:extLst>
                </a:gridCol>
                <a:gridCol w="2183034">
                  <a:extLst>
                    <a:ext uri="{9D8B030D-6E8A-4147-A177-3AD203B41FA5}">
                      <a16:colId xmlns:a16="http://schemas.microsoft.com/office/drawing/2014/main" val="4274285067"/>
                    </a:ext>
                  </a:extLst>
                </a:gridCol>
              </a:tblGrid>
              <a:tr h="388975">
                <a:tc>
                  <a:txBody>
                    <a:bodyPr/>
                    <a:lstStyle/>
                    <a:p>
                      <a:pPr algn="ctr" fontAlgn="ctr"/>
                      <a:r>
                        <a:rPr lang="pt-BR" sz="2400" b="1" u="sng" strike="noStrike" dirty="0">
                          <a:solidFill>
                            <a:srgbClr val="FF0000"/>
                          </a:solidFill>
                          <a:effectLst/>
                          <a:latin typeface="Times New Roman" panose="02020603050405020304" pitchFamily="18" charset="0"/>
                          <a:cs typeface="Times New Roman" panose="02020603050405020304" pitchFamily="18" charset="0"/>
                          <a:hlinkClick r:id="rId7">
                            <a:extLst>
                              <a:ext uri="{A12FA001-AC4F-418D-AE19-62706E023703}">
                                <ahyp:hlinkClr xmlns:ahyp="http://schemas.microsoft.com/office/drawing/2018/hyperlinkcolor" val="tx"/>
                              </a:ext>
                            </a:extLst>
                          </a:hlinkClick>
                        </a:rPr>
                        <a:t>Remun</a:t>
                      </a:r>
                      <a:r>
                        <a:rPr lang="pt-BR" sz="2400" b="1" u="sng" strike="noStrike" dirty="0">
                          <a:solidFill>
                            <a:srgbClr val="FF0000"/>
                          </a:solidFill>
                          <a:effectLst/>
                          <a:latin typeface="Times New Roman" panose="02020603050405020304" pitchFamily="18" charset="0"/>
                          <a:cs typeface="Times New Roman" panose="02020603050405020304" pitchFamily="18" charset="0"/>
                        </a:rPr>
                        <a:t>eração</a:t>
                      </a:r>
                      <a:endParaRPr lang="pt-BR" sz="2400" b="1" i="0" u="sng" strike="noStrike" dirty="0">
                        <a:solidFill>
                          <a:srgbClr val="FF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56277537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Cod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RPM100</a:t>
                      </a:r>
                    </a:p>
                  </a:txBody>
                  <a:tcPr marL="6350" marR="6350" marT="6350" marB="0" anchor="b">
                    <a:solidFill>
                      <a:schemeClr val="tx2">
                        <a:lumMod val="20000"/>
                        <a:lumOff val="80000"/>
                      </a:schemeClr>
                    </a:solidFill>
                  </a:tcPr>
                </a:tc>
                <a:extLst>
                  <a:ext uri="{0D108BD9-81ED-4DB2-BD59-A6C34878D82A}">
                    <a16:rowId xmlns:a16="http://schemas.microsoft.com/office/drawing/2014/main" val="398118099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Ide Tab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909722641"/>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Qtd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30</a:t>
                      </a:r>
                    </a:p>
                  </a:txBody>
                  <a:tcPr marL="6350" marR="6350" marT="6350" marB="0" anchor="b">
                    <a:solidFill>
                      <a:schemeClr val="tx2">
                        <a:lumMod val="20000"/>
                        <a:lumOff val="80000"/>
                      </a:schemeClr>
                    </a:solidFill>
                  </a:tcPr>
                </a:tc>
                <a:extLst>
                  <a:ext uri="{0D108BD9-81ED-4DB2-BD59-A6C34878D82A}">
                    <a16:rowId xmlns:a16="http://schemas.microsoft.com/office/drawing/2014/main" val="2736456100"/>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Fator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141436343"/>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Vr Rubr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985459520"/>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Ind Apur IR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26647451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 </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569709123"/>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hlinkClick r:id="rId8"/>
                        </a:rPr>
                        <a:t>Info Ag Nocivo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88289644"/>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Grau Exp</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6% 9% 12%</a:t>
                      </a:r>
                    </a:p>
                  </a:txBody>
                  <a:tcPr marL="6350" marR="6350" marT="6350" marB="0" anchor="b">
                    <a:solidFill>
                      <a:schemeClr val="tx2">
                        <a:lumMod val="20000"/>
                        <a:lumOff val="80000"/>
                      </a:schemeClr>
                    </a:solidFill>
                  </a:tcPr>
                </a:tc>
                <a:extLst>
                  <a:ext uri="{0D108BD9-81ED-4DB2-BD59-A6C34878D82A}">
                    <a16:rowId xmlns:a16="http://schemas.microsoft.com/office/drawing/2014/main" val="4139223678"/>
                  </a:ext>
                </a:extLst>
              </a:tr>
              <a:tr h="388975">
                <a:tc>
                  <a:txBody>
                    <a:bodyPr/>
                    <a:lstStyle/>
                    <a:p>
                      <a:pPr algn="ctr" fontAlgn="ctr"/>
                      <a:r>
                        <a:rPr lang="pt-BR" sz="2400" u="none" strike="noStrike">
                          <a:effectLst/>
                          <a:latin typeface="Times New Roman" panose="02020603050405020304" pitchFamily="18" charset="0"/>
                          <a:cs typeface="Times New Roman" panose="02020603050405020304" pitchFamily="18" charset="0"/>
                          <a:hlinkClick r:id="rId9"/>
                        </a:rPr>
                        <a:t>infoPerAnt</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r>
                        <a:rPr lang="pt-BR" sz="2400" b="0" i="0" u="none" strike="noStrike" dirty="0">
                          <a:solidFill>
                            <a:srgbClr val="000000"/>
                          </a:solidFill>
                          <a:effectLst/>
                          <a:latin typeface="Times New Roman" panose="02020603050405020304" pitchFamily="18" charset="0"/>
                          <a:cs typeface="Times New Roman" panose="02020603050405020304" pitchFamily="18" charset="0"/>
                        </a:rPr>
                        <a:t>Folha complementar</a:t>
                      </a:r>
                    </a:p>
                  </a:txBody>
                  <a:tcPr marL="6350" marR="6350" marT="6350" marB="0" anchor="b">
                    <a:solidFill>
                      <a:schemeClr val="tx2">
                        <a:lumMod val="20000"/>
                        <a:lumOff val="80000"/>
                      </a:schemeClr>
                    </a:solidFill>
                  </a:tcPr>
                </a:tc>
                <a:extLst>
                  <a:ext uri="{0D108BD9-81ED-4DB2-BD59-A6C34878D82A}">
                    <a16:rowId xmlns:a16="http://schemas.microsoft.com/office/drawing/2014/main" val="633082658"/>
                  </a:ext>
                </a:extLst>
              </a:tr>
              <a:tr h="388975">
                <a:tc>
                  <a:txBody>
                    <a:bodyPr/>
                    <a:lstStyle/>
                    <a:p>
                      <a:pPr algn="ctr" fontAlgn="ctr"/>
                      <a:r>
                        <a:rPr lang="pt-BR" sz="2400" u="none" strike="noStrike">
                          <a:effectLst/>
                          <a:latin typeface="Times New Roman" panose="02020603050405020304" pitchFamily="18" charset="0"/>
                          <a:cs typeface="Times New Roman" panose="02020603050405020304" pitchFamily="18" charset="0"/>
                          <a:hlinkClick r:id="rId10"/>
                        </a:rPr>
                        <a:t>ideADC</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624577741"/>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Dt Ac Conv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2070244927"/>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Tp Ac Conv</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1530883263"/>
                  </a:ext>
                </a:extLst>
              </a:tr>
              <a:tr h="388975">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dsc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3243176099"/>
                  </a:ext>
                </a:extLst>
              </a:tr>
              <a:tr h="388975">
                <a:tc>
                  <a:txBody>
                    <a:bodyPr/>
                    <a:lstStyle/>
                    <a:p>
                      <a:pPr algn="ctr" fontAlgn="ctr"/>
                      <a:r>
                        <a:rPr lang="pt-BR" sz="2400" u="none" strike="noStrike">
                          <a:effectLst/>
                          <a:latin typeface="Times New Roman" panose="02020603050405020304" pitchFamily="18" charset="0"/>
                          <a:cs typeface="Times New Roman" panose="02020603050405020304" pitchFamily="18" charset="0"/>
                        </a:rPr>
                        <a:t>remunSuc</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ctr">
                    <a:solidFill>
                      <a:schemeClr val="tx2">
                        <a:lumMod val="20000"/>
                        <a:lumOff val="80000"/>
                      </a:schemeClr>
                    </a:solidFill>
                  </a:tcPr>
                </a:tc>
                <a:tc>
                  <a:txBody>
                    <a:bodyPr/>
                    <a:lstStyle/>
                    <a:p>
                      <a:pPr algn="ctr" fontAlgn="b"/>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nchor="b">
                    <a:solidFill>
                      <a:schemeClr val="tx2">
                        <a:lumMod val="20000"/>
                        <a:lumOff val="80000"/>
                      </a:schemeClr>
                    </a:solidFill>
                  </a:tcPr>
                </a:tc>
                <a:extLst>
                  <a:ext uri="{0D108BD9-81ED-4DB2-BD59-A6C34878D82A}">
                    <a16:rowId xmlns:a16="http://schemas.microsoft.com/office/drawing/2014/main" val="183406983"/>
                  </a:ext>
                </a:extLst>
              </a:tr>
            </a:tbl>
          </a:graphicData>
        </a:graphic>
      </p:graphicFrame>
    </p:spTree>
    <p:extLst>
      <p:ext uri="{BB962C8B-B14F-4D97-AF65-F5344CB8AC3E}">
        <p14:creationId xmlns:p14="http://schemas.microsoft.com/office/powerpoint/2010/main" val="45525162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0" name="Rectangle 2"/>
          <p:cNvSpPr>
            <a:spLocks noGrp="1" noChangeArrowheads="1"/>
          </p:cNvSpPr>
          <p:nvPr>
            <p:ph type="title"/>
          </p:nvPr>
        </p:nvSpPr>
        <p:spPr>
          <a:xfrm>
            <a:off x="838200" y="400052"/>
            <a:ext cx="10515600" cy="999256"/>
          </a:xfrm>
          <a:solidFill>
            <a:schemeClr val="tx2">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a:bodyPr>
          <a:lstStyle/>
          <a:p>
            <a:pPr algn="ctr" eaLnBrk="1" hangingPunct="1"/>
            <a:r>
              <a:rPr lang="pt-BR" altLang="en-US" sz="3300" dirty="0">
                <a:solidFill>
                  <a:schemeClr val="bg1"/>
                </a:solidFill>
                <a:latin typeface="Franklin Gothic Book" panose="020B0503020102020204" pitchFamily="34" charset="0"/>
              </a:rPr>
              <a:t>CONTRIBUINTE INDIVIDUAL </a:t>
            </a:r>
          </a:p>
        </p:txBody>
      </p:sp>
      <p:sp>
        <p:nvSpPr>
          <p:cNvPr id="5018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F154BD4-0C2A-4685-8318-2C09797041E1}" type="slidenum">
              <a:rPr lang="pt-BR" altLang="pt-BR">
                <a:solidFill>
                  <a:srgbClr val="9B9A98"/>
                </a:solidFill>
              </a:rPr>
              <a:pPr eaLnBrk="1" hangingPunct="1"/>
              <a:t>142</a:t>
            </a:fld>
            <a:endParaRPr lang="pt-BR" altLang="pt-BR">
              <a:solidFill>
                <a:srgbClr val="9B9A98"/>
              </a:solidFill>
            </a:endParaRPr>
          </a:p>
        </p:txBody>
      </p:sp>
      <p:sp>
        <p:nvSpPr>
          <p:cNvPr id="5017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0F0F4DA-9265-49E4-8394-DD9055F2D2B1}" type="slidenum">
              <a:rPr lang="pt-BR" altLang="en-US" sz="1400">
                <a:latin typeface="Times New Roman" panose="02020603050405020304" pitchFamily="18" charset="0"/>
              </a:rPr>
              <a:pPr algn="r" eaLnBrk="1" hangingPunct="1">
                <a:spcBef>
                  <a:spcPct val="0"/>
                </a:spcBef>
                <a:buClrTx/>
                <a:buSzTx/>
                <a:buFontTx/>
                <a:buNone/>
              </a:pPr>
              <a:t>142</a:t>
            </a:fld>
            <a:endParaRPr lang="pt-BR" altLang="en-US" sz="1400">
              <a:latin typeface="Times New Roman" panose="02020603050405020304" pitchFamily="18" charset="0"/>
            </a:endParaRPr>
          </a:p>
        </p:txBody>
      </p:sp>
      <p:grpSp>
        <p:nvGrpSpPr>
          <p:cNvPr id="50181" name="Organization Chart 3"/>
          <p:cNvGrpSpPr>
            <a:grpSpLocks/>
          </p:cNvGrpSpPr>
          <p:nvPr/>
        </p:nvGrpSpPr>
        <p:grpSpPr bwMode="auto">
          <a:xfrm>
            <a:off x="844116" y="2145434"/>
            <a:ext cx="10128683" cy="4103688"/>
            <a:chOff x="744" y="1246"/>
            <a:chExt cx="1440" cy="1584"/>
          </a:xfrm>
          <a:scene3d>
            <a:camera prst="orthographicFront">
              <a:rot lat="0" lon="0" rev="0"/>
            </a:camera>
            <a:lightRig rig="balanced" dir="t">
              <a:rot lat="0" lon="0" rev="8700000"/>
            </a:lightRig>
          </a:scene3d>
        </p:grpSpPr>
        <p:cxnSp>
          <p:nvCxnSpPr>
            <p:cNvPr id="50183" name="_s5124"/>
            <p:cNvCxnSpPr>
              <a:cxnSpLocks noChangeShapeType="1"/>
              <a:stCxn id="50189" idx="1"/>
              <a:endCxn id="50186" idx="2"/>
            </p:cNvCxnSpPr>
            <p:nvPr/>
          </p:nvCxnSpPr>
          <p:spPr bwMode="auto">
            <a:xfrm rot="10800000">
              <a:off x="1176" y="1534"/>
              <a:ext cx="144" cy="1152"/>
            </a:xfrm>
            <a:prstGeom prst="bentConnector2">
              <a:avLst/>
            </a:prstGeom>
            <a:noFill/>
            <a:ln w="28575">
              <a:noFill/>
              <a:miter lim="800000"/>
              <a:headEnd/>
              <a:tailEn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cxnSp>
        <p:cxnSp>
          <p:nvCxnSpPr>
            <p:cNvPr id="50184" name="_s5125"/>
            <p:cNvCxnSpPr>
              <a:cxnSpLocks noChangeShapeType="1"/>
              <a:stCxn id="50188" idx="1"/>
              <a:endCxn id="50186" idx="2"/>
            </p:cNvCxnSpPr>
            <p:nvPr/>
          </p:nvCxnSpPr>
          <p:spPr bwMode="auto">
            <a:xfrm rot="10800000">
              <a:off x="1176" y="1534"/>
              <a:ext cx="144" cy="720"/>
            </a:xfrm>
            <a:prstGeom prst="bentConnector2">
              <a:avLst/>
            </a:prstGeom>
            <a:noFill/>
            <a:ln w="28575">
              <a:noFill/>
              <a:miter lim="800000"/>
              <a:headEnd/>
              <a:tailEn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cxnSp>
        <p:cxnSp>
          <p:nvCxnSpPr>
            <p:cNvPr id="50185" name="_s5126"/>
            <p:cNvCxnSpPr>
              <a:cxnSpLocks noChangeShapeType="1"/>
              <a:stCxn id="50187" idx="1"/>
              <a:endCxn id="50186" idx="2"/>
            </p:cNvCxnSpPr>
            <p:nvPr/>
          </p:nvCxnSpPr>
          <p:spPr bwMode="auto">
            <a:xfrm rot="10800000">
              <a:off x="1176" y="1534"/>
              <a:ext cx="144" cy="288"/>
            </a:xfrm>
            <a:prstGeom prst="bentConnector2">
              <a:avLst/>
            </a:prstGeom>
            <a:noFill/>
            <a:ln w="28575">
              <a:noFill/>
              <a:miter lim="800000"/>
              <a:headEnd/>
              <a:tailEnd/>
            </a:ln>
            <a:effectLst>
              <a:outerShdw blurRad="44450" dist="27940" dir="5400000" algn="ctr">
                <a:srgbClr val="000000">
                  <a:alpha val="32000"/>
                </a:srgbClr>
              </a:outerShdw>
            </a:effectLst>
            <a:sp3d>
              <a:bevelT w="190500" h="38100"/>
            </a:sp3d>
            <a:extLst>
              <a:ext uri="{909E8E84-426E-40DD-AFC4-6F175D3DCCD1}">
                <a14:hiddenFill xmlns:a14="http://schemas.microsoft.com/office/drawing/2010/main">
                  <a:noFill/>
                </a14:hiddenFill>
              </a:ext>
            </a:extLst>
          </p:spPr>
        </p:cxnSp>
        <p:sp>
          <p:nvSpPr>
            <p:cNvPr id="50186" name="_s5127"/>
            <p:cNvSpPr>
              <a:spLocks noChangeArrowheads="1"/>
            </p:cNvSpPr>
            <p:nvPr/>
          </p:nvSpPr>
          <p:spPr bwMode="auto">
            <a:xfrm>
              <a:off x="744" y="1246"/>
              <a:ext cx="864" cy="288"/>
            </a:xfrm>
            <a:prstGeom prst="roundRect">
              <a:avLst>
                <a:gd name="adj" fmla="val 16667"/>
              </a:avLst>
            </a:prstGeom>
            <a:solidFill>
              <a:schemeClr val="tx1"/>
            </a:solidFill>
            <a:ln w="9525">
              <a:noFill/>
              <a:round/>
              <a:headEnd/>
              <a:tailEnd/>
            </a:ln>
            <a:effectLst>
              <a:outerShdw blurRad="44450" dist="27940" dir="5400000" algn="ctr">
                <a:srgbClr val="000000">
                  <a:alpha val="32000"/>
                </a:srgbClr>
              </a:outerShdw>
            </a:effectLst>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900">
                  <a:solidFill>
                    <a:schemeClr val="bg1"/>
                  </a:solidFill>
                  <a:latin typeface="Tahoma" panose="020B0604030504040204" pitchFamily="34" charset="0"/>
                </a:rPr>
                <a:t>BASE CÁLCULO - PESSOA FÍSICA</a:t>
              </a:r>
              <a:r>
                <a:rPr lang="pt-BR" altLang="en-US" sz="1900">
                  <a:latin typeface="Tahoma" panose="020B0604030504040204" pitchFamily="34" charset="0"/>
                </a:rPr>
                <a:t>  </a:t>
              </a:r>
            </a:p>
          </p:txBody>
        </p:sp>
        <p:sp>
          <p:nvSpPr>
            <p:cNvPr id="50187" name="_s5128"/>
            <p:cNvSpPr>
              <a:spLocks noChangeArrowheads="1"/>
            </p:cNvSpPr>
            <p:nvPr/>
          </p:nvSpPr>
          <p:spPr bwMode="auto">
            <a:xfrm>
              <a:off x="1320" y="1678"/>
              <a:ext cx="864" cy="288"/>
            </a:xfrm>
            <a:prstGeom prst="roundRect">
              <a:avLst>
                <a:gd name="adj" fmla="val 16667"/>
              </a:avLst>
            </a:prstGeom>
            <a:solidFill>
              <a:srgbClr val="006699"/>
            </a:solidFill>
            <a:ln w="9525">
              <a:noFill/>
              <a:round/>
              <a:headEnd/>
              <a:tailEnd/>
            </a:ln>
            <a:effectLst>
              <a:outerShdw blurRad="44450" dist="27940" dir="5400000" algn="ctr">
                <a:srgbClr val="000000">
                  <a:alpha val="32000"/>
                </a:srgbClr>
              </a:outerShdw>
            </a:effectLst>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900" b="1" dirty="0">
                  <a:solidFill>
                    <a:schemeClr val="bg1"/>
                  </a:solidFill>
                  <a:latin typeface="Tahoma" panose="020B0604030504040204" pitchFamily="34" charset="0"/>
                </a:rPr>
                <a:t>TRANSPORTADOR AUTÔNOMO - 20% do</a:t>
              </a:r>
            </a:p>
            <a:p>
              <a:pPr algn="ctr" eaLnBrk="1" hangingPunct="1">
                <a:spcBef>
                  <a:spcPct val="0"/>
                </a:spcBef>
                <a:buClrTx/>
                <a:buSzTx/>
                <a:buFontTx/>
                <a:buNone/>
              </a:pPr>
              <a:r>
                <a:rPr lang="pt-BR" altLang="en-US" sz="1900" b="1" dirty="0">
                  <a:solidFill>
                    <a:schemeClr val="bg1"/>
                  </a:solidFill>
                  <a:latin typeface="Tahoma" panose="020B0604030504040204" pitchFamily="34" charset="0"/>
                </a:rPr>
                <a:t>Valor do FRETE</a:t>
              </a:r>
            </a:p>
          </p:txBody>
        </p:sp>
        <p:sp>
          <p:nvSpPr>
            <p:cNvPr id="50188" name="_s5129"/>
            <p:cNvSpPr>
              <a:spLocks noChangeArrowheads="1"/>
            </p:cNvSpPr>
            <p:nvPr/>
          </p:nvSpPr>
          <p:spPr bwMode="auto">
            <a:xfrm>
              <a:off x="1320" y="2110"/>
              <a:ext cx="864" cy="288"/>
            </a:xfrm>
            <a:prstGeom prst="roundRect">
              <a:avLst>
                <a:gd name="adj" fmla="val 16667"/>
              </a:avLst>
            </a:prstGeom>
            <a:solidFill>
              <a:srgbClr val="008000"/>
            </a:solidFill>
            <a:ln w="9525">
              <a:noFill/>
              <a:round/>
              <a:headEnd/>
              <a:tailEnd/>
            </a:ln>
            <a:effectLst>
              <a:outerShdw blurRad="44450" dist="27940" dir="5400000" algn="ctr">
                <a:srgbClr val="000000">
                  <a:alpha val="32000"/>
                </a:srgbClr>
              </a:outerShdw>
            </a:effectLst>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900" b="1" dirty="0">
                  <a:solidFill>
                    <a:schemeClr val="bg1"/>
                  </a:solidFill>
                  <a:latin typeface="Tahoma" panose="020B0604030504040204" pitchFamily="34" charset="0"/>
                </a:rPr>
                <a:t>REMUNERAÇÃO MENSAL  AUTÔNOMO</a:t>
              </a:r>
            </a:p>
            <a:p>
              <a:pPr algn="ctr" eaLnBrk="1" hangingPunct="1">
                <a:spcBef>
                  <a:spcPct val="0"/>
                </a:spcBef>
                <a:buClrTx/>
                <a:buSzTx/>
                <a:buFontTx/>
                <a:buNone/>
              </a:pPr>
              <a:r>
                <a:rPr lang="pt-BR" altLang="en-US" sz="1900" b="1" dirty="0">
                  <a:solidFill>
                    <a:schemeClr val="bg1"/>
                  </a:solidFill>
                  <a:latin typeface="Tahoma" panose="020B0604030504040204" pitchFamily="34" charset="0"/>
                </a:rPr>
                <a:t>TETO INSS</a:t>
              </a:r>
            </a:p>
          </p:txBody>
        </p:sp>
        <p:sp>
          <p:nvSpPr>
            <p:cNvPr id="50189" name="_s5130"/>
            <p:cNvSpPr>
              <a:spLocks noChangeArrowheads="1"/>
            </p:cNvSpPr>
            <p:nvPr/>
          </p:nvSpPr>
          <p:spPr bwMode="auto">
            <a:xfrm>
              <a:off x="1320" y="2542"/>
              <a:ext cx="864" cy="288"/>
            </a:xfrm>
            <a:prstGeom prst="roundRect">
              <a:avLst>
                <a:gd name="adj" fmla="val 16667"/>
              </a:avLst>
            </a:prstGeom>
            <a:solidFill>
              <a:srgbClr val="4D4D4D"/>
            </a:solidFill>
            <a:ln w="9525">
              <a:noFill/>
              <a:round/>
              <a:headEnd/>
              <a:tailEnd/>
            </a:ln>
            <a:effectLst>
              <a:outerShdw blurRad="44450" dist="27940" dir="5400000" algn="ctr">
                <a:srgbClr val="000000">
                  <a:alpha val="32000"/>
                </a:srgbClr>
              </a:outerShdw>
            </a:effectLst>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900" b="1">
                  <a:solidFill>
                    <a:schemeClr val="bg1"/>
                  </a:solidFill>
                  <a:latin typeface="Tahoma" panose="020B0604030504040204" pitchFamily="34" charset="0"/>
                </a:rPr>
                <a:t>PRO-LABORE - EMPRESÁRIO</a:t>
              </a:r>
            </a:p>
            <a:p>
              <a:pPr algn="ctr" eaLnBrk="1" hangingPunct="1">
                <a:spcBef>
                  <a:spcPct val="0"/>
                </a:spcBef>
                <a:buClrTx/>
                <a:buSzTx/>
                <a:buFontTx/>
                <a:buNone/>
              </a:pPr>
              <a:r>
                <a:rPr lang="pt-BR" altLang="en-US" sz="1900" b="1">
                  <a:solidFill>
                    <a:schemeClr val="bg1"/>
                  </a:solidFill>
                  <a:latin typeface="Tahoma" panose="020B0604030504040204" pitchFamily="34" charset="0"/>
                </a:rPr>
                <a:t>TETO INSS</a:t>
              </a:r>
            </a:p>
          </p:txBody>
        </p:sp>
      </p:grpSp>
    </p:spTree>
    <p:extLst>
      <p:ext uri="{BB962C8B-B14F-4D97-AF65-F5344CB8AC3E}">
        <p14:creationId xmlns:p14="http://schemas.microsoft.com/office/powerpoint/2010/main" val="1918580703"/>
      </p:ext>
    </p:extLst>
  </p:cSld>
  <p:clrMapOvr>
    <a:masterClrMapping/>
  </p:clrMapOvr>
  <p:transition/>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4" name="Rectangle 2"/>
          <p:cNvSpPr>
            <a:spLocks noGrp="1" noChangeArrowheads="1"/>
          </p:cNvSpPr>
          <p:nvPr>
            <p:ph type="title"/>
          </p:nvPr>
        </p:nvSpPr>
        <p:spPr>
          <a:xfrm>
            <a:off x="2135188" y="620713"/>
            <a:ext cx="7772400" cy="863600"/>
          </a:xfrm>
          <a:solidFill>
            <a:schemeClr val="bg1"/>
          </a:solidFill>
        </p:spPr>
        <p:txBody>
          <a:bodyPr vert="horz" lIns="91440" tIns="45720" rIns="91440" bIns="45720" rtlCol="0" anchor="ctr">
            <a:normAutofit fontScale="90000"/>
          </a:bodyPr>
          <a:lstStyle/>
          <a:p>
            <a:pPr algn="ctr" eaLnBrk="1" hangingPunct="1"/>
            <a:r>
              <a:rPr lang="pt-BR" altLang="en-US" dirty="0">
                <a:solidFill>
                  <a:srgbClr val="002060"/>
                </a:solidFill>
                <a:latin typeface="Franklin Gothic Book" panose="020B0503020102020204" pitchFamily="34" charset="0"/>
              </a:rPr>
              <a:t>DA RETENÇÃO INSS 11%  </a:t>
            </a:r>
          </a:p>
        </p:txBody>
      </p:sp>
      <p:sp>
        <p:nvSpPr>
          <p:cNvPr id="51205" name="Rectangle 3"/>
          <p:cNvSpPr>
            <a:spLocks noGrp="1" noChangeArrowheads="1"/>
          </p:cNvSpPr>
          <p:nvPr>
            <p:ph type="body" idx="1"/>
          </p:nvPr>
        </p:nvSpPr>
        <p:spPr>
          <a:xfrm>
            <a:off x="2135188" y="4281488"/>
            <a:ext cx="7772400" cy="2100262"/>
          </a:xfrm>
          <a:solidFill>
            <a:schemeClr val="tx2">
              <a:lumMod val="75000"/>
            </a:schemeClr>
          </a:solidFill>
          <a:ln>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a:normAutofit/>
          </a:bodyPr>
          <a:lstStyle/>
          <a:p>
            <a:pPr marL="0" indent="0" algn="ctr">
              <a:buNone/>
            </a:pPr>
            <a:r>
              <a:rPr lang="pt-BR" altLang="en-US" dirty="0">
                <a:solidFill>
                  <a:schemeClr val="bg1"/>
                </a:solidFill>
                <a:latin typeface="Cambria" panose="02040503050406030204" pitchFamily="18" charset="0"/>
              </a:rPr>
              <a:t>PESSOA JURÍDICA</a:t>
            </a:r>
          </a:p>
          <a:p>
            <a:pPr marL="0" indent="0" algn="ctr">
              <a:buNone/>
            </a:pPr>
            <a:r>
              <a:rPr lang="pt-BR" altLang="en-US" dirty="0">
                <a:solidFill>
                  <a:schemeClr val="bg1"/>
                </a:solidFill>
                <a:latin typeface="Cambria" panose="02040503050406030204" pitchFamily="18" charset="0"/>
              </a:rPr>
              <a:t>Empreitada de Mão de Obra ou Cessão de Mão de obra </a:t>
            </a:r>
          </a:p>
          <a:p>
            <a:pPr marL="0" indent="0" algn="ctr">
              <a:buNone/>
            </a:pPr>
            <a:r>
              <a:rPr lang="pt-BR" altLang="en-US" b="1" dirty="0">
                <a:solidFill>
                  <a:schemeClr val="bg1"/>
                </a:solidFill>
                <a:latin typeface="Cambria" panose="02040503050406030204" pitchFamily="18" charset="0"/>
              </a:rPr>
              <a:t>“Novas regras do esocial – REINF ”</a:t>
            </a:r>
          </a:p>
        </p:txBody>
      </p:sp>
      <p:sp>
        <p:nvSpPr>
          <p:cNvPr id="5120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BF38D2A-8688-41CA-9AEB-CC98A8B874F3}" type="slidenum">
              <a:rPr lang="pt-BR" altLang="pt-BR">
                <a:solidFill>
                  <a:srgbClr val="9B9A98"/>
                </a:solidFill>
              </a:rPr>
              <a:pPr eaLnBrk="1" hangingPunct="1"/>
              <a:t>143</a:t>
            </a:fld>
            <a:endParaRPr lang="pt-BR" altLang="pt-BR">
              <a:solidFill>
                <a:srgbClr val="9B9A98"/>
              </a:solidFill>
            </a:endParaRPr>
          </a:p>
        </p:txBody>
      </p:sp>
      <p:sp>
        <p:nvSpPr>
          <p:cNvPr id="5120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631F945-43CA-4749-9F8F-7000D2CC2DFA}" type="slidenum">
              <a:rPr lang="pt-BR" altLang="en-US" sz="1400">
                <a:latin typeface="Times New Roman" panose="02020603050405020304" pitchFamily="18" charset="0"/>
              </a:rPr>
              <a:pPr algn="r" eaLnBrk="1" hangingPunct="1">
                <a:spcBef>
                  <a:spcPct val="0"/>
                </a:spcBef>
                <a:buClrTx/>
                <a:buSzTx/>
                <a:buFontTx/>
                <a:buNone/>
              </a:pPr>
              <a:t>143</a:t>
            </a:fld>
            <a:endParaRPr lang="pt-BR" altLang="en-US" sz="1400">
              <a:latin typeface="Times New Roman" panose="02020603050405020304" pitchFamily="18" charset="0"/>
            </a:endParaRPr>
          </a:p>
        </p:txBody>
      </p:sp>
      <p:pic>
        <p:nvPicPr>
          <p:cNvPr id="51207" name="Picture 4" descr="MCj0238999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78158" y="1592263"/>
            <a:ext cx="4105275" cy="244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44796821"/>
      </p:ext>
    </p:extLst>
  </p:cSld>
  <p:clrMapOvr>
    <a:masterClrMapping/>
  </p:clrMapOvr>
  <p:transition/>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2286000" y="838201"/>
            <a:ext cx="7772400" cy="1006475"/>
          </a:xfrm>
        </p:spPr>
        <p:txBody>
          <a:bodyPr/>
          <a:lstStyle/>
          <a:p>
            <a:pPr algn="ctr" eaLnBrk="1" hangingPunct="1"/>
            <a:r>
              <a:rPr lang="pt-BR" altLang="en-US" sz="2800" b="1">
                <a:latin typeface="Times New Roman" panose="02020603050405020304" pitchFamily="18" charset="0"/>
                <a:cs typeface="Times New Roman" panose="02020603050405020304" pitchFamily="18" charset="0"/>
              </a:rPr>
              <a:t>FUNDAMENTAÇÃO LEGAL</a:t>
            </a:r>
          </a:p>
        </p:txBody>
      </p:sp>
      <p:sp>
        <p:nvSpPr>
          <p:cNvPr id="52227" name="Rectangle 3"/>
          <p:cNvSpPr>
            <a:spLocks noGrp="1" noChangeArrowheads="1"/>
          </p:cNvSpPr>
          <p:nvPr>
            <p:ph idx="1"/>
          </p:nvPr>
        </p:nvSpPr>
        <p:spPr>
          <a:xfrm>
            <a:off x="1274619" y="1700214"/>
            <a:ext cx="9476508" cy="4776787"/>
          </a:xfrm>
        </p:spPr>
        <p:txBody>
          <a:bodyPr/>
          <a:lstStyle/>
          <a:p>
            <a:pPr marL="0" indent="0" algn="ctr">
              <a:buNone/>
            </a:pPr>
            <a:r>
              <a:rPr lang="pt-BR" altLang="en-US" sz="1900" b="1" dirty="0">
                <a:latin typeface="Arial" panose="020B0604020202020204" pitchFamily="34" charset="0"/>
                <a:cs typeface="Arial" panose="020B0604020202020204" pitchFamily="34" charset="0"/>
              </a:rPr>
              <a:t>Lei nº 9.711, de 20.11.1998 (DOU de 21.11.1998)</a:t>
            </a:r>
            <a:endParaRPr lang="pt-BR" altLang="en-US" sz="1900" dirty="0">
              <a:latin typeface="Arial" panose="020B0604020202020204" pitchFamily="34" charset="0"/>
              <a:cs typeface="Times New Roman" panose="02020603050405020304" pitchFamily="18" charset="0"/>
            </a:endParaRPr>
          </a:p>
          <a:p>
            <a:pPr marL="0" indent="0" algn="ctr">
              <a:buNone/>
            </a:pPr>
            <a:r>
              <a:rPr lang="pt-BR" altLang="en-US" sz="1900" b="1" dirty="0">
                <a:latin typeface="Arial" panose="020B0604020202020204" pitchFamily="34" charset="0"/>
                <a:cs typeface="Arial" panose="020B0604020202020204" pitchFamily="34" charset="0"/>
              </a:rPr>
              <a:t>Vigência</a:t>
            </a:r>
            <a:r>
              <a:rPr lang="pt-BR" altLang="en-US" sz="1900" dirty="0">
                <a:latin typeface="Arial" panose="020B0604020202020204" pitchFamily="34" charset="0"/>
                <a:cs typeface="Times New Roman" panose="02020603050405020304" pitchFamily="18" charset="0"/>
              </a:rPr>
              <a:t>: fevereiro/99</a:t>
            </a:r>
          </a:p>
          <a:p>
            <a:pPr marL="0" indent="0" algn="ctr">
              <a:buNone/>
            </a:pPr>
            <a:r>
              <a:rPr lang="pt-BR" altLang="en-US" sz="1900" b="1" i="1" dirty="0">
                <a:latin typeface="Arial" panose="020B0604020202020204" pitchFamily="34" charset="0"/>
                <a:cs typeface="Times New Roman" panose="02020603050405020304" pitchFamily="18" charset="0"/>
              </a:rPr>
              <a:t>IN – 971/2009</a:t>
            </a:r>
          </a:p>
          <a:p>
            <a:pPr marL="276225" lvl="1" indent="6350" algn="just">
              <a:buNone/>
            </a:pPr>
            <a:r>
              <a:rPr lang="pt-BR" altLang="en-US" sz="1900" b="1" dirty="0">
                <a:latin typeface="Arial" panose="020B0604020202020204" pitchFamily="34" charset="0"/>
                <a:cs typeface="Times New Roman" panose="02020603050405020304" pitchFamily="18" charset="0"/>
              </a:rPr>
              <a:t>Empresa contratante de serviços executados mediante cessão de mão-de-obra ou empreitada</a:t>
            </a:r>
            <a:r>
              <a:rPr lang="pt-BR" altLang="en-US" sz="1900" dirty="0">
                <a:latin typeface="Arial" panose="020B0604020202020204" pitchFamily="34" charset="0"/>
                <a:cs typeface="Times New Roman" panose="02020603050405020304" pitchFamily="18" charset="0"/>
              </a:rPr>
              <a:t>: obrigatoriedade de reter 11% do valor bruto da NF, fatura ou recibo e recolher a importância ao INSS, em nome da empresa contratada.</a:t>
            </a:r>
            <a:r>
              <a:rPr lang="pt-BR" altLang="en-US" sz="1900" dirty="0">
                <a:latin typeface="Arial" panose="020B0604020202020204" pitchFamily="34" charset="0"/>
              </a:rPr>
              <a:t> </a:t>
            </a:r>
          </a:p>
          <a:p>
            <a:pPr marL="276225" lvl="1" indent="6350" algn="just">
              <a:buNone/>
            </a:pPr>
            <a:r>
              <a:rPr lang="pt-BR" altLang="en-US" sz="1900" b="1" dirty="0">
                <a:latin typeface="Arial" panose="020B0604020202020204" pitchFamily="34" charset="0"/>
                <a:cs typeface="Arial" panose="020B0604020202020204" pitchFamily="34" charset="0"/>
              </a:rPr>
              <a:t>A retenção sempre se presumirá feita, oportuna e regularmente.</a:t>
            </a:r>
            <a:endParaRPr lang="pt-BR" altLang="en-US" sz="1900" b="1" dirty="0">
              <a:latin typeface="Arial" panose="020B0604020202020204" pitchFamily="34" charset="0"/>
              <a:cs typeface="Times New Roman" panose="02020603050405020304" pitchFamily="18" charset="0"/>
            </a:endParaRPr>
          </a:p>
          <a:p>
            <a:pPr marL="276225" lvl="1" indent="6350" algn="just">
              <a:buNone/>
            </a:pPr>
            <a:r>
              <a:rPr lang="pt-BR" altLang="en-US" sz="1900" dirty="0">
                <a:latin typeface="Arial" panose="020B0604020202020204" pitchFamily="34" charset="0"/>
                <a:cs typeface="Times New Roman" panose="02020603050405020304" pitchFamily="18" charset="0"/>
              </a:rPr>
              <a:t>Não é lícito à contratante alegar qualquer omissão para se eximir do recolhimento,ficando, inclusive, diretamente responsável pelas importâncias que deixar de descontar ou que tiver descontado em desacordo com a legislação.</a:t>
            </a:r>
            <a:r>
              <a:rPr lang="pt-BR" altLang="en-US" sz="1900" dirty="0">
                <a:latin typeface="Arial" panose="020B0604020202020204" pitchFamily="34" charset="0"/>
              </a:rPr>
              <a:t> (Lei n. 8.212/91, art. 33, § 5º)</a:t>
            </a:r>
          </a:p>
          <a:p>
            <a:pPr marL="276225" lvl="1" indent="6350" algn="ctr">
              <a:buNone/>
            </a:pPr>
            <a:endParaRPr lang="pt-BR" altLang="en-US" sz="1900" dirty="0">
              <a:latin typeface="Arial" panose="020B0604020202020204" pitchFamily="34" charset="0"/>
            </a:endParaRPr>
          </a:p>
        </p:txBody>
      </p:sp>
      <p:sp>
        <p:nvSpPr>
          <p:cNvPr id="52229"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35B7C2F-882E-4FBF-96C8-59AE8EAF0BEC}" type="slidenum">
              <a:rPr lang="pt-BR" altLang="pt-BR">
                <a:solidFill>
                  <a:srgbClr val="9B9A98"/>
                </a:solidFill>
              </a:rPr>
              <a:pPr eaLnBrk="1" hangingPunct="1"/>
              <a:t>144</a:t>
            </a:fld>
            <a:endParaRPr lang="pt-BR" altLang="pt-BR">
              <a:solidFill>
                <a:srgbClr val="9B9A98"/>
              </a:solidFill>
            </a:endParaRPr>
          </a:p>
        </p:txBody>
      </p:sp>
    </p:spTree>
    <p:extLst>
      <p:ext uri="{BB962C8B-B14F-4D97-AF65-F5344CB8AC3E}">
        <p14:creationId xmlns:p14="http://schemas.microsoft.com/office/powerpoint/2010/main" val="3264865558"/>
      </p:ext>
    </p:extLst>
  </p:cSld>
  <p:clrMapOvr>
    <a:masterClrMapping/>
  </p:clrMapOvr>
  <p:transitio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526473" y="188914"/>
            <a:ext cx="4142509" cy="1311275"/>
          </a:xfrm>
          <a:solidFill>
            <a:schemeClr val="bg1"/>
          </a:solidFill>
          <a:ln>
            <a:solidFill>
              <a:schemeClr val="accent1"/>
            </a:solidFill>
          </a:ln>
        </p:spPr>
        <p:txBody>
          <a:bodyPr vert="horz" lIns="91440" tIns="45720" rIns="91440" bIns="45720" rtlCol="0" anchor="ctr">
            <a:normAutofit/>
          </a:bodyPr>
          <a:lstStyle/>
          <a:p>
            <a:pPr algn="ctr" eaLnBrk="1" hangingPunct="1">
              <a:defRPr/>
            </a:pPr>
            <a:r>
              <a:rPr lang="pt-BR" sz="3800" b="1" dirty="0">
                <a:latin typeface="Times New Roman" pitchFamily="18" charset="0"/>
              </a:rPr>
              <a:t>Serviços Sujeitos a Retenção do INSS</a:t>
            </a:r>
          </a:p>
        </p:txBody>
      </p:sp>
      <p:sp>
        <p:nvSpPr>
          <p:cNvPr id="53253" name="Rectangle 3"/>
          <p:cNvSpPr>
            <a:spLocks noGrp="1" noChangeArrowheads="1"/>
          </p:cNvSpPr>
          <p:nvPr>
            <p:ph type="body" idx="1"/>
          </p:nvPr>
        </p:nvSpPr>
        <p:spPr>
          <a:xfrm>
            <a:off x="526474" y="1898073"/>
            <a:ext cx="4142508" cy="3768436"/>
          </a:xfrm>
          <a:ln>
            <a:solidFill>
              <a:schemeClr val="accent1"/>
            </a:solidFill>
            <a:miter lim="800000"/>
            <a:headEnd/>
            <a:tailEnd/>
          </a:ln>
        </p:spPr>
        <p:txBody>
          <a:bodyPr>
            <a:noAutofit/>
          </a:bodyPr>
          <a:lstStyle/>
          <a:p>
            <a:pPr algn="ctr" eaLnBrk="1" hangingPunct="1">
              <a:lnSpc>
                <a:spcPct val="80000"/>
              </a:lnSpc>
              <a:buFont typeface="Wingdings 2" panose="05020102010507070707" pitchFamily="18" charset="2"/>
              <a:buNone/>
            </a:pPr>
            <a:endParaRPr lang="pt-BR" altLang="en-US" sz="2000" b="1" u="sng" dirty="0">
              <a:solidFill>
                <a:srgbClr val="002060"/>
              </a:solidFill>
              <a:latin typeface="Times New Roman" panose="02020603050405020304" pitchFamily="18" charset="0"/>
            </a:endParaRPr>
          </a:p>
          <a:p>
            <a:pPr algn="ctr" eaLnBrk="1" hangingPunct="1">
              <a:lnSpc>
                <a:spcPct val="80000"/>
              </a:lnSpc>
              <a:buFont typeface="Wingdings 2" panose="05020102010507070707" pitchFamily="18" charset="2"/>
              <a:buNone/>
            </a:pPr>
            <a:r>
              <a:rPr lang="pt-BR" altLang="en-US" sz="2000" b="1" u="sng" dirty="0">
                <a:solidFill>
                  <a:srgbClr val="002060"/>
                </a:solidFill>
                <a:latin typeface="Times New Roman" panose="02020603050405020304" pitchFamily="18" charset="0"/>
              </a:rPr>
              <a:t>EMPREITADA/CESSÃO MO</a:t>
            </a:r>
          </a:p>
          <a:p>
            <a:pPr marL="342900" indent="-342900" eaLnBrk="1" hangingPunct="1">
              <a:lnSpc>
                <a:spcPct val="80000"/>
              </a:lnSpc>
              <a:buFont typeface="Wingdings" panose="05000000000000000000" pitchFamily="2" charset="2"/>
              <a:buChar char="§"/>
            </a:pPr>
            <a:r>
              <a:rPr lang="pt-BR" altLang="en-US" sz="2000" b="1" dirty="0">
                <a:solidFill>
                  <a:srgbClr val="002060"/>
                </a:solidFill>
                <a:latin typeface="Times New Roman" panose="02020603050405020304" pitchFamily="18" charset="0"/>
              </a:rPr>
              <a:t>Limpeza conservação zeladoria;</a:t>
            </a:r>
          </a:p>
          <a:p>
            <a:pPr marL="342900" indent="-342900" eaLnBrk="1" hangingPunct="1">
              <a:lnSpc>
                <a:spcPct val="80000"/>
              </a:lnSpc>
              <a:buFont typeface="Wingdings" panose="05000000000000000000" pitchFamily="2" charset="2"/>
              <a:buChar char="§"/>
            </a:pPr>
            <a:r>
              <a:rPr lang="pt-BR" altLang="en-US" sz="2000" b="1" dirty="0">
                <a:solidFill>
                  <a:srgbClr val="002060"/>
                </a:solidFill>
                <a:latin typeface="Times New Roman" panose="02020603050405020304" pitchFamily="18" charset="0"/>
              </a:rPr>
              <a:t>Segurança e Vigilância;</a:t>
            </a:r>
          </a:p>
          <a:p>
            <a:pPr marL="342900" indent="-342900" eaLnBrk="1" hangingPunct="1">
              <a:lnSpc>
                <a:spcPct val="80000"/>
              </a:lnSpc>
              <a:buFont typeface="Wingdings" panose="05000000000000000000" pitchFamily="2" charset="2"/>
              <a:buChar char="§"/>
            </a:pPr>
            <a:r>
              <a:rPr lang="pt-BR" altLang="en-US" sz="2000" b="1" dirty="0">
                <a:solidFill>
                  <a:srgbClr val="002060"/>
                </a:solidFill>
                <a:latin typeface="Times New Roman" panose="02020603050405020304" pitchFamily="18" charset="0"/>
              </a:rPr>
              <a:t>Construção Civil</a:t>
            </a:r>
          </a:p>
          <a:p>
            <a:pPr marL="342900" indent="-342900" eaLnBrk="1" hangingPunct="1">
              <a:lnSpc>
                <a:spcPct val="80000"/>
              </a:lnSpc>
              <a:buFont typeface="Wingdings" panose="05000000000000000000" pitchFamily="2" charset="2"/>
              <a:buChar char="§"/>
            </a:pPr>
            <a:r>
              <a:rPr lang="pt-BR" altLang="en-US" sz="2000" b="1" dirty="0">
                <a:solidFill>
                  <a:srgbClr val="002060"/>
                </a:solidFill>
                <a:latin typeface="Times New Roman" panose="02020603050405020304" pitchFamily="18" charset="0"/>
              </a:rPr>
              <a:t>Digitação</a:t>
            </a:r>
          </a:p>
          <a:p>
            <a:pPr marL="342900" indent="-342900" eaLnBrk="1" hangingPunct="1">
              <a:lnSpc>
                <a:spcPct val="80000"/>
              </a:lnSpc>
              <a:buFont typeface="Wingdings" panose="05000000000000000000" pitchFamily="2" charset="2"/>
              <a:buChar char="§"/>
            </a:pPr>
            <a:r>
              <a:rPr lang="pt-BR" altLang="en-US" sz="2000" b="1" dirty="0">
                <a:solidFill>
                  <a:srgbClr val="002060"/>
                </a:solidFill>
                <a:latin typeface="Times New Roman" panose="02020603050405020304" pitchFamily="18" charset="0"/>
              </a:rPr>
              <a:t>Preparação de Dados</a:t>
            </a:r>
          </a:p>
          <a:p>
            <a:pPr marL="342900" indent="-342900" eaLnBrk="1" hangingPunct="1">
              <a:lnSpc>
                <a:spcPct val="80000"/>
              </a:lnSpc>
              <a:buFont typeface="Wingdings" panose="05000000000000000000" pitchFamily="2" charset="2"/>
              <a:buChar char="§"/>
            </a:pPr>
            <a:r>
              <a:rPr lang="pt-BR" altLang="en-US" sz="2000" b="1" dirty="0">
                <a:solidFill>
                  <a:srgbClr val="002060"/>
                </a:solidFill>
                <a:latin typeface="Times New Roman" panose="02020603050405020304" pitchFamily="18" charset="0"/>
              </a:rPr>
              <a:t>Serviços Rurais</a:t>
            </a:r>
          </a:p>
          <a:p>
            <a:pPr eaLnBrk="1" hangingPunct="1">
              <a:lnSpc>
                <a:spcPct val="80000"/>
              </a:lnSpc>
            </a:pPr>
            <a:endParaRPr lang="pt-BR" altLang="en-US" sz="2000" b="1" dirty="0">
              <a:solidFill>
                <a:srgbClr val="002060"/>
              </a:solidFill>
              <a:latin typeface="Times New Roman" panose="02020603050405020304" pitchFamily="18" charset="0"/>
            </a:endParaRPr>
          </a:p>
        </p:txBody>
      </p:sp>
      <p:sp>
        <p:nvSpPr>
          <p:cNvPr id="53255"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12DFA6-A678-415D-AA74-EA77A40D817A}" type="slidenum">
              <a:rPr lang="pt-BR" altLang="pt-BR">
                <a:solidFill>
                  <a:srgbClr val="9B9A98"/>
                </a:solidFill>
              </a:rPr>
              <a:pPr eaLnBrk="1" hangingPunct="1"/>
              <a:t>145</a:t>
            </a:fld>
            <a:endParaRPr lang="pt-BR" altLang="pt-BR">
              <a:solidFill>
                <a:srgbClr val="9B9A98"/>
              </a:solidFill>
            </a:endParaRPr>
          </a:p>
        </p:txBody>
      </p:sp>
      <p:sp>
        <p:nvSpPr>
          <p:cNvPr id="53254" name="Rectangle 4"/>
          <p:cNvSpPr>
            <a:spLocks noGrp="1" noChangeArrowheads="1"/>
          </p:cNvSpPr>
          <p:nvPr>
            <p:ph type="body" sz="half" idx="4294967295"/>
          </p:nvPr>
        </p:nvSpPr>
        <p:spPr>
          <a:xfrm>
            <a:off x="5611091" y="188913"/>
            <a:ext cx="6109855" cy="6516687"/>
          </a:xfrm>
          <a:ln>
            <a:solidFill>
              <a:schemeClr val="accent1"/>
            </a:solidFill>
            <a:miter lim="800000"/>
            <a:headEnd/>
            <a:tailEnd/>
          </a:ln>
        </p:spPr>
        <p:txBody>
          <a:bodyPr>
            <a:noAutofit/>
          </a:bodyPr>
          <a:lstStyle/>
          <a:p>
            <a:pPr algn="ctr" eaLnBrk="1" hangingPunct="1">
              <a:lnSpc>
                <a:spcPct val="80000"/>
              </a:lnSpc>
              <a:buFont typeface="Wingdings 2" panose="05020102010507070707" pitchFamily="18" charset="2"/>
              <a:buNone/>
            </a:pPr>
            <a:r>
              <a:rPr lang="pt-BR" altLang="en-US" sz="1600" b="1" u="sng" dirty="0">
                <a:latin typeface="Cambria" panose="02040503050406030204" pitchFamily="18" charset="0"/>
              </a:rPr>
              <a:t>CESSÃO DE MÃO OBRA</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Acabamento</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Embalagem</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Acondicionamento</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Cobrança</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Coleta ou Reciclagem lixo ou resíduos </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Copa</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Distribuição</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Treinamento e Ensino</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Entrega de Contas e Documentos</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Manutenção</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Montagem</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Operação de Maquinas e equipamentos e de veículos</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Operação de Transporte de passageiros</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Portaria, Recepção ou Zeladoria</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Recepção, Triagem ou movimentação</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Promoção de Vendas ou de Eventos</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Secretaria e Expediente</a:t>
            </a:r>
          </a:p>
          <a:p>
            <a:pPr eaLnBrk="1" hangingPunct="1">
              <a:lnSpc>
                <a:spcPct val="80000"/>
              </a:lnSpc>
              <a:buFont typeface="Wingdings" panose="05000000000000000000" pitchFamily="2" charset="2"/>
              <a:buChar char="§"/>
            </a:pPr>
            <a:r>
              <a:rPr lang="pt-BR" altLang="en-US" sz="1600" dirty="0">
                <a:latin typeface="Cambria" panose="02040503050406030204" pitchFamily="18" charset="0"/>
              </a:rPr>
              <a:t>Saúde</a:t>
            </a:r>
          </a:p>
          <a:p>
            <a:pPr eaLnBrk="1" hangingPunct="1">
              <a:lnSpc>
                <a:spcPct val="80000"/>
              </a:lnSpc>
              <a:buFont typeface="Wingdings" panose="05000000000000000000" pitchFamily="2" charset="2"/>
              <a:buChar char="§"/>
            </a:pPr>
            <a:r>
              <a:rPr lang="pt-BR" altLang="en-US" sz="1600" b="1" dirty="0">
                <a:latin typeface="Cambria" panose="02040503050406030204" pitchFamily="18" charset="0"/>
              </a:rPr>
              <a:t>Telefonia ou Telemarketing</a:t>
            </a:r>
          </a:p>
          <a:p>
            <a:pPr eaLnBrk="1" hangingPunct="1">
              <a:lnSpc>
                <a:spcPct val="80000"/>
              </a:lnSpc>
              <a:buFont typeface="Wingdings" panose="05000000000000000000" pitchFamily="2" charset="2"/>
              <a:buChar char="§"/>
            </a:pPr>
            <a:r>
              <a:rPr lang="pt-BR" altLang="en-US" sz="1600" b="1" dirty="0">
                <a:solidFill>
                  <a:srgbClr val="FF0000"/>
                </a:solidFill>
                <a:latin typeface="Cambria" panose="02040503050406030204" pitchFamily="18" charset="0"/>
              </a:rPr>
              <a:t>Logistica</a:t>
            </a:r>
          </a:p>
        </p:txBody>
      </p:sp>
      <p:sp>
        <p:nvSpPr>
          <p:cNvPr id="53251"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1A80BFB-5571-41E0-9CBB-97F4796B9176}" type="slidenum">
              <a:rPr lang="pt-BR" altLang="en-US" sz="1400">
                <a:latin typeface="Times New Roman" panose="02020603050405020304" pitchFamily="18" charset="0"/>
              </a:rPr>
              <a:pPr algn="r" eaLnBrk="1" hangingPunct="1">
                <a:spcBef>
                  <a:spcPct val="0"/>
                </a:spcBef>
                <a:buClrTx/>
                <a:buSzTx/>
                <a:buFontTx/>
                <a:buNone/>
              </a:pPr>
              <a:t>145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581353027"/>
      </p:ext>
    </p:extLst>
  </p:cSld>
  <p:clrMapOvr>
    <a:masterClrMapping/>
  </p:clrMapOvr>
  <p:transition/>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1905000" y="788554"/>
            <a:ext cx="8382000" cy="508000"/>
          </a:xfrm>
          <a:solidFill>
            <a:srgbClr val="003366"/>
          </a:solidFill>
        </p:spPr>
        <p:txBody>
          <a:bodyPr vert="horz" lIns="91440" tIns="45720" rIns="91440" bIns="45720" rtlCol="0" anchor="ctr">
            <a:normAutofit fontScale="90000"/>
          </a:bodyPr>
          <a:lstStyle/>
          <a:p>
            <a:pPr algn="ctr" eaLnBrk="1" hangingPunct="1"/>
            <a:r>
              <a:rPr lang="pt-BR" altLang="en-US" sz="3800" b="1">
                <a:solidFill>
                  <a:schemeClr val="bg1"/>
                </a:solidFill>
                <a:latin typeface="Franklin Gothic Book" panose="020B0503020102020204" pitchFamily="34" charset="0"/>
              </a:rPr>
              <a:t>Empreitada   de Mão de Obra</a:t>
            </a:r>
          </a:p>
        </p:txBody>
      </p:sp>
      <p:sp>
        <p:nvSpPr>
          <p:cNvPr id="54277" name="Rectangle 3"/>
          <p:cNvSpPr>
            <a:spLocks noGrp="1" noChangeArrowheads="1"/>
          </p:cNvSpPr>
          <p:nvPr>
            <p:ph type="body" idx="1"/>
          </p:nvPr>
        </p:nvSpPr>
        <p:spPr>
          <a:xfrm>
            <a:off x="1905000" y="2272146"/>
            <a:ext cx="8382000" cy="1773381"/>
          </a:xfrm>
          <a:ln>
            <a:solidFill>
              <a:schemeClr val="bg1"/>
            </a:solidFill>
            <a:miter lim="800000"/>
            <a:headEnd/>
            <a:tailEnd/>
          </a:ln>
        </p:spPr>
        <p:txBody>
          <a:bodyPr/>
          <a:lstStyle/>
          <a:p>
            <a:pPr algn="ctr" eaLnBrk="1" hangingPunct="1"/>
            <a:r>
              <a:rPr lang="pt-BR" altLang="en-US" sz="3400" dirty="0">
                <a:solidFill>
                  <a:srgbClr val="002060"/>
                </a:solidFill>
                <a:latin typeface="Cambria" panose="02040503050406030204" pitchFamily="18" charset="0"/>
              </a:rPr>
              <a:t>Estarão sujeitos à retenção, se contratados mediante cessão de mão-de-obra ou empreitada, os serviços de:</a:t>
            </a:r>
          </a:p>
          <a:p>
            <a:pPr algn="ctr" eaLnBrk="1" hangingPunct="1"/>
            <a:endParaRPr lang="pt-BR" altLang="en-US" sz="3400" dirty="0">
              <a:solidFill>
                <a:srgbClr val="002060"/>
              </a:solidFill>
              <a:latin typeface="Cambria" panose="02040503050406030204" pitchFamily="18" charset="0"/>
            </a:endParaRPr>
          </a:p>
        </p:txBody>
      </p:sp>
      <p:sp>
        <p:nvSpPr>
          <p:cNvPr id="5427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BFAA108-5282-4081-9C75-51E85B66DE82}" type="slidenum">
              <a:rPr lang="pt-BR" altLang="pt-BR">
                <a:solidFill>
                  <a:srgbClr val="9B9A98"/>
                </a:solidFill>
              </a:rPr>
              <a:pPr eaLnBrk="1" hangingPunct="1"/>
              <a:t>146</a:t>
            </a:fld>
            <a:endParaRPr lang="pt-BR" altLang="pt-BR">
              <a:solidFill>
                <a:srgbClr val="9B9A98"/>
              </a:solidFill>
            </a:endParaRPr>
          </a:p>
        </p:txBody>
      </p:sp>
      <p:sp>
        <p:nvSpPr>
          <p:cNvPr id="5427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0899805-B682-4B41-BFDF-704272937411}" type="slidenum">
              <a:rPr lang="pt-BR" altLang="en-US" sz="1400">
                <a:latin typeface="Times New Roman" panose="02020603050405020304" pitchFamily="18" charset="0"/>
              </a:rPr>
              <a:pPr algn="r" eaLnBrk="1" hangingPunct="1">
                <a:spcBef>
                  <a:spcPct val="0"/>
                </a:spcBef>
                <a:buClrTx/>
                <a:buSzTx/>
                <a:buFontTx/>
                <a:buNone/>
              </a:pPr>
              <a:t>146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000384119"/>
      </p:ext>
    </p:extLst>
  </p:cSld>
  <p:clrMapOvr>
    <a:masterClrMapping/>
  </p:clrMapOvr>
  <p:transition/>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1274618" y="337415"/>
            <a:ext cx="9670473" cy="1034186"/>
          </a:xfrm>
          <a:solidFill>
            <a:schemeClr val="bg1"/>
          </a:solidFill>
          <a:ln>
            <a:solidFill>
              <a:schemeClr val="accent1"/>
            </a:solidFill>
          </a:ln>
        </p:spPr>
        <p:txBody>
          <a:bodyPr vert="horz" lIns="91440" tIns="45720" rIns="91440" bIns="45720" rtlCol="0" anchor="ctr">
            <a:normAutofit/>
          </a:bodyPr>
          <a:lstStyle/>
          <a:p>
            <a:pPr algn="ctr" eaLnBrk="1" hangingPunct="1">
              <a:defRPr/>
            </a:pPr>
            <a:r>
              <a:rPr lang="pt-BR" sz="3800" b="1" dirty="0">
                <a:latin typeface="Times New Roman" pitchFamily="18" charset="0"/>
              </a:rPr>
              <a:t>Serviços Sujeitos a Retenção do INSS</a:t>
            </a:r>
          </a:p>
        </p:txBody>
      </p:sp>
      <p:sp>
        <p:nvSpPr>
          <p:cNvPr id="53253" name="Rectangle 3"/>
          <p:cNvSpPr>
            <a:spLocks noGrp="1" noChangeArrowheads="1"/>
          </p:cNvSpPr>
          <p:nvPr>
            <p:ph type="body" idx="1"/>
          </p:nvPr>
        </p:nvSpPr>
        <p:spPr>
          <a:xfrm>
            <a:off x="1274618" y="2881745"/>
            <a:ext cx="9670473" cy="3366655"/>
          </a:xfrm>
          <a:ln>
            <a:noFill/>
            <a:miter lim="800000"/>
            <a:headEnd/>
            <a:tailEnd/>
          </a:ln>
        </p:spPr>
        <p:txBody>
          <a:bodyPr>
            <a:noAutofit/>
          </a:bodyPr>
          <a:lstStyle/>
          <a:p>
            <a:pPr algn="ctr" eaLnBrk="1" hangingPunct="1">
              <a:lnSpc>
                <a:spcPct val="80000"/>
              </a:lnSpc>
              <a:buFont typeface="Wingdings 2" panose="05020102010507070707" pitchFamily="18" charset="2"/>
              <a:buNone/>
            </a:pPr>
            <a:endParaRPr lang="pt-BR" altLang="en-US" sz="2000" b="1" u="sng" dirty="0">
              <a:solidFill>
                <a:srgbClr val="002060"/>
              </a:solidFill>
              <a:latin typeface="Times New Roman" panose="02020603050405020304" pitchFamily="18" charset="0"/>
            </a:endParaRPr>
          </a:p>
          <a:p>
            <a:pPr marL="342900" indent="-342900" eaLnBrk="1" hangingPunct="1">
              <a:lnSpc>
                <a:spcPct val="80000"/>
              </a:lnSpc>
              <a:buFont typeface="Wingdings" panose="05000000000000000000" pitchFamily="2" charset="2"/>
              <a:buChar char="§"/>
            </a:pPr>
            <a:r>
              <a:rPr lang="pt-BR" altLang="en-US" b="1" dirty="0">
                <a:solidFill>
                  <a:srgbClr val="002060"/>
                </a:solidFill>
                <a:latin typeface="Cambria" panose="02040503050406030204" pitchFamily="18" charset="0"/>
              </a:rPr>
              <a:t>Limpeza conservação zeladoria;</a:t>
            </a:r>
          </a:p>
          <a:p>
            <a:pPr marL="342900" indent="-342900" eaLnBrk="1" hangingPunct="1">
              <a:lnSpc>
                <a:spcPct val="80000"/>
              </a:lnSpc>
              <a:buFont typeface="Wingdings" panose="05000000000000000000" pitchFamily="2" charset="2"/>
              <a:buChar char="§"/>
            </a:pPr>
            <a:r>
              <a:rPr lang="pt-BR" altLang="en-US" b="1" dirty="0">
                <a:solidFill>
                  <a:schemeClr val="tx1">
                    <a:lumMod val="95000"/>
                    <a:lumOff val="5000"/>
                  </a:schemeClr>
                </a:solidFill>
                <a:latin typeface="Cambria" panose="02040503050406030204" pitchFamily="18" charset="0"/>
              </a:rPr>
              <a:t>Segurança e Vigilância;</a:t>
            </a:r>
          </a:p>
          <a:p>
            <a:pPr marL="342900" indent="-342900" eaLnBrk="1" hangingPunct="1">
              <a:lnSpc>
                <a:spcPct val="80000"/>
              </a:lnSpc>
              <a:buFont typeface="Wingdings" panose="05000000000000000000" pitchFamily="2" charset="2"/>
              <a:buChar char="§"/>
            </a:pPr>
            <a:r>
              <a:rPr lang="pt-BR" altLang="en-US" b="1" dirty="0">
                <a:solidFill>
                  <a:srgbClr val="002060"/>
                </a:solidFill>
                <a:latin typeface="Cambria" panose="02040503050406030204" pitchFamily="18" charset="0"/>
              </a:rPr>
              <a:t>Construção Civil</a:t>
            </a:r>
          </a:p>
          <a:p>
            <a:pPr marL="342900" indent="-342900" eaLnBrk="1" hangingPunct="1">
              <a:lnSpc>
                <a:spcPct val="80000"/>
              </a:lnSpc>
              <a:buFont typeface="Wingdings" panose="05000000000000000000" pitchFamily="2" charset="2"/>
              <a:buChar char="§"/>
            </a:pPr>
            <a:r>
              <a:rPr lang="pt-BR" altLang="en-US" b="1" dirty="0">
                <a:solidFill>
                  <a:schemeClr val="tx1">
                    <a:lumMod val="95000"/>
                    <a:lumOff val="5000"/>
                  </a:schemeClr>
                </a:solidFill>
                <a:latin typeface="Cambria" panose="02040503050406030204" pitchFamily="18" charset="0"/>
              </a:rPr>
              <a:t>Digitação</a:t>
            </a:r>
          </a:p>
          <a:p>
            <a:pPr marL="342900" indent="-342900" eaLnBrk="1" hangingPunct="1">
              <a:lnSpc>
                <a:spcPct val="80000"/>
              </a:lnSpc>
              <a:buFont typeface="Wingdings" panose="05000000000000000000" pitchFamily="2" charset="2"/>
              <a:buChar char="§"/>
            </a:pPr>
            <a:r>
              <a:rPr lang="pt-BR" altLang="en-US" b="1" dirty="0">
                <a:solidFill>
                  <a:srgbClr val="002060"/>
                </a:solidFill>
                <a:latin typeface="Cambria" panose="02040503050406030204" pitchFamily="18" charset="0"/>
              </a:rPr>
              <a:t>Preparação de Dados</a:t>
            </a:r>
          </a:p>
          <a:p>
            <a:pPr marL="342900" indent="-342900" eaLnBrk="1" hangingPunct="1">
              <a:lnSpc>
                <a:spcPct val="80000"/>
              </a:lnSpc>
              <a:buFont typeface="Wingdings" panose="05000000000000000000" pitchFamily="2" charset="2"/>
              <a:buChar char="§"/>
            </a:pPr>
            <a:r>
              <a:rPr lang="pt-BR" altLang="en-US" b="1" dirty="0">
                <a:solidFill>
                  <a:schemeClr val="tx1">
                    <a:lumMod val="95000"/>
                    <a:lumOff val="5000"/>
                  </a:schemeClr>
                </a:solidFill>
                <a:latin typeface="Cambria" panose="02040503050406030204" pitchFamily="18" charset="0"/>
              </a:rPr>
              <a:t>Serviços Rurais</a:t>
            </a:r>
          </a:p>
          <a:p>
            <a:pPr eaLnBrk="1" hangingPunct="1">
              <a:lnSpc>
                <a:spcPct val="80000"/>
              </a:lnSpc>
            </a:pPr>
            <a:endParaRPr lang="pt-BR" altLang="en-US" sz="2000" b="1" dirty="0">
              <a:solidFill>
                <a:srgbClr val="002060"/>
              </a:solidFill>
              <a:latin typeface="Times New Roman" panose="02020603050405020304" pitchFamily="18" charset="0"/>
            </a:endParaRPr>
          </a:p>
        </p:txBody>
      </p:sp>
      <p:sp>
        <p:nvSpPr>
          <p:cNvPr id="53255"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dirty="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12DFA6-A678-415D-AA74-EA77A40D817A}" type="slidenum">
              <a:rPr lang="pt-BR" altLang="pt-BR">
                <a:solidFill>
                  <a:srgbClr val="9B9A98"/>
                </a:solidFill>
              </a:rPr>
              <a:pPr eaLnBrk="1" hangingPunct="1"/>
              <a:t>147</a:t>
            </a:fld>
            <a:endParaRPr lang="pt-BR" altLang="pt-BR">
              <a:solidFill>
                <a:srgbClr val="9B9A98"/>
              </a:solidFill>
            </a:endParaRPr>
          </a:p>
        </p:txBody>
      </p:sp>
      <p:sp>
        <p:nvSpPr>
          <p:cNvPr id="53251"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1A80BFB-5571-41E0-9CBB-97F4796B9176}" type="slidenum">
              <a:rPr lang="pt-BR" altLang="en-US" sz="1400">
                <a:latin typeface="Times New Roman" panose="02020603050405020304" pitchFamily="18" charset="0"/>
              </a:rPr>
              <a:pPr algn="r" eaLnBrk="1" hangingPunct="1">
                <a:spcBef>
                  <a:spcPct val="0"/>
                </a:spcBef>
                <a:buClrTx/>
                <a:buSzTx/>
                <a:buFontTx/>
                <a:buNone/>
              </a:pPr>
              <a:t>147</a:t>
            </a:fld>
            <a:endParaRPr lang="pt-BR" altLang="en-US" sz="1400">
              <a:latin typeface="Times New Roman" panose="02020603050405020304" pitchFamily="18" charset="0"/>
            </a:endParaRPr>
          </a:p>
        </p:txBody>
      </p:sp>
      <p:sp>
        <p:nvSpPr>
          <p:cNvPr id="9" name="Rounded Rectangle 8"/>
          <p:cNvSpPr/>
          <p:nvPr/>
        </p:nvSpPr>
        <p:spPr>
          <a:xfrm>
            <a:off x="2341418" y="1616076"/>
            <a:ext cx="8132618" cy="917285"/>
          </a:xfrm>
          <a:prstGeom prst="roundRect">
            <a:avLst/>
          </a:prstGeom>
          <a:solidFill>
            <a:schemeClr val="accent1">
              <a:lumMod val="50000"/>
            </a:schemeClr>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400" b="1" dirty="0">
                <a:solidFill>
                  <a:schemeClr val="bg1"/>
                </a:solidFill>
                <a:latin typeface="Cambria" panose="02040503050406030204" pitchFamily="18" charset="0"/>
              </a:rPr>
              <a:t>EMPREITADA DE MÃO DE OBRA e CESSÃO DE MÃO DE OBRA </a:t>
            </a:r>
          </a:p>
        </p:txBody>
      </p:sp>
    </p:spTree>
    <p:extLst>
      <p:ext uri="{BB962C8B-B14F-4D97-AF65-F5344CB8AC3E}">
        <p14:creationId xmlns:p14="http://schemas.microsoft.com/office/powerpoint/2010/main" val="2745176559"/>
      </p:ext>
    </p:extLst>
  </p:cSld>
  <p:clrMapOvr>
    <a:masterClrMapping/>
  </p:clrMapOvr>
  <p:transitio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322" name="Rectangle 24"/>
          <p:cNvSpPr>
            <a:spLocks noGrp="1" noChangeArrowheads="1"/>
          </p:cNvSpPr>
          <p:nvPr>
            <p:ph type="title"/>
          </p:nvPr>
        </p:nvSpPr>
        <p:spPr>
          <a:xfrm>
            <a:off x="1163782" y="637988"/>
            <a:ext cx="9850582" cy="741913"/>
          </a:xfrm>
          <a:noFill/>
        </p:spPr>
        <p:txBody>
          <a:bodyPr vert="horz" lIns="91440" tIns="45720" rIns="91440" bIns="45720" rtlCol="0" anchor="b">
            <a:normAutofit/>
          </a:bodyPr>
          <a:lstStyle/>
          <a:p>
            <a:pPr algn="ctr" eaLnBrk="1" hangingPunct="1"/>
            <a:r>
              <a:rPr lang="pt-BR" altLang="en-US" sz="2100" b="1" dirty="0">
                <a:latin typeface="Cambria" panose="02040503050406030204" pitchFamily="18" charset="0"/>
              </a:rPr>
              <a:t>PRINCIPAIS ASPECTOS DO CONTRATO DE PRESTAÇÃO DE SERVIÇOS</a:t>
            </a:r>
            <a:br>
              <a:rPr lang="pt-BR" altLang="en-US" sz="2100" b="1" dirty="0">
                <a:latin typeface="Cambria" panose="02040503050406030204" pitchFamily="18" charset="0"/>
              </a:rPr>
            </a:br>
            <a:endParaRPr lang="pt-BR" altLang="en-US" sz="2100" b="1" dirty="0">
              <a:latin typeface="Cambria" panose="02040503050406030204" pitchFamily="18" charset="0"/>
            </a:endParaRPr>
          </a:p>
        </p:txBody>
      </p:sp>
      <p:sp>
        <p:nvSpPr>
          <p:cNvPr id="55323" name="Espaço Reservado para Rodapé 19"/>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9"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D34603C-E390-4812-AE58-63CE8201C5CD}" type="slidenum">
              <a:rPr lang="pt-BR" altLang="pt-BR">
                <a:solidFill>
                  <a:srgbClr val="9B9A98"/>
                </a:solidFill>
              </a:rPr>
              <a:pPr eaLnBrk="1" hangingPunct="1"/>
              <a:t>148</a:t>
            </a:fld>
            <a:endParaRPr lang="pt-BR" altLang="pt-BR">
              <a:solidFill>
                <a:srgbClr val="9B9A98"/>
              </a:solidFill>
            </a:endParaRPr>
          </a:p>
        </p:txBody>
      </p:sp>
      <p:sp>
        <p:nvSpPr>
          <p:cNvPr id="5529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B84889E-8CFE-490C-86EF-6E9B6B8B33A5}" type="slidenum">
              <a:rPr lang="pt-BR" altLang="en-US" sz="1400">
                <a:latin typeface="Times New Roman" panose="02020603050405020304" pitchFamily="18" charset="0"/>
              </a:rPr>
              <a:pPr algn="r" eaLnBrk="1" hangingPunct="1">
                <a:spcBef>
                  <a:spcPct val="0"/>
                </a:spcBef>
                <a:buClrTx/>
                <a:buSzTx/>
                <a:buFontTx/>
                <a:buNone/>
              </a:pPr>
              <a:t>148</a:t>
            </a:fld>
            <a:endParaRPr lang="pt-BR" altLang="en-US" sz="1400">
              <a:latin typeface="Times New Roman" panose="02020603050405020304" pitchFamily="18" charset="0"/>
            </a:endParaRPr>
          </a:p>
        </p:txBody>
      </p:sp>
      <p:sp>
        <p:nvSpPr>
          <p:cNvPr id="55300" name="Rectangle 2"/>
          <p:cNvSpPr>
            <a:spLocks noChangeArrowheads="1"/>
          </p:cNvSpPr>
          <p:nvPr/>
        </p:nvSpPr>
        <p:spPr bwMode="auto">
          <a:xfrm>
            <a:off x="3524251" y="3792539"/>
            <a:ext cx="398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200">
                <a:ea typeface="Batang" panose="02030600000101010101" pitchFamily="18" charset="-127"/>
                <a:cs typeface="Arial" panose="020B0604020202020204" pitchFamily="34" charset="0"/>
              </a:rPr>
              <a:t>     </a:t>
            </a:r>
            <a:endParaRPr lang="en-US" altLang="en-US" sz="2400">
              <a:latin typeface="Times New Roman" panose="02020603050405020304" pitchFamily="18" charset="0"/>
              <a:ea typeface="Batang" panose="02030600000101010101" pitchFamily="18" charset="-127"/>
              <a:cs typeface="Arial" panose="020B0604020202020204" pitchFamily="34" charset="0"/>
            </a:endParaRPr>
          </a:p>
        </p:txBody>
      </p:sp>
      <p:graphicFrame>
        <p:nvGraphicFramePr>
          <p:cNvPr id="808986" name="Group 26"/>
          <p:cNvGraphicFramePr>
            <a:graphicFrameLocks noGrp="1"/>
          </p:cNvGraphicFramePr>
          <p:nvPr/>
        </p:nvGraphicFramePr>
        <p:xfrm>
          <a:off x="1170709" y="1465901"/>
          <a:ext cx="9850582" cy="1737400"/>
        </p:xfrm>
        <a:graphic>
          <a:graphicData uri="http://schemas.openxmlformats.org/drawingml/2006/table">
            <a:tbl>
              <a:tblPr/>
              <a:tblGrid>
                <a:gridCol w="2080099">
                  <a:extLst>
                    <a:ext uri="{9D8B030D-6E8A-4147-A177-3AD203B41FA5}">
                      <a16:colId xmlns:a16="http://schemas.microsoft.com/office/drawing/2014/main" val="20000"/>
                    </a:ext>
                  </a:extLst>
                </a:gridCol>
                <a:gridCol w="7770483">
                  <a:extLst>
                    <a:ext uri="{9D8B030D-6E8A-4147-A177-3AD203B41FA5}">
                      <a16:colId xmlns:a16="http://schemas.microsoft.com/office/drawing/2014/main" val="20001"/>
                    </a:ext>
                  </a:extLst>
                </a:gridCol>
              </a:tblGrid>
              <a:tr h="1463675">
                <a:tc>
                  <a:txBody>
                    <a:bodyPr/>
                    <a:lstStyle/>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endParaRPr kumimoji="0" lang="en-US" sz="1500" b="1" i="0" u="none" strike="noStrike" cap="none" normalizeH="0" baseline="0" dirty="0">
                        <a:ln>
                          <a:noFill/>
                        </a:ln>
                        <a:solidFill>
                          <a:srgbClr val="0000FF"/>
                        </a:solidFill>
                        <a:effectLst/>
                        <a:latin typeface="Arial" charset="0"/>
                        <a:ea typeface="Batang" pitchFamily="18" charset="-127"/>
                        <a:cs typeface="Arial" charset="0"/>
                      </a:endParaRPr>
                    </a:p>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endParaRPr kumimoji="0" lang="en-US" sz="1500" b="1" i="0" u="none" strike="noStrike" cap="none" normalizeH="0" baseline="0" dirty="0">
                        <a:ln>
                          <a:noFill/>
                        </a:ln>
                        <a:solidFill>
                          <a:schemeClr val="tx1"/>
                        </a:solidFill>
                        <a:effectLst/>
                        <a:latin typeface="Arial" charset="0"/>
                        <a:ea typeface="Batang" pitchFamily="18" charset="-127"/>
                        <a:cs typeface="Arial" charset="0"/>
                      </a:endParaRPr>
                    </a:p>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endParaRPr kumimoji="0" lang="en-US" sz="1500" b="1" i="0" u="none" strike="noStrike" cap="none" normalizeH="0" baseline="0" dirty="0">
                        <a:ln>
                          <a:noFill/>
                        </a:ln>
                        <a:solidFill>
                          <a:schemeClr val="tx1"/>
                        </a:solidFill>
                        <a:effectLst/>
                        <a:latin typeface="Arial" charset="0"/>
                        <a:ea typeface="Batang" pitchFamily="18" charset="-127"/>
                        <a:cs typeface="Arial" charset="0"/>
                      </a:endParaRPr>
                    </a:p>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500" b="1" i="0" u="none" strike="noStrike" cap="none" normalizeH="0" baseline="0" dirty="0">
                          <a:ln>
                            <a:noFill/>
                          </a:ln>
                          <a:solidFill>
                            <a:srgbClr val="002060"/>
                          </a:solidFill>
                          <a:effectLst/>
                          <a:latin typeface="Arial" charset="0"/>
                          <a:ea typeface="Batang" pitchFamily="18" charset="-127"/>
                          <a:cs typeface="Arial" charset="0"/>
                        </a:rPr>
                        <a:t>EMPREITADA</a:t>
                      </a: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É a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execução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contratualmente</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estabelecida</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de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tarefa</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obra</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serviço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por</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preço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ajustado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com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sem</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fornecimento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de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materiais</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de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equipamentos</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que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podem</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não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ser</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utilizados</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realizada</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nas</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dependências</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da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empresa</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contratante</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nas</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de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terceiros</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nas</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da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empresa</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contratada</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tendo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como</a:t>
                      </a: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objeto</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um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fim</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específico</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um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resultado</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1"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pretendido</a:t>
                      </a:r>
                      <a:r>
                        <a:rPr kumimoji="0" lang="en-US" sz="1800" b="1"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a:t>
                      </a:r>
                      <a:endPar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Times New Roman" pitchFamily="18" charset="0"/>
                      </a:endParaRPr>
                    </a:p>
                  </a:txBody>
                  <a:tcPr marT="45740" marB="45740"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55313" name="AutoShape 15"/>
          <p:cNvSpPr>
            <a:spLocks noChangeArrowheads="1"/>
          </p:cNvSpPr>
          <p:nvPr/>
        </p:nvSpPr>
        <p:spPr bwMode="auto">
          <a:xfrm>
            <a:off x="2855913" y="3933826"/>
            <a:ext cx="1384300" cy="790575"/>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en-US" sz="1400">
              <a:solidFill>
                <a:srgbClr val="002060"/>
              </a:solidFill>
            </a:endParaRPr>
          </a:p>
          <a:p>
            <a:pPr algn="ctr" eaLnBrk="1" hangingPunct="1">
              <a:spcBef>
                <a:spcPct val="0"/>
              </a:spcBef>
              <a:buClrTx/>
              <a:buSzTx/>
              <a:buFontTx/>
              <a:buNone/>
            </a:pPr>
            <a:r>
              <a:rPr lang="pt-BR" altLang="en-US" sz="1400">
                <a:solidFill>
                  <a:srgbClr val="002060"/>
                </a:solidFill>
              </a:rPr>
              <a:t>Empresa  A</a:t>
            </a:r>
          </a:p>
          <a:p>
            <a:pPr algn="ctr" eaLnBrk="1" hangingPunct="1">
              <a:spcBef>
                <a:spcPct val="0"/>
              </a:spcBef>
              <a:buClrTx/>
              <a:buSzTx/>
              <a:buFontTx/>
              <a:buNone/>
            </a:pPr>
            <a:r>
              <a:rPr lang="pt-BR" altLang="en-US" sz="1400">
                <a:solidFill>
                  <a:srgbClr val="002060"/>
                </a:solidFill>
              </a:rPr>
              <a:t>(Contratante)</a:t>
            </a:r>
            <a:endParaRPr lang="pt-BR" altLang="en-US" sz="1400">
              <a:solidFill>
                <a:srgbClr val="002060"/>
              </a:solidFill>
              <a:latin typeface="Tahoma" panose="020B0604030504040204" pitchFamily="34" charset="0"/>
            </a:endParaRPr>
          </a:p>
        </p:txBody>
      </p:sp>
      <p:sp>
        <p:nvSpPr>
          <p:cNvPr id="55314" name="AutoShape 16"/>
          <p:cNvSpPr>
            <a:spLocks noChangeArrowheads="1"/>
          </p:cNvSpPr>
          <p:nvPr/>
        </p:nvSpPr>
        <p:spPr bwMode="auto">
          <a:xfrm>
            <a:off x="4713289" y="3789363"/>
            <a:ext cx="1604384" cy="1295400"/>
          </a:xfrm>
          <a:prstGeom prst="rightArrow">
            <a:avLst>
              <a:gd name="adj1" fmla="val 50000"/>
              <a:gd name="adj2" fmla="val 25245"/>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000" b="1" dirty="0">
                <a:solidFill>
                  <a:srgbClr val="002060"/>
                </a:solidFill>
              </a:rPr>
              <a:t>Contrato de Prestação  de Serviços (Terceirização)</a:t>
            </a:r>
            <a:endParaRPr lang="pt-BR" altLang="en-US" sz="1000" b="1" dirty="0">
              <a:solidFill>
                <a:srgbClr val="002060"/>
              </a:solidFill>
              <a:latin typeface="Tahoma" panose="020B0604030504040204" pitchFamily="34" charset="0"/>
            </a:endParaRPr>
          </a:p>
        </p:txBody>
      </p:sp>
      <p:sp>
        <p:nvSpPr>
          <p:cNvPr id="55315" name="AutoShape 17"/>
          <p:cNvSpPr>
            <a:spLocks noChangeArrowheads="1"/>
          </p:cNvSpPr>
          <p:nvPr/>
        </p:nvSpPr>
        <p:spPr bwMode="auto">
          <a:xfrm>
            <a:off x="6743700" y="3789364"/>
            <a:ext cx="1397000" cy="935037"/>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en-US" sz="1200" b="1">
              <a:solidFill>
                <a:srgbClr val="002060"/>
              </a:solidFill>
            </a:endParaRPr>
          </a:p>
          <a:p>
            <a:pPr algn="ctr" eaLnBrk="1" hangingPunct="1">
              <a:spcBef>
                <a:spcPct val="0"/>
              </a:spcBef>
              <a:buClrTx/>
              <a:buSzTx/>
              <a:buFontTx/>
              <a:buNone/>
            </a:pPr>
            <a:r>
              <a:rPr lang="pt-BR" altLang="en-US" sz="1200" b="1">
                <a:solidFill>
                  <a:srgbClr val="002060"/>
                </a:solidFill>
              </a:rPr>
              <a:t>Empresa  B</a:t>
            </a:r>
          </a:p>
          <a:p>
            <a:pPr algn="ctr" eaLnBrk="1" hangingPunct="1">
              <a:spcBef>
                <a:spcPct val="0"/>
              </a:spcBef>
              <a:buClrTx/>
              <a:buSzTx/>
              <a:buFontTx/>
              <a:buNone/>
            </a:pPr>
            <a:r>
              <a:rPr lang="pt-BR" altLang="en-US" sz="1200" b="1">
                <a:solidFill>
                  <a:srgbClr val="002060"/>
                </a:solidFill>
              </a:rPr>
              <a:t>(Contratada)</a:t>
            </a:r>
            <a:endParaRPr lang="pt-BR" altLang="en-US" sz="1200" b="1">
              <a:solidFill>
                <a:srgbClr val="002060"/>
              </a:solidFill>
              <a:latin typeface="Tahoma" panose="020B0604030504040204" pitchFamily="34" charset="0"/>
            </a:endParaRPr>
          </a:p>
        </p:txBody>
      </p:sp>
      <p:pic>
        <p:nvPicPr>
          <p:cNvPr id="55316" name="Picture 18" descr="MCj0334060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16725" y="5373689"/>
            <a:ext cx="1366838" cy="1150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7" name="Line 19"/>
          <p:cNvSpPr>
            <a:spLocks noChangeShapeType="1"/>
          </p:cNvSpPr>
          <p:nvPr/>
        </p:nvSpPr>
        <p:spPr bwMode="auto">
          <a:xfrm flipV="1">
            <a:off x="7391400" y="4822825"/>
            <a:ext cx="1588" cy="4064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55318" name="AutoShape 20"/>
          <p:cNvSpPr>
            <a:spLocks noChangeArrowheads="1"/>
          </p:cNvSpPr>
          <p:nvPr/>
        </p:nvSpPr>
        <p:spPr bwMode="auto">
          <a:xfrm>
            <a:off x="2784475" y="5300664"/>
            <a:ext cx="1511300" cy="720725"/>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en-US" sz="1200" dirty="0">
              <a:solidFill>
                <a:srgbClr val="002060"/>
              </a:solidFill>
            </a:endParaRPr>
          </a:p>
          <a:p>
            <a:pPr algn="ctr" eaLnBrk="1" hangingPunct="1">
              <a:spcBef>
                <a:spcPct val="0"/>
              </a:spcBef>
              <a:buClrTx/>
              <a:buSzTx/>
              <a:buFontTx/>
              <a:buNone/>
            </a:pPr>
            <a:r>
              <a:rPr lang="pt-BR" altLang="en-US" sz="1400" b="1" dirty="0">
                <a:solidFill>
                  <a:srgbClr val="002060"/>
                </a:solidFill>
              </a:rPr>
              <a:t>Terceiros</a:t>
            </a:r>
            <a:endParaRPr lang="pt-BR" altLang="en-US" sz="1400" b="1" dirty="0">
              <a:solidFill>
                <a:srgbClr val="002060"/>
              </a:solidFill>
              <a:latin typeface="Tahoma" panose="020B0604030504040204" pitchFamily="34" charset="0"/>
            </a:endParaRPr>
          </a:p>
        </p:txBody>
      </p:sp>
      <p:sp>
        <p:nvSpPr>
          <p:cNvPr id="55319" name="Line 21"/>
          <p:cNvSpPr>
            <a:spLocks noChangeShapeType="1"/>
          </p:cNvSpPr>
          <p:nvPr/>
        </p:nvSpPr>
        <p:spPr bwMode="auto">
          <a:xfrm flipH="1" flipV="1">
            <a:off x="4079875" y="4868863"/>
            <a:ext cx="2520950" cy="1008062"/>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55320" name="Line 22"/>
          <p:cNvSpPr>
            <a:spLocks noChangeShapeType="1"/>
          </p:cNvSpPr>
          <p:nvPr/>
        </p:nvSpPr>
        <p:spPr bwMode="auto">
          <a:xfrm flipH="1" flipV="1">
            <a:off x="4440239" y="5805488"/>
            <a:ext cx="2016125" cy="21590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55321" name="Text Box 23"/>
          <p:cNvSpPr txBox="1">
            <a:spLocks noChangeArrowheads="1"/>
          </p:cNvSpPr>
          <p:nvPr/>
        </p:nvSpPr>
        <p:spPr bwMode="auto">
          <a:xfrm>
            <a:off x="6486526" y="6569076"/>
            <a:ext cx="187642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000">
                <a:latin typeface="Tahoma" panose="020B0604030504040204" pitchFamily="34" charset="0"/>
              </a:rPr>
              <a:t>Funcionário da Contratada (B)</a:t>
            </a:r>
          </a:p>
        </p:txBody>
      </p:sp>
    </p:spTree>
    <p:extLst>
      <p:ext uri="{BB962C8B-B14F-4D97-AF65-F5344CB8AC3E}">
        <p14:creationId xmlns:p14="http://schemas.microsoft.com/office/powerpoint/2010/main" val="2610603218"/>
      </p:ext>
    </p:extLst>
  </p:cSld>
  <p:clrMapOvr>
    <a:masterClrMapping/>
  </p:clrMapOvr>
  <p:transitio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081431"/>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sz="4000" b="1" dirty="0"/>
              <a:t>Local da </a:t>
            </a:r>
            <a:r>
              <a:rPr lang="en-US" sz="4000" b="1" dirty="0" err="1"/>
              <a:t>Prestação</a:t>
            </a:r>
            <a:r>
              <a:rPr lang="en-US" sz="4000" b="1" dirty="0"/>
              <a:t> de </a:t>
            </a:r>
            <a:r>
              <a:rPr lang="en-US" sz="4000" b="1" dirty="0" err="1"/>
              <a:t>Serviço</a:t>
            </a:r>
            <a:endParaRPr lang="en-US" sz="4000" b="1" dirty="0"/>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973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8254315-B93B-45E9-AEAB-F5FBE924EB94}"/>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4F469C0A-6BE4-408B-BAB7-27E43B000FC9}"/>
              </a:ext>
            </a:extLst>
          </p:cNvPr>
          <p:cNvSpPr>
            <a:spLocks noGrp="1"/>
          </p:cNvSpPr>
          <p:nvPr>
            <p:ph type="sldNum" sz="quarter" idx="12"/>
          </p:nvPr>
        </p:nvSpPr>
        <p:spPr/>
        <p:txBody>
          <a:bodyPr/>
          <a:lstStyle/>
          <a:p>
            <a:fld id="{DF25A8D9-0F96-4EA7-B12F-FB0D539BE725}" type="slidenum">
              <a:rPr lang="pt-BR" smtClean="0"/>
              <a:t>15</a:t>
            </a:fld>
            <a:endParaRPr lang="pt-BR"/>
          </a:p>
        </p:txBody>
      </p:sp>
      <p:graphicFrame>
        <p:nvGraphicFramePr>
          <p:cNvPr id="4" name="Table 3">
            <a:extLst>
              <a:ext uri="{FF2B5EF4-FFF2-40B4-BE49-F238E27FC236}">
                <a16:creationId xmlns:a16="http://schemas.microsoft.com/office/drawing/2014/main" id="{6FB8CF93-3486-49DB-B8B2-978A1973E931}"/>
              </a:ext>
            </a:extLst>
          </p:cNvPr>
          <p:cNvGraphicFramePr>
            <a:graphicFrameLocks noGrp="1"/>
          </p:cNvGraphicFramePr>
          <p:nvPr>
            <p:extLst>
              <p:ext uri="{D42A27DB-BD31-4B8C-83A1-F6EECF244321}">
                <p14:modId xmlns:p14="http://schemas.microsoft.com/office/powerpoint/2010/main" val="636442994"/>
              </p:ext>
            </p:extLst>
          </p:nvPr>
        </p:nvGraphicFramePr>
        <p:xfrm>
          <a:off x="666749" y="847725"/>
          <a:ext cx="10829925" cy="5329967"/>
        </p:xfrm>
        <a:graphic>
          <a:graphicData uri="http://schemas.openxmlformats.org/drawingml/2006/table">
            <a:tbl>
              <a:tblPr>
                <a:effectLst>
                  <a:outerShdw blurRad="50800" dist="38100" dir="2700000" algn="tl" rotWithShape="0">
                    <a:prstClr val="black">
                      <a:alpha val="40000"/>
                    </a:prstClr>
                  </a:outerShdw>
                </a:effectLst>
                <a:tableStyleId>{5C22544A-7EE6-4342-B048-85BDC9FD1C3A}</a:tableStyleId>
              </a:tblPr>
              <a:tblGrid>
                <a:gridCol w="10829925">
                  <a:extLst>
                    <a:ext uri="{9D8B030D-6E8A-4147-A177-3AD203B41FA5}">
                      <a16:colId xmlns:a16="http://schemas.microsoft.com/office/drawing/2014/main" val="1580745810"/>
                    </a:ext>
                  </a:extLst>
                </a:gridCol>
              </a:tblGrid>
              <a:tr h="610755">
                <a:tc>
                  <a:txBody>
                    <a:bodyPr/>
                    <a:lstStyle/>
                    <a:p>
                      <a:pPr algn="l" fontAlgn="b"/>
                      <a:r>
                        <a:rPr lang="pt-BR" sz="2400" u="none" strike="noStrike" dirty="0">
                          <a:effectLst/>
                          <a:latin typeface="+mn-lt"/>
                        </a:rPr>
                        <a:t>Tabela 21 - Códigos de Incidência Tributária da Rubrica para o IRRF</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929754366"/>
                  </a:ext>
                </a:extLst>
              </a:tr>
              <a:tr h="610755">
                <a:tc>
                  <a:txBody>
                    <a:bodyPr/>
                    <a:lstStyle/>
                    <a:p>
                      <a:pPr algn="l" fontAlgn="b"/>
                      <a:r>
                        <a:rPr lang="pt-BR" sz="2400" u="none" strike="noStrike" dirty="0">
                          <a:effectLst/>
                          <a:latin typeface="+mn-lt"/>
                        </a:rPr>
                        <a:t>Tabela 22 - Compatibilidade entre FPAS e Classificação Tributária</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520116891"/>
                  </a:ext>
                </a:extLst>
              </a:tr>
              <a:tr h="923590">
                <a:tc>
                  <a:txBody>
                    <a:bodyPr/>
                    <a:lstStyle/>
                    <a:p>
                      <a:pPr algn="l" fontAlgn="b"/>
                      <a:r>
                        <a:rPr lang="pt-BR" sz="2400" u="none" strike="noStrike" dirty="0">
                          <a:effectLst/>
                          <a:latin typeface="+mn-lt"/>
                        </a:rPr>
                        <a:t>Tabela 23 - Relacionamento entre Tipo de Valor do FGTS, Categoria, Origem, Código de Incidência do FGTS e Condição</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2268795796"/>
                  </a:ext>
                </a:extLst>
              </a:tr>
              <a:tr h="610755">
                <a:tc>
                  <a:txBody>
                    <a:bodyPr/>
                    <a:lstStyle/>
                    <a:p>
                      <a:pPr algn="l" fontAlgn="b"/>
                      <a:r>
                        <a:rPr lang="pt-BR" sz="2400" u="none" strike="noStrike" dirty="0">
                          <a:effectLst/>
                          <a:latin typeface="+mn-lt"/>
                        </a:rPr>
                        <a:t>Tabela 24 - Agentes Nocivos e Atividades - Aposentadoria Especial</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937984323"/>
                  </a:ext>
                </a:extLst>
              </a:tr>
              <a:tr h="610755">
                <a:tc>
                  <a:txBody>
                    <a:bodyPr/>
                    <a:lstStyle/>
                    <a:p>
                      <a:pPr algn="l" fontAlgn="b"/>
                      <a:r>
                        <a:rPr lang="pt-BR" sz="2400" u="none" strike="noStrike" dirty="0">
                          <a:effectLst/>
                          <a:latin typeface="+mn-lt"/>
                        </a:rPr>
                        <a:t>Tabela 25 - Tipos de Benefícios</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4034943316"/>
                  </a:ext>
                </a:extLst>
              </a:tr>
              <a:tr h="610755">
                <a:tc>
                  <a:txBody>
                    <a:bodyPr/>
                    <a:lstStyle/>
                    <a:p>
                      <a:pPr algn="l" fontAlgn="b"/>
                      <a:r>
                        <a:rPr lang="pt-BR" sz="2400" u="none" strike="noStrike" dirty="0">
                          <a:effectLst/>
                          <a:latin typeface="+mn-lt"/>
                        </a:rPr>
                        <a:t>Tabela 26 - Motivos de Cessação de Benefícios</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4149951011"/>
                  </a:ext>
                </a:extLst>
              </a:tr>
              <a:tr h="610755">
                <a:tc>
                  <a:txBody>
                    <a:bodyPr/>
                    <a:lstStyle/>
                    <a:p>
                      <a:pPr algn="l" fontAlgn="b"/>
                      <a:r>
                        <a:rPr lang="pt-BR" sz="2400" u="none" strike="noStrike" dirty="0">
                          <a:effectLst/>
                          <a:latin typeface="+mn-lt"/>
                        </a:rPr>
                        <a:t>Tabela 27 - Procedimentos Diagnósticos</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90556759"/>
                  </a:ext>
                </a:extLst>
              </a:tr>
              <a:tr h="741847">
                <a:tc>
                  <a:txBody>
                    <a:bodyPr/>
                    <a:lstStyle/>
                    <a:p>
                      <a:pPr algn="l" fontAlgn="b"/>
                      <a:r>
                        <a:rPr lang="pt-BR" sz="2400" u="none" strike="noStrike" dirty="0">
                          <a:effectLst/>
                          <a:latin typeface="+mn-lt"/>
                        </a:rPr>
                        <a:t>Tabela 28 - Treinamentos, Capacitações, Exercícios Simulados e Outras Anotações</a:t>
                      </a:r>
                      <a:endParaRPr lang="pt-BR" sz="2400" b="0" i="0" u="none" strike="noStrike" dirty="0">
                        <a:solidFill>
                          <a:srgbClr val="000000"/>
                        </a:solidFill>
                        <a:effectLst/>
                        <a:latin typeface="+mn-lt"/>
                      </a:endParaRPr>
                    </a:p>
                  </a:txBody>
                  <a:tcPr marL="6350" marR="6350" marT="6350" marB="0" anchor="b"/>
                </a:tc>
                <a:extLst>
                  <a:ext uri="{0D108BD9-81ED-4DB2-BD59-A6C34878D82A}">
                    <a16:rowId xmlns:a16="http://schemas.microsoft.com/office/drawing/2014/main" val="1194959599"/>
                  </a:ext>
                </a:extLst>
              </a:tr>
            </a:tbl>
          </a:graphicData>
        </a:graphic>
      </p:graphicFrame>
    </p:spTree>
    <p:extLst>
      <p:ext uri="{BB962C8B-B14F-4D97-AF65-F5344CB8AC3E}">
        <p14:creationId xmlns:p14="http://schemas.microsoft.com/office/powerpoint/2010/main" val="1662353974"/>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8" name="Rectangle 2"/>
          <p:cNvSpPr>
            <a:spLocks noGrp="1" noChangeArrowheads="1"/>
          </p:cNvSpPr>
          <p:nvPr>
            <p:ph type="title"/>
          </p:nvPr>
        </p:nvSpPr>
        <p:spPr>
          <a:xfrm>
            <a:off x="1011382" y="758826"/>
            <a:ext cx="10113818" cy="506413"/>
          </a:xfrm>
          <a:solidFill>
            <a:schemeClr val="tx2">
              <a:lumMod val="50000"/>
            </a:schemeClr>
          </a:solidFill>
        </p:spPr>
        <p:txBody>
          <a:bodyPr vert="horz" lIns="91440" tIns="45720" rIns="91440" bIns="45720" rtlCol="0" anchor="ctr">
            <a:normAutofit fontScale="90000"/>
          </a:bodyPr>
          <a:lstStyle/>
          <a:p>
            <a:pPr algn="ctr" eaLnBrk="1" hangingPunct="1"/>
            <a:r>
              <a:rPr lang="pt-BR" altLang="en-US" sz="3300" dirty="0">
                <a:solidFill>
                  <a:schemeClr val="bg1"/>
                </a:solidFill>
                <a:latin typeface="Cambria" panose="02040503050406030204" pitchFamily="18" charset="0"/>
              </a:rPr>
              <a:t>I - limpeza, conservação ou zeladoria</a:t>
            </a:r>
          </a:p>
        </p:txBody>
      </p:sp>
      <p:sp>
        <p:nvSpPr>
          <p:cNvPr id="78851" name="Rectangle 3"/>
          <p:cNvSpPr>
            <a:spLocks noGrp="1" noChangeArrowheads="1"/>
          </p:cNvSpPr>
          <p:nvPr>
            <p:ph type="body" idx="1"/>
          </p:nvPr>
        </p:nvSpPr>
        <p:spPr>
          <a:xfrm>
            <a:off x="1011382" y="1828800"/>
            <a:ext cx="10113818" cy="4270373"/>
          </a:xfrm>
        </p:spPr>
        <p:txBody>
          <a:bodyPr/>
          <a:lstStyle/>
          <a:p>
            <a:pPr algn="just" eaLnBrk="1" hangingPunct="1">
              <a:defRPr/>
            </a:pPr>
            <a:r>
              <a:rPr lang="pt-BR" sz="2600" dirty="0">
                <a:solidFill>
                  <a:srgbClr val="002060"/>
                </a:solidFill>
              </a:rPr>
              <a:t>que se constituam em varrição, lavagem, enceramento, desinfeção, </a:t>
            </a:r>
            <a:r>
              <a:rPr lang="pt-BR" sz="2600" u="sng" dirty="0">
                <a:solidFill>
                  <a:srgbClr val="002060"/>
                </a:solidFill>
                <a:effectLst>
                  <a:outerShdw blurRad="38100" dist="38100" dir="2700000" algn="tl">
                    <a:srgbClr val="000000"/>
                  </a:outerShdw>
                </a:effectLst>
              </a:rPr>
              <a:t>desentupimento, dedetização</a:t>
            </a:r>
            <a:r>
              <a:rPr lang="pt-BR" sz="2600" dirty="0">
                <a:solidFill>
                  <a:srgbClr val="002060"/>
                </a:solidFill>
              </a:rPr>
              <a:t> ou em outros serviços destinados a manter a higiene, o asseio ou a conservação de praias, jardins, rodovias, monumentos, edificações, instalações, dependências, logradouros, vias públicas, pátios ou de áreas de uso comum;</a:t>
            </a:r>
          </a:p>
          <a:p>
            <a:pPr algn="just" eaLnBrk="1" hangingPunct="1">
              <a:defRPr/>
            </a:pPr>
            <a:endParaRPr lang="pt-BR" sz="2600" dirty="0">
              <a:solidFill>
                <a:srgbClr val="002060"/>
              </a:solidFill>
            </a:endParaRPr>
          </a:p>
          <a:p>
            <a:pPr algn="just" eaLnBrk="1" hangingPunct="1">
              <a:defRPr/>
            </a:pPr>
            <a:endParaRPr lang="pt-BR" sz="2600" dirty="0">
              <a:solidFill>
                <a:srgbClr val="002060"/>
              </a:solidFill>
            </a:endParaRPr>
          </a:p>
          <a:p>
            <a:pPr eaLnBrk="1" hangingPunct="1">
              <a:defRPr/>
            </a:pPr>
            <a:endParaRPr lang="pt-BR" sz="3400" b="1" dirty="0">
              <a:solidFill>
                <a:srgbClr val="002060"/>
              </a:solidFill>
            </a:endParaRPr>
          </a:p>
          <a:p>
            <a:pPr eaLnBrk="1" hangingPunct="1">
              <a:defRPr/>
            </a:pPr>
            <a:endParaRPr lang="pt-BR" sz="3400" dirty="0">
              <a:solidFill>
                <a:srgbClr val="002060"/>
              </a:solidFill>
            </a:endParaRPr>
          </a:p>
        </p:txBody>
      </p:sp>
      <p:sp>
        <p:nvSpPr>
          <p:cNvPr id="5735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788104E-3B48-46E1-8F15-D7FC917C6418}" type="slidenum">
              <a:rPr lang="pt-BR" altLang="pt-BR">
                <a:solidFill>
                  <a:srgbClr val="9B9A98"/>
                </a:solidFill>
              </a:rPr>
              <a:pPr eaLnBrk="1" hangingPunct="1"/>
              <a:t>150</a:t>
            </a:fld>
            <a:endParaRPr lang="pt-BR" altLang="pt-BR">
              <a:solidFill>
                <a:srgbClr val="9B9A98"/>
              </a:solidFill>
            </a:endParaRPr>
          </a:p>
        </p:txBody>
      </p:sp>
      <p:sp>
        <p:nvSpPr>
          <p:cNvPr id="5734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161CE09-61AF-4CCA-BBEA-095146F65271}" type="slidenum">
              <a:rPr lang="pt-BR" altLang="en-US" sz="1400">
                <a:latin typeface="Times New Roman" panose="02020603050405020304" pitchFamily="18" charset="0"/>
              </a:rPr>
              <a:pPr algn="r" eaLnBrk="1" hangingPunct="1">
                <a:spcBef>
                  <a:spcPct val="0"/>
                </a:spcBef>
                <a:buClrTx/>
                <a:buSzTx/>
                <a:buFontTx/>
                <a:buNone/>
              </a:pPr>
              <a:t>150</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EFF356A0-5781-4487-93B1-A3B44DD36E4F}"/>
              </a:ext>
            </a:extLst>
          </p:cNvPr>
          <p:cNvGraphicFramePr>
            <a:graphicFrameLocks/>
          </p:cNvGraphicFramePr>
          <p:nvPr/>
        </p:nvGraphicFramePr>
        <p:xfrm>
          <a:off x="3929611" y="3685369"/>
          <a:ext cx="4277360" cy="2488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95107336"/>
      </p:ext>
    </p:extLst>
  </p:cSld>
  <p:clrMapOvr>
    <a:masterClrMapping/>
  </p:clrMapOvr>
  <p:transition/>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Rectangle 2"/>
          <p:cNvSpPr>
            <a:spLocks noGrp="1" noChangeArrowheads="1"/>
          </p:cNvSpPr>
          <p:nvPr>
            <p:ph type="title"/>
          </p:nvPr>
        </p:nvSpPr>
        <p:spPr>
          <a:xfrm>
            <a:off x="1177636" y="704850"/>
            <a:ext cx="9448800" cy="712788"/>
          </a:xfrm>
          <a:noFill/>
          <a:ln>
            <a:solidFill>
              <a:srgbClr val="00B050"/>
            </a:solidFill>
          </a:ln>
        </p:spPr>
        <p:txBody>
          <a:bodyPr vert="horz" lIns="91440" tIns="45720" rIns="91440" bIns="45720" rtlCol="0" anchor="ctr">
            <a:normAutofit/>
          </a:bodyPr>
          <a:lstStyle/>
          <a:p>
            <a:pPr algn="ctr" eaLnBrk="1" hangingPunct="1"/>
            <a:r>
              <a:rPr lang="pt-BR" altLang="en-US" sz="3800" b="1" dirty="0">
                <a:solidFill>
                  <a:srgbClr val="002060"/>
                </a:solidFill>
                <a:latin typeface="Franklin Gothic Book" panose="020B0503020102020204" pitchFamily="34" charset="0"/>
              </a:rPr>
              <a:t>II - vigilância ou segurança</a:t>
            </a:r>
          </a:p>
        </p:txBody>
      </p:sp>
      <p:sp>
        <p:nvSpPr>
          <p:cNvPr id="64517" name="Rectangle 3"/>
          <p:cNvSpPr>
            <a:spLocks noGrp="1" noChangeArrowheads="1"/>
          </p:cNvSpPr>
          <p:nvPr>
            <p:ph type="body" idx="1"/>
          </p:nvPr>
        </p:nvSpPr>
        <p:spPr>
          <a:xfrm>
            <a:off x="1177636" y="1916114"/>
            <a:ext cx="9448800" cy="4033837"/>
          </a:xfrm>
        </p:spPr>
        <p:txBody>
          <a:bodyPr/>
          <a:lstStyle/>
          <a:p>
            <a:pPr algn="just" eaLnBrk="1" hangingPunct="1"/>
            <a:r>
              <a:rPr lang="pt-BR" altLang="en-US" sz="3200" dirty="0">
                <a:solidFill>
                  <a:srgbClr val="002060"/>
                </a:solidFill>
                <a:latin typeface="Cambria" panose="02040503050406030204" pitchFamily="18" charset="0"/>
                <a:cs typeface="Times New Roman" panose="02020603050405020304" pitchFamily="18" charset="0"/>
              </a:rPr>
              <a:t>que tenham por finalidade a garantia da integridade física de pessoas ou a preservação de bens patrimoniais;</a:t>
            </a:r>
          </a:p>
          <a:p>
            <a:pPr algn="just" eaLnBrk="1" hangingPunct="1"/>
            <a:endParaRPr lang="pt-BR" altLang="en-US" sz="3200" dirty="0">
              <a:solidFill>
                <a:srgbClr val="002060"/>
              </a:solidFill>
              <a:latin typeface="Cambria" panose="02040503050406030204" pitchFamily="18" charset="0"/>
              <a:cs typeface="Times New Roman" panose="02020603050405020304" pitchFamily="18" charset="0"/>
            </a:endParaRPr>
          </a:p>
          <a:p>
            <a:pPr algn="just" eaLnBrk="1" hangingPunct="1"/>
            <a:endParaRPr lang="pt-BR" altLang="en-US" dirty="0">
              <a:solidFill>
                <a:srgbClr val="002060"/>
              </a:solidFill>
              <a:latin typeface="Times New Roman" panose="02020603050405020304" pitchFamily="18" charset="0"/>
              <a:cs typeface="Times New Roman" panose="02020603050405020304" pitchFamily="18" charset="0"/>
            </a:endParaRPr>
          </a:p>
          <a:p>
            <a:pPr eaLnBrk="1" hangingPunct="1"/>
            <a:endParaRPr lang="pt-BR" altLang="en-US" dirty="0">
              <a:solidFill>
                <a:srgbClr val="002060"/>
              </a:solidFill>
              <a:latin typeface="Times New Roman" panose="02020603050405020304" pitchFamily="18" charset="0"/>
              <a:cs typeface="Times New Roman" panose="02020603050405020304" pitchFamily="18" charset="0"/>
            </a:endParaRPr>
          </a:p>
          <a:p>
            <a:pPr eaLnBrk="1" hangingPunct="1"/>
            <a:endParaRPr lang="pt-BR" altLang="en-US" sz="3400" dirty="0">
              <a:solidFill>
                <a:srgbClr val="002060"/>
              </a:solidFill>
              <a:latin typeface="Times New Roman" panose="02020603050405020304" pitchFamily="18" charset="0"/>
              <a:cs typeface="Times New Roman" panose="02020603050405020304" pitchFamily="18" charset="0"/>
            </a:endParaRPr>
          </a:p>
        </p:txBody>
      </p:sp>
      <p:sp>
        <p:nvSpPr>
          <p:cNvPr id="6451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12A3BA1-0375-4044-9FA8-D9BE1DBA4B39}" type="slidenum">
              <a:rPr lang="pt-BR" altLang="pt-BR">
                <a:solidFill>
                  <a:srgbClr val="9B9A98"/>
                </a:solidFill>
              </a:rPr>
              <a:pPr eaLnBrk="1" hangingPunct="1"/>
              <a:t>151</a:t>
            </a:fld>
            <a:endParaRPr lang="pt-BR" altLang="pt-BR">
              <a:solidFill>
                <a:srgbClr val="9B9A98"/>
              </a:solidFill>
            </a:endParaRPr>
          </a:p>
        </p:txBody>
      </p:sp>
      <p:sp>
        <p:nvSpPr>
          <p:cNvPr id="6451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AB36D14-8F1E-4C8C-9947-665AA0E8C383}" type="slidenum">
              <a:rPr lang="pt-BR" altLang="en-US" sz="1400">
                <a:latin typeface="Times New Roman" panose="02020603050405020304" pitchFamily="18" charset="0"/>
              </a:rPr>
              <a:pPr algn="r" eaLnBrk="1" hangingPunct="1">
                <a:spcBef>
                  <a:spcPct val="0"/>
                </a:spcBef>
                <a:buClrTx/>
                <a:buSzTx/>
                <a:buFontTx/>
                <a:buNone/>
              </a:pPr>
              <a:t>151</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52AE16EF-723D-4724-8316-F1A3E146B388}"/>
              </a:ext>
            </a:extLst>
          </p:cNvPr>
          <p:cNvGraphicFramePr>
            <a:graphicFrameLocks/>
          </p:cNvGraphicFramePr>
          <p:nvPr/>
        </p:nvGraphicFramePr>
        <p:xfrm>
          <a:off x="6901181" y="3170614"/>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1763096"/>
      </p:ext>
    </p:extLst>
  </p:cSld>
  <p:clrMapOvr>
    <a:masterClrMapping/>
  </p:clrMapOvr>
  <p:transitio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40" name="Rectangle 2"/>
          <p:cNvSpPr>
            <a:spLocks noGrp="1" noChangeArrowheads="1"/>
          </p:cNvSpPr>
          <p:nvPr>
            <p:ph type="title"/>
          </p:nvPr>
        </p:nvSpPr>
        <p:spPr>
          <a:xfrm>
            <a:off x="1191491" y="430214"/>
            <a:ext cx="9504217" cy="719137"/>
          </a:xfrm>
          <a:noFill/>
        </p:spPr>
        <p:txBody>
          <a:bodyPr vert="horz" lIns="91440" tIns="45720" rIns="91440" bIns="45720" rtlCol="0" anchor="ctr">
            <a:normAutofit/>
          </a:bodyPr>
          <a:lstStyle/>
          <a:p>
            <a:pPr algn="ctr" eaLnBrk="1" hangingPunct="1"/>
            <a:r>
              <a:rPr lang="pt-BR" altLang="en-US" sz="4200" b="1" dirty="0">
                <a:solidFill>
                  <a:srgbClr val="002060"/>
                </a:solidFill>
                <a:latin typeface="Franklin Gothic Book" panose="020B0503020102020204" pitchFamily="34" charset="0"/>
              </a:rPr>
              <a:t>III - construção civil</a:t>
            </a:r>
          </a:p>
        </p:txBody>
      </p:sp>
      <p:sp>
        <p:nvSpPr>
          <p:cNvPr id="65541" name="Rectangle 3"/>
          <p:cNvSpPr>
            <a:spLocks noGrp="1" noChangeArrowheads="1"/>
          </p:cNvSpPr>
          <p:nvPr>
            <p:ph type="body" idx="1"/>
          </p:nvPr>
        </p:nvSpPr>
        <p:spPr>
          <a:xfrm>
            <a:off x="858982" y="1593273"/>
            <a:ext cx="10494817" cy="4572577"/>
          </a:xfrm>
        </p:spPr>
        <p:txBody>
          <a:bodyPr/>
          <a:lstStyle/>
          <a:p>
            <a:pPr algn="just" eaLnBrk="1" hangingPunct="1"/>
            <a:r>
              <a:rPr lang="pt-BR" altLang="en-US" sz="2800" dirty="0">
                <a:solidFill>
                  <a:srgbClr val="002060"/>
                </a:solidFill>
                <a:latin typeface="Cambria" panose="02040503050406030204" pitchFamily="18" charset="0"/>
              </a:rPr>
              <a:t>que envolvam a construção, a demolição, a reforma ou o acréscimo de edificações ou de qualquer benfeitoria agregada ao solo ou ao subsolo ou obras complementares que se integrem a esse conjunto, tais como a reparação de jardins ou passeios, a colocação de grades ou de instrumentos de recreação, de urbanização ou de sinalização de rodovias ou de vias públicas;</a:t>
            </a:r>
          </a:p>
          <a:p>
            <a:pPr algn="just" eaLnBrk="1" hangingPunct="1"/>
            <a:endParaRPr lang="pt-BR" altLang="en-US" sz="2800" dirty="0">
              <a:solidFill>
                <a:srgbClr val="002060"/>
              </a:solidFill>
              <a:latin typeface="Cambria" panose="02040503050406030204" pitchFamily="18" charset="0"/>
            </a:endParaRPr>
          </a:p>
          <a:p>
            <a:pPr algn="just" eaLnBrk="1" hangingPunct="1"/>
            <a:r>
              <a:rPr lang="pt-BR" altLang="en-US" sz="2800" dirty="0">
                <a:solidFill>
                  <a:srgbClr val="002060"/>
                </a:solidFill>
                <a:latin typeface="Cambria" panose="02040503050406030204" pitchFamily="18" charset="0"/>
              </a:rPr>
              <a:t>Vide anexo XV - Decreto do INSS n.° 3.048,99</a:t>
            </a:r>
          </a:p>
          <a:p>
            <a:pPr algn="just" eaLnBrk="1" hangingPunct="1"/>
            <a:r>
              <a:rPr lang="pt-BR" altLang="en-US" sz="2800" dirty="0">
                <a:solidFill>
                  <a:srgbClr val="002060"/>
                </a:solidFill>
                <a:latin typeface="Cambria" panose="02040503050406030204" pitchFamily="18" charset="0"/>
              </a:rPr>
              <a:t>- OBRA DE CONSTRUÇÃO CIVIL  - CNO </a:t>
            </a:r>
          </a:p>
          <a:p>
            <a:pPr algn="just" eaLnBrk="1" hangingPunct="1"/>
            <a:r>
              <a:rPr lang="pt-BR" altLang="en-US" sz="2800" dirty="0">
                <a:solidFill>
                  <a:srgbClr val="002060"/>
                </a:solidFill>
                <a:latin typeface="Cambria" panose="02040503050406030204" pitchFamily="18" charset="0"/>
              </a:rPr>
              <a:t>- SERVIÇO DE CONSTRUÇÃO CIVIL</a:t>
            </a:r>
          </a:p>
          <a:p>
            <a:pPr eaLnBrk="1" hangingPunct="1"/>
            <a:endParaRPr lang="pt-BR" altLang="en-US" sz="2600" dirty="0">
              <a:solidFill>
                <a:srgbClr val="002060"/>
              </a:solidFill>
              <a:latin typeface="Cambria" panose="02040503050406030204" pitchFamily="18" charset="0"/>
            </a:endParaRPr>
          </a:p>
        </p:txBody>
      </p:sp>
      <p:sp>
        <p:nvSpPr>
          <p:cNvPr id="6554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1392CC7-42F8-4606-B7A7-332956FDFA99}" type="slidenum">
              <a:rPr lang="pt-BR" altLang="pt-BR">
                <a:solidFill>
                  <a:srgbClr val="9B9A98"/>
                </a:solidFill>
              </a:rPr>
              <a:pPr eaLnBrk="1" hangingPunct="1"/>
              <a:t>152</a:t>
            </a:fld>
            <a:endParaRPr lang="pt-BR" altLang="pt-BR">
              <a:solidFill>
                <a:srgbClr val="9B9A98"/>
              </a:solidFill>
            </a:endParaRPr>
          </a:p>
        </p:txBody>
      </p:sp>
      <p:sp>
        <p:nvSpPr>
          <p:cNvPr id="6553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BF46F6B-01FD-4CBF-B77A-0BB7D126FE75}" type="slidenum">
              <a:rPr lang="pt-BR" altLang="en-US" sz="1400">
                <a:latin typeface="Times New Roman" panose="02020603050405020304" pitchFamily="18" charset="0"/>
              </a:rPr>
              <a:pPr algn="r" eaLnBrk="1" hangingPunct="1">
                <a:spcBef>
                  <a:spcPct val="0"/>
                </a:spcBef>
                <a:buClrTx/>
                <a:buSzTx/>
                <a:buFontTx/>
                <a:buNone/>
              </a:pPr>
              <a:t>152</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497780505"/>
      </p:ext>
    </p:extLst>
  </p:cSld>
  <p:clrMapOvr>
    <a:masterClrMapping/>
  </p:clrMapOvr>
  <p:transition/>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a:xfrm>
            <a:off x="2209800" y="142875"/>
            <a:ext cx="7772400" cy="857250"/>
          </a:xfrm>
        </p:spPr>
        <p:txBody>
          <a:bodyPr vert="horz" lIns="91440" tIns="45720" rIns="91440" bIns="45720" rtlCol="0" anchor="ctr">
            <a:normAutofit fontScale="90000"/>
          </a:bodyPr>
          <a:lstStyle/>
          <a:p>
            <a:pPr algn="ctr" eaLnBrk="1" hangingPunct="1">
              <a:defRPr/>
            </a:pPr>
            <a:r>
              <a:rPr lang="pt-BR" sz="3200" b="1" dirty="0">
                <a:effectLst>
                  <a:outerShdw blurRad="38100" dist="38100" dir="2700000" algn="tl">
                    <a:srgbClr val="000000"/>
                  </a:outerShdw>
                </a:effectLst>
                <a:latin typeface="Times New Roman" pitchFamily="18" charset="0"/>
              </a:rPr>
              <a:t>CONSTRUÇÃO CIVIL </a:t>
            </a:r>
            <a:br>
              <a:rPr lang="pt-BR" sz="3200" b="1" dirty="0">
                <a:effectLst>
                  <a:outerShdw blurRad="38100" dist="38100" dir="2700000" algn="tl">
                    <a:srgbClr val="000000"/>
                  </a:outerShdw>
                </a:effectLst>
                <a:latin typeface="Times New Roman" pitchFamily="18" charset="0"/>
              </a:rPr>
            </a:br>
            <a:r>
              <a:rPr lang="pt-BR" sz="3200" b="1" dirty="0">
                <a:effectLst>
                  <a:outerShdw blurRad="38100" dist="38100" dir="2700000" algn="tl">
                    <a:srgbClr val="000000"/>
                  </a:outerShdw>
                </a:effectLst>
                <a:latin typeface="Times New Roman" pitchFamily="18" charset="0"/>
              </a:rPr>
              <a:t>Dispensa da Retenção</a:t>
            </a:r>
            <a:endParaRPr lang="pt-BR" sz="3200" b="1" u="sng" dirty="0">
              <a:latin typeface="Times New Roman" pitchFamily="18" charset="0"/>
            </a:endParaRPr>
          </a:p>
        </p:txBody>
      </p:sp>
      <p:sp>
        <p:nvSpPr>
          <p:cNvPr id="140293" name="Rectangle 3"/>
          <p:cNvSpPr>
            <a:spLocks noGrp="1" noChangeArrowheads="1"/>
          </p:cNvSpPr>
          <p:nvPr>
            <p:ph type="body" idx="1"/>
          </p:nvPr>
        </p:nvSpPr>
        <p:spPr>
          <a:xfrm>
            <a:off x="1246909" y="1142999"/>
            <a:ext cx="9961418" cy="5089525"/>
          </a:xfrm>
          <a:ln>
            <a:solidFill>
              <a:schemeClr val="bg2"/>
            </a:solidFill>
            <a:miter lim="800000"/>
            <a:headEnd/>
            <a:tailEnd/>
          </a:ln>
        </p:spPr>
        <p:txBody>
          <a:bodyPr/>
          <a:lstStyle/>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a)	administração, fiscalização, supervisão ou gerenciamento de obras;</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b) Assessorias ou consultorias técnicas;</a:t>
            </a:r>
          </a:p>
          <a:p>
            <a:pPr algn="just" eaLnBrk="1" hangingPunct="1"/>
            <a:r>
              <a:rPr lang="pt-BR" altLang="en-US" sz="2800" dirty="0">
                <a:solidFill>
                  <a:schemeClr val="tx1"/>
                </a:solidFill>
                <a:latin typeface="Times New Roman" panose="02020603050405020304" pitchFamily="18" charset="0"/>
                <a:cs typeface="Times New Roman" panose="02020603050405020304" pitchFamily="18" charset="0"/>
              </a:rPr>
              <a:t>c) controle de qualidade de materiais;</a:t>
            </a:r>
          </a:p>
          <a:p>
            <a:pPr algn="just" eaLnBrk="1" hangingPunct="1"/>
            <a:r>
              <a:rPr lang="pt-BR" altLang="en-US" sz="2800" dirty="0">
                <a:solidFill>
                  <a:schemeClr val="tx1"/>
                </a:solidFill>
                <a:latin typeface="Times New Roman" panose="02020603050405020304" pitchFamily="18" charset="0"/>
                <a:cs typeface="Times New Roman" panose="02020603050405020304" pitchFamily="18" charset="0"/>
              </a:rPr>
              <a:t>d) fornecimento de concreto, de massa asfáltica ou de argamassa usinados ou preparados;</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e) Jateamento de areia ou hidrojateamento;</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f) perfuração de poço artesiano;</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g) elaboração de projeto da const. Civil a uma Anotação de Responsabilidade Técnica (ART)</a:t>
            </a:r>
          </a:p>
          <a:p>
            <a:pPr eaLnBrk="1" hangingPunct="1"/>
            <a:endParaRPr lang="pt-BR" altLang="en-US" dirty="0">
              <a:solidFill>
                <a:schemeClr val="tx1"/>
              </a:solidFill>
              <a:latin typeface="Arial" panose="020B0604020202020204" pitchFamily="34" charset="0"/>
            </a:endParaRPr>
          </a:p>
          <a:p>
            <a:pPr eaLnBrk="1" hangingPunct="1"/>
            <a:endParaRPr lang="pt-BR" altLang="en-US" sz="3900" dirty="0">
              <a:solidFill>
                <a:schemeClr val="tx1"/>
              </a:solidFill>
              <a:latin typeface="Arial" panose="020B0604020202020204" pitchFamily="34" charset="0"/>
            </a:endParaRPr>
          </a:p>
          <a:p>
            <a:pPr eaLnBrk="1" hangingPunct="1"/>
            <a:endParaRPr lang="pt-BR" altLang="en-US" sz="3900" dirty="0">
              <a:solidFill>
                <a:schemeClr val="tx1"/>
              </a:solidFill>
              <a:latin typeface="Arial" panose="020B0604020202020204" pitchFamily="34" charset="0"/>
            </a:endParaRPr>
          </a:p>
        </p:txBody>
      </p:sp>
      <p:sp>
        <p:nvSpPr>
          <p:cNvPr id="14029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AA8348B-0A32-4D8C-AE72-8F70E9CB6C9E}" type="slidenum">
              <a:rPr lang="pt-BR" altLang="pt-BR">
                <a:solidFill>
                  <a:srgbClr val="9B9A98"/>
                </a:solidFill>
              </a:rPr>
              <a:pPr eaLnBrk="1" hangingPunct="1"/>
              <a:t>153</a:t>
            </a:fld>
            <a:endParaRPr lang="pt-BR" altLang="pt-BR">
              <a:solidFill>
                <a:srgbClr val="9B9A98"/>
              </a:solidFill>
            </a:endParaRPr>
          </a:p>
        </p:txBody>
      </p:sp>
      <p:sp>
        <p:nvSpPr>
          <p:cNvPr id="14029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984ED8E-4A24-4940-BF96-B2DDEF19B44F}" type="slidenum">
              <a:rPr lang="pt-BR" altLang="en-US" sz="1400">
                <a:latin typeface="Times New Roman" panose="02020603050405020304" pitchFamily="18" charset="0"/>
              </a:rPr>
              <a:pPr algn="r" eaLnBrk="1" hangingPunct="1">
                <a:spcBef>
                  <a:spcPct val="0"/>
                </a:spcBef>
                <a:buClrTx/>
                <a:buSzTx/>
                <a:buFontTx/>
                <a:buNone/>
              </a:pPr>
              <a:t>153</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398954125"/>
      </p:ext>
    </p:extLst>
  </p:cSld>
  <p:clrMapOvr>
    <a:masterClrMapping/>
  </p:clrMapOvr>
  <p:transitio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Rectangle 2"/>
          <p:cNvSpPr>
            <a:spLocks noGrp="1" noChangeArrowheads="1"/>
          </p:cNvSpPr>
          <p:nvPr>
            <p:ph type="title"/>
          </p:nvPr>
        </p:nvSpPr>
        <p:spPr>
          <a:xfrm>
            <a:off x="1981200" y="274639"/>
            <a:ext cx="7467600" cy="371475"/>
          </a:xfrm>
        </p:spPr>
        <p:txBody>
          <a:bodyPr vert="horz" lIns="91440" tIns="45720" rIns="91440" bIns="45720" rtlCol="0" anchor="ctr">
            <a:normAutofit fontScale="90000"/>
          </a:bodyPr>
          <a:lstStyle/>
          <a:p>
            <a:pPr eaLnBrk="1" hangingPunct="1"/>
            <a:r>
              <a:rPr lang="pt-BR" altLang="en-US" sz="4200" b="1">
                <a:latin typeface="Franklin Gothic Book" panose="020B0503020102020204" pitchFamily="34" charset="0"/>
              </a:rPr>
              <a:t>continuação</a:t>
            </a:r>
            <a:endParaRPr lang="pt-BR" altLang="en-US" sz="4200">
              <a:latin typeface="Franklin Gothic Book" panose="020B0503020102020204" pitchFamily="34" charset="0"/>
            </a:endParaRPr>
          </a:p>
        </p:txBody>
      </p:sp>
      <p:sp>
        <p:nvSpPr>
          <p:cNvPr id="141317" name="Rectangle 3"/>
          <p:cNvSpPr>
            <a:spLocks noGrp="1" noChangeArrowheads="1"/>
          </p:cNvSpPr>
          <p:nvPr>
            <p:ph type="body" idx="1"/>
          </p:nvPr>
        </p:nvSpPr>
        <p:spPr>
          <a:xfrm>
            <a:off x="969817" y="908050"/>
            <a:ext cx="10141527" cy="5324475"/>
          </a:xfrm>
        </p:spPr>
        <p:txBody>
          <a:bodyPr>
            <a:normAutofit/>
          </a:bodyPr>
          <a:lstStyle/>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h) ensaios geotécnicos de campo ou de laboratório (sondagens de solo, provas de carga, ensaios de resistência, amostragens, testes em laboratório de solos ou a outros serviços afins);</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i) serviços de topografia;</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j) instalação de antenas, ar condicionado, ventilação, calefação ou exaustão; com emissão apenas de nota fiscal de venda mercantil;</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l) locação de caçambas;</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m) locação de máquinas, de ferramentas, de equipamentos ou de outros utensílios sem fornecimento de mão-de-obra;</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n) venda com instalação de estrutura metálica, de equipamento ou de material, com emissão apenas da nota fiscal de venda mercantil.</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o) fundações especiais;</a:t>
            </a:r>
          </a:p>
          <a:p>
            <a:pPr eaLnBrk="1" hangingPunct="1">
              <a:lnSpc>
                <a:spcPct val="90000"/>
              </a:lnSpc>
            </a:pPr>
            <a:r>
              <a:rPr lang="pt-BR" altLang="en-US" sz="2400" dirty="0">
                <a:solidFill>
                  <a:schemeClr val="tx1"/>
                </a:solidFill>
                <a:latin typeface="Times New Roman" panose="02020603050405020304" pitchFamily="18" charset="0"/>
                <a:cs typeface="Times New Roman" panose="02020603050405020304" pitchFamily="18" charset="0"/>
              </a:rPr>
              <a:t>p) À empreitada total, </a:t>
            </a:r>
          </a:p>
          <a:p>
            <a:pPr eaLnBrk="1" hangingPunct="1">
              <a:lnSpc>
                <a:spcPct val="90000"/>
              </a:lnSpc>
            </a:pPr>
            <a:endParaRPr lang="pt-BR" altLang="en-US" sz="2200" dirty="0">
              <a:solidFill>
                <a:schemeClr val="tx1"/>
              </a:solidFill>
              <a:latin typeface="Arial" panose="020B0604020202020204" pitchFamily="34" charset="0"/>
            </a:endParaRPr>
          </a:p>
          <a:p>
            <a:pPr eaLnBrk="1" hangingPunct="1">
              <a:lnSpc>
                <a:spcPct val="90000"/>
              </a:lnSpc>
            </a:pPr>
            <a:endParaRPr lang="pt-BR" altLang="en-US" sz="2100" dirty="0">
              <a:solidFill>
                <a:schemeClr val="tx1"/>
              </a:solidFill>
              <a:latin typeface="Arial" panose="020B0604020202020204" pitchFamily="34" charset="0"/>
            </a:endParaRPr>
          </a:p>
        </p:txBody>
      </p:sp>
      <p:sp>
        <p:nvSpPr>
          <p:cNvPr id="14131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6D200E8-4846-4D38-AE66-0488133C6680}" type="slidenum">
              <a:rPr lang="pt-BR" altLang="pt-BR">
                <a:solidFill>
                  <a:srgbClr val="9B9A98"/>
                </a:solidFill>
              </a:rPr>
              <a:pPr eaLnBrk="1" hangingPunct="1"/>
              <a:t>154</a:t>
            </a:fld>
            <a:endParaRPr lang="pt-BR" altLang="pt-BR">
              <a:solidFill>
                <a:srgbClr val="9B9A98"/>
              </a:solidFill>
            </a:endParaRPr>
          </a:p>
        </p:txBody>
      </p:sp>
      <p:sp>
        <p:nvSpPr>
          <p:cNvPr id="14131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DC5CC66-B379-4208-8A34-497B5229DD93}" type="slidenum">
              <a:rPr lang="pt-BR" altLang="en-US" sz="1400">
                <a:latin typeface="Times New Roman" panose="02020603050405020304" pitchFamily="18" charset="0"/>
              </a:rPr>
              <a:pPr algn="r" eaLnBrk="1" hangingPunct="1">
                <a:spcBef>
                  <a:spcPct val="0"/>
                </a:spcBef>
                <a:buClrTx/>
                <a:buSzTx/>
                <a:buFontTx/>
                <a:buNone/>
              </a:pPr>
              <a:t>154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40339566"/>
      </p:ext>
    </p:extLst>
  </p:cSld>
  <p:clrMapOvr>
    <a:masterClrMapping/>
  </p:clrMapOvr>
  <p:transition/>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Rectangle 2"/>
          <p:cNvSpPr>
            <a:spLocks noGrp="1" noChangeArrowheads="1"/>
          </p:cNvSpPr>
          <p:nvPr>
            <p:ph type="title"/>
          </p:nvPr>
        </p:nvSpPr>
        <p:spPr>
          <a:xfrm>
            <a:off x="1025813" y="202407"/>
            <a:ext cx="10515600" cy="1181894"/>
          </a:xfrm>
          <a:noFill/>
        </p:spPr>
        <p:txBody>
          <a:bodyPr vert="horz" lIns="91440" tIns="45720" rIns="91440" bIns="45720" rtlCol="0" anchor="ctr">
            <a:normAutofit/>
          </a:bodyPr>
          <a:lstStyle/>
          <a:p>
            <a:pPr algn="ctr" eaLnBrk="1" hangingPunct="1"/>
            <a:r>
              <a:rPr lang="pt-BR" altLang="en-US" sz="4000" b="1" dirty="0">
                <a:solidFill>
                  <a:srgbClr val="002060"/>
                </a:solidFill>
                <a:latin typeface="Cambria" panose="02040503050406030204" pitchFamily="18" charset="0"/>
              </a:rPr>
              <a:t>IV - cunho rural</a:t>
            </a:r>
            <a:endParaRPr lang="pt-BR" altLang="en-US" sz="4000" b="1" u="sng" dirty="0">
              <a:solidFill>
                <a:srgbClr val="002060"/>
              </a:solidFill>
              <a:latin typeface="Cambria" panose="02040503050406030204" pitchFamily="18" charset="0"/>
            </a:endParaRPr>
          </a:p>
        </p:txBody>
      </p:sp>
      <p:sp>
        <p:nvSpPr>
          <p:cNvPr id="67589" name="Rectangle 3"/>
          <p:cNvSpPr>
            <a:spLocks noGrp="1" noChangeArrowheads="1"/>
          </p:cNvSpPr>
          <p:nvPr>
            <p:ph type="body" idx="1"/>
          </p:nvPr>
        </p:nvSpPr>
        <p:spPr>
          <a:xfrm>
            <a:off x="872836" y="1249681"/>
            <a:ext cx="10480964" cy="4998720"/>
          </a:xfrm>
        </p:spPr>
        <p:txBody>
          <a:bodyPr/>
          <a:lstStyle/>
          <a:p>
            <a:pPr algn="just" eaLnBrk="1" hangingPunct="1">
              <a:defRPr/>
            </a:pPr>
            <a:r>
              <a:rPr lang="pt-BR" altLang="en-US" sz="2600" dirty="0">
                <a:solidFill>
                  <a:srgbClr val="002060"/>
                </a:solidFill>
                <a:latin typeface="Cambria" panose="02040503050406030204" pitchFamily="18" charset="0"/>
                <a:cs typeface="Times New Roman" panose="02020603050405020304" pitchFamily="18" charset="0"/>
              </a:rPr>
              <a:t>que se constituam em desmatamento, lenha mento, aração ou gradeamento, capina, colocação ou reparação de cercas, irrigação, adubação, controle de pragas ou de ervas daninhas, plantio, colheita, lavagem, limpeza, manejo de animais, tosquia, inseminação, castração, marcação, ordenhamento, industrialização rudimentar, embalagem ou extração de produtos de origem animal ou vegetal;</a:t>
            </a:r>
          </a:p>
          <a:p>
            <a:pPr algn="just" eaLnBrk="1" hangingPunct="1">
              <a:defRPr/>
            </a:pPr>
            <a:endParaRPr lang="pt-BR" altLang="en-US" sz="2600" dirty="0">
              <a:solidFill>
                <a:srgbClr val="002060"/>
              </a:solidFill>
              <a:latin typeface="Cambria" panose="02040503050406030204" pitchFamily="18" charset="0"/>
              <a:cs typeface="Times New Roman" panose="02020603050405020304" pitchFamily="18" charset="0"/>
            </a:endParaRPr>
          </a:p>
          <a:p>
            <a:pPr algn="just" eaLnBrk="1" hangingPunct="1">
              <a:defRPr/>
            </a:pPr>
            <a:endParaRPr lang="pt-BR" altLang="en-US" b="1" i="1" dirty="0">
              <a:solidFill>
                <a:srgbClr val="002060"/>
              </a:solidFill>
              <a:latin typeface="Times New Roman" panose="02020603050405020304" pitchFamily="18" charset="0"/>
              <a:cs typeface="Times New Roman" panose="02020603050405020304" pitchFamily="18" charset="0"/>
            </a:endParaRPr>
          </a:p>
        </p:txBody>
      </p:sp>
      <p:sp>
        <p:nvSpPr>
          <p:cNvPr id="6861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26BBA35-8191-41C1-931D-AB38AE062AFD}" type="slidenum">
              <a:rPr lang="pt-BR" altLang="pt-BR">
                <a:solidFill>
                  <a:srgbClr val="9B9A98"/>
                </a:solidFill>
              </a:rPr>
              <a:pPr eaLnBrk="1" hangingPunct="1"/>
              <a:t>155</a:t>
            </a:fld>
            <a:endParaRPr lang="pt-BR" altLang="pt-BR">
              <a:solidFill>
                <a:srgbClr val="9B9A98"/>
              </a:solidFill>
            </a:endParaRPr>
          </a:p>
        </p:txBody>
      </p:sp>
      <p:sp>
        <p:nvSpPr>
          <p:cNvPr id="6861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59C90E9-E5B4-49AA-A9A7-98082EB4B3CC}" type="slidenum">
              <a:rPr lang="pt-BR" altLang="en-US" sz="1400">
                <a:latin typeface="Times New Roman" panose="02020603050405020304" pitchFamily="18" charset="0"/>
              </a:rPr>
              <a:pPr algn="r" eaLnBrk="1" hangingPunct="1">
                <a:spcBef>
                  <a:spcPct val="0"/>
                </a:spcBef>
                <a:buClrTx/>
                <a:buSzTx/>
                <a:buFontTx/>
                <a:buNone/>
              </a:pPr>
              <a:t>155</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251186FD-4A08-4B59-A656-E22AF8D523B4}"/>
              </a:ext>
            </a:extLst>
          </p:cNvPr>
          <p:cNvGraphicFramePr>
            <a:graphicFrameLocks/>
          </p:cNvGraphicFramePr>
          <p:nvPr/>
        </p:nvGraphicFramePr>
        <p:xfrm>
          <a:off x="6901181" y="3170614"/>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984199"/>
      </p:ext>
    </p:extLst>
  </p:cSld>
  <p:clrMapOvr>
    <a:masterClrMapping/>
  </p:clrMapOvr>
  <p:transition/>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6" name="Rectangle 2"/>
          <p:cNvSpPr>
            <a:spLocks noGrp="1" noChangeArrowheads="1"/>
          </p:cNvSpPr>
          <p:nvPr>
            <p:ph type="title"/>
          </p:nvPr>
        </p:nvSpPr>
        <p:spPr>
          <a:xfrm>
            <a:off x="1122219" y="274639"/>
            <a:ext cx="10099964" cy="947737"/>
          </a:xfrm>
          <a:noFill/>
          <a:ln>
            <a:solidFill>
              <a:srgbClr val="00B050"/>
            </a:solidFill>
          </a:ln>
        </p:spPr>
        <p:txBody>
          <a:bodyPr vert="horz" lIns="91440" tIns="45720" rIns="91440" bIns="45720" rtlCol="0" anchor="ctr">
            <a:normAutofit/>
          </a:bodyPr>
          <a:lstStyle/>
          <a:p>
            <a:pPr eaLnBrk="1" hangingPunct="1"/>
            <a:r>
              <a:rPr lang="pt-BR" altLang="en-US" sz="2900" b="1" dirty="0">
                <a:latin typeface="Cambria" panose="02040503050406030204" pitchFamily="18" charset="0"/>
              </a:rPr>
              <a:t>V - digitação </a:t>
            </a:r>
            <a:br>
              <a:rPr lang="pt-BR" altLang="en-US" sz="2900" b="1" dirty="0">
                <a:latin typeface="Cambria" panose="02040503050406030204" pitchFamily="18" charset="0"/>
              </a:rPr>
            </a:br>
            <a:r>
              <a:rPr lang="pt-BR" altLang="en-US" sz="2900" b="1" dirty="0">
                <a:solidFill>
                  <a:srgbClr val="002060"/>
                </a:solidFill>
                <a:latin typeface="Cambria" panose="02040503050406030204" pitchFamily="18" charset="0"/>
              </a:rPr>
              <a:t>VI - preparação de dados para processamento</a:t>
            </a:r>
          </a:p>
        </p:txBody>
      </p:sp>
      <p:sp>
        <p:nvSpPr>
          <p:cNvPr id="69637" name="Rectangle 3"/>
          <p:cNvSpPr>
            <a:spLocks noGrp="1" noChangeArrowheads="1"/>
          </p:cNvSpPr>
          <p:nvPr>
            <p:ph type="body" idx="1"/>
          </p:nvPr>
        </p:nvSpPr>
        <p:spPr>
          <a:xfrm>
            <a:off x="585470" y="1473200"/>
            <a:ext cx="11169650" cy="4775201"/>
          </a:xfrm>
        </p:spPr>
        <p:txBody>
          <a:bodyPr>
            <a:normAutofit/>
          </a:bodyPr>
          <a:lstStyle/>
          <a:p>
            <a:pPr algn="just" eaLnBrk="1" hangingPunct="1">
              <a:lnSpc>
                <a:spcPct val="90000"/>
              </a:lnSpc>
            </a:pPr>
            <a:r>
              <a:rPr lang="pt-BR" altLang="en-US" sz="2800" dirty="0">
                <a:solidFill>
                  <a:schemeClr val="tx1"/>
                </a:solidFill>
                <a:latin typeface="Cambria" panose="02040503050406030204" pitchFamily="18" charset="0"/>
              </a:rPr>
              <a:t>V – Digitação = que compreendam a inserção de dados em meio informatizado por operação de teclados ou de similares;</a:t>
            </a:r>
          </a:p>
          <a:p>
            <a:pPr eaLnBrk="1" hangingPunct="1">
              <a:lnSpc>
                <a:spcPct val="90000"/>
              </a:lnSpc>
            </a:pPr>
            <a:r>
              <a:rPr lang="pt-BR" altLang="en-US" sz="2800" dirty="0">
                <a:solidFill>
                  <a:srgbClr val="002060"/>
                </a:solidFill>
                <a:latin typeface="Cambria" panose="02040503050406030204" pitchFamily="18" charset="0"/>
              </a:rPr>
              <a:t>VI – Preparação de Dados e Processamento = executados com vistas a viabilizar ou a facilitar o processamento de informações, tais como o escaneamento manual ou a leitura ótica.</a:t>
            </a:r>
          </a:p>
          <a:p>
            <a:pPr algn="just" eaLnBrk="1" hangingPunct="1"/>
            <a:endParaRPr lang="pt-BR" altLang="en-US" sz="2800" dirty="0">
              <a:solidFill>
                <a:srgbClr val="002060"/>
              </a:solidFill>
              <a:latin typeface="Cambria" panose="02040503050406030204" pitchFamily="18" charset="0"/>
            </a:endParaRPr>
          </a:p>
          <a:p>
            <a:pPr eaLnBrk="1" hangingPunct="1">
              <a:lnSpc>
                <a:spcPct val="90000"/>
              </a:lnSpc>
            </a:pPr>
            <a:endParaRPr lang="pt-BR" altLang="en-US" sz="2800" dirty="0">
              <a:solidFill>
                <a:srgbClr val="002060"/>
              </a:solidFill>
              <a:latin typeface="Cambria" panose="02040503050406030204" pitchFamily="18" charset="0"/>
            </a:endParaRPr>
          </a:p>
          <a:p>
            <a:pPr eaLnBrk="1" hangingPunct="1">
              <a:lnSpc>
                <a:spcPct val="90000"/>
              </a:lnSpc>
            </a:pPr>
            <a:endParaRPr lang="pt-BR" altLang="en-US" sz="2800" b="1" dirty="0">
              <a:solidFill>
                <a:srgbClr val="002060"/>
              </a:solidFill>
              <a:latin typeface="Cambria" panose="02040503050406030204" pitchFamily="18" charset="0"/>
            </a:endParaRPr>
          </a:p>
          <a:p>
            <a:pPr eaLnBrk="1" hangingPunct="1">
              <a:lnSpc>
                <a:spcPct val="90000"/>
              </a:lnSpc>
            </a:pPr>
            <a:endParaRPr lang="pt-BR" altLang="en-US" sz="2800" b="1" dirty="0">
              <a:solidFill>
                <a:srgbClr val="002060"/>
              </a:solidFill>
              <a:latin typeface="Cambria" panose="02040503050406030204" pitchFamily="18" charset="0"/>
            </a:endParaRPr>
          </a:p>
        </p:txBody>
      </p:sp>
      <p:sp>
        <p:nvSpPr>
          <p:cNvPr id="696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A33B4EB-B1B9-47BD-96C0-F81504F412D4}" type="slidenum">
              <a:rPr lang="pt-BR" altLang="pt-BR">
                <a:solidFill>
                  <a:srgbClr val="9B9A98"/>
                </a:solidFill>
              </a:rPr>
              <a:pPr eaLnBrk="1" hangingPunct="1"/>
              <a:t>156</a:t>
            </a:fld>
            <a:endParaRPr lang="pt-BR" altLang="pt-BR">
              <a:solidFill>
                <a:srgbClr val="9B9A98"/>
              </a:solidFill>
            </a:endParaRPr>
          </a:p>
        </p:txBody>
      </p:sp>
      <p:sp>
        <p:nvSpPr>
          <p:cNvPr id="6963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425BF51-B779-401C-86A1-182B203DF0EB}" type="slidenum">
              <a:rPr lang="pt-BR" altLang="en-US" sz="1400">
                <a:latin typeface="Times New Roman" panose="02020603050405020304" pitchFamily="18" charset="0"/>
              </a:rPr>
              <a:pPr algn="r" eaLnBrk="1" hangingPunct="1">
                <a:spcBef>
                  <a:spcPct val="0"/>
                </a:spcBef>
                <a:buClrTx/>
                <a:buSzTx/>
                <a:buFontTx/>
                <a:buNone/>
              </a:pPr>
              <a:t>156</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B1F493C8-50BC-49C2-B722-D813FB05C588}"/>
              </a:ext>
            </a:extLst>
          </p:cNvPr>
          <p:cNvGraphicFramePr>
            <a:graphicFrameLocks/>
          </p:cNvGraphicFramePr>
          <p:nvPr/>
        </p:nvGraphicFramePr>
        <p:xfrm>
          <a:off x="6901181" y="3170614"/>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461971"/>
      </p:ext>
    </p:extLst>
  </p:cSld>
  <p:clrMapOvr>
    <a:masterClrMapping/>
  </p:clrMapOvr>
  <p:transition/>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6" name="Rectangle 2"/>
          <p:cNvSpPr>
            <a:spLocks noGrp="1" noChangeArrowheads="1"/>
          </p:cNvSpPr>
          <p:nvPr>
            <p:ph type="title"/>
          </p:nvPr>
        </p:nvSpPr>
        <p:spPr>
          <a:xfrm>
            <a:off x="838200" y="351993"/>
            <a:ext cx="10515600" cy="1172007"/>
          </a:xfrm>
          <a:solidFill>
            <a:schemeClr val="tx2">
              <a:lumMod val="50000"/>
            </a:schemeClr>
          </a:solidFill>
        </p:spPr>
        <p:txBody>
          <a:bodyPr vert="horz" lIns="91440" tIns="45720" rIns="91440" bIns="45720" rtlCol="0" anchor="ctr">
            <a:normAutofit/>
          </a:bodyPr>
          <a:lstStyle/>
          <a:p>
            <a:pPr algn="ctr" eaLnBrk="1" hangingPunct="1"/>
            <a:r>
              <a:rPr lang="pt-BR" altLang="en-US" sz="4800">
                <a:solidFill>
                  <a:schemeClr val="bg1"/>
                </a:solidFill>
                <a:latin typeface="Cambria" panose="02040503050406030204" pitchFamily="18" charset="0"/>
              </a:rPr>
              <a:t>Cessão de mão-de-obra</a:t>
            </a:r>
            <a:endParaRPr lang="pt-BR" altLang="en-US">
              <a:solidFill>
                <a:schemeClr val="bg1"/>
              </a:solidFill>
              <a:latin typeface="Cambria" panose="02040503050406030204" pitchFamily="18" charset="0"/>
            </a:endParaRPr>
          </a:p>
        </p:txBody>
      </p:sp>
      <p:sp>
        <p:nvSpPr>
          <p:cNvPr id="74757" name="Rectangle 3"/>
          <p:cNvSpPr>
            <a:spLocks noGrp="1" noChangeArrowheads="1"/>
          </p:cNvSpPr>
          <p:nvPr>
            <p:ph type="body" idx="1"/>
          </p:nvPr>
        </p:nvSpPr>
        <p:spPr>
          <a:xfrm>
            <a:off x="838200" y="1996282"/>
            <a:ext cx="10515600" cy="2257064"/>
          </a:xfrm>
          <a:ln>
            <a:solidFill>
              <a:schemeClr val="bg2"/>
            </a:solidFill>
            <a:miter lim="800000"/>
            <a:headEnd/>
            <a:tailEnd/>
          </a:ln>
        </p:spPr>
        <p:txBody>
          <a:bodyPr/>
          <a:lstStyle/>
          <a:p>
            <a:pPr algn="just" eaLnBrk="1" hangingPunct="1"/>
            <a:r>
              <a:rPr lang="pt-BR" altLang="en-US" sz="4000" dirty="0">
                <a:solidFill>
                  <a:srgbClr val="002060"/>
                </a:solidFill>
                <a:latin typeface="Cambria" panose="02040503050406030204" pitchFamily="18" charset="0"/>
                <a:cs typeface="Times New Roman" panose="02020603050405020304" pitchFamily="18" charset="0"/>
              </a:rPr>
              <a:t>Estarão sujeitos à retenção, se contratados exclusivamente mediante cessão de mão-de-obra, os serviços de:</a:t>
            </a:r>
          </a:p>
        </p:txBody>
      </p:sp>
      <p:sp>
        <p:nvSpPr>
          <p:cNvPr id="7475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629BA90-230F-4531-802A-787C1A33FB03}" type="slidenum">
              <a:rPr lang="pt-BR" altLang="pt-BR">
                <a:solidFill>
                  <a:srgbClr val="9B9A98"/>
                </a:solidFill>
              </a:rPr>
              <a:pPr eaLnBrk="1" hangingPunct="1"/>
              <a:t>157</a:t>
            </a:fld>
            <a:endParaRPr lang="pt-BR" altLang="pt-BR">
              <a:solidFill>
                <a:srgbClr val="9B9A98"/>
              </a:solidFill>
            </a:endParaRPr>
          </a:p>
        </p:txBody>
      </p:sp>
      <p:sp>
        <p:nvSpPr>
          <p:cNvPr id="7475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8F5EC3F-F57D-4971-B0C2-EF073371DE88}" type="slidenum">
              <a:rPr lang="pt-BR" altLang="en-US" sz="1400">
                <a:latin typeface="Times New Roman" panose="02020603050405020304" pitchFamily="18" charset="0"/>
              </a:rPr>
              <a:pPr algn="r" eaLnBrk="1" hangingPunct="1">
                <a:spcBef>
                  <a:spcPct val="0"/>
                </a:spcBef>
                <a:buClrTx/>
                <a:buSzTx/>
                <a:buFontTx/>
                <a:buNone/>
              </a:pPr>
              <a:t>157</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367296523"/>
      </p:ext>
    </p:extLst>
  </p:cSld>
  <p:clrMapOvr>
    <a:masterClrMapping/>
  </p:clrMapOvr>
  <p:transition/>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6" name="Rectangle 2"/>
          <p:cNvSpPr>
            <a:spLocks noGrp="1" noChangeArrowheads="1"/>
          </p:cNvSpPr>
          <p:nvPr>
            <p:ph type="title"/>
          </p:nvPr>
        </p:nvSpPr>
        <p:spPr>
          <a:xfrm>
            <a:off x="1039091" y="188915"/>
            <a:ext cx="9961418" cy="767050"/>
          </a:xfrm>
          <a:solidFill>
            <a:schemeClr val="bg1"/>
          </a:solidFill>
          <a:ln>
            <a:solidFill>
              <a:schemeClr val="accent1"/>
            </a:solidFill>
          </a:ln>
        </p:spPr>
        <p:txBody>
          <a:bodyPr vert="horz" lIns="91440" tIns="45720" rIns="91440" bIns="45720" rtlCol="0" anchor="ctr">
            <a:normAutofit/>
          </a:bodyPr>
          <a:lstStyle/>
          <a:p>
            <a:pPr algn="ctr" eaLnBrk="1" hangingPunct="1">
              <a:defRPr/>
            </a:pPr>
            <a:r>
              <a:rPr lang="pt-BR" sz="3800" b="1" dirty="0">
                <a:latin typeface="Times New Roman" pitchFamily="18" charset="0"/>
              </a:rPr>
              <a:t>Serviços Sujeitos a Retenção do INSS</a:t>
            </a:r>
          </a:p>
        </p:txBody>
      </p:sp>
      <p:sp>
        <p:nvSpPr>
          <p:cNvPr id="53255"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812DFA6-A678-415D-AA74-EA77A40D817A}" type="slidenum">
              <a:rPr lang="pt-BR" altLang="pt-BR">
                <a:solidFill>
                  <a:srgbClr val="9B9A98"/>
                </a:solidFill>
              </a:rPr>
              <a:pPr eaLnBrk="1" hangingPunct="1"/>
              <a:t>158</a:t>
            </a:fld>
            <a:endParaRPr lang="pt-BR" altLang="pt-BR">
              <a:solidFill>
                <a:srgbClr val="9B9A98"/>
              </a:solidFill>
            </a:endParaRPr>
          </a:p>
        </p:txBody>
      </p:sp>
      <p:sp>
        <p:nvSpPr>
          <p:cNvPr id="53254" name="Rectangle 4"/>
          <p:cNvSpPr>
            <a:spLocks noGrp="1" noChangeArrowheads="1"/>
          </p:cNvSpPr>
          <p:nvPr>
            <p:ph type="body" sz="half" idx="4294967295"/>
          </p:nvPr>
        </p:nvSpPr>
        <p:spPr>
          <a:xfrm>
            <a:off x="1039091" y="1601357"/>
            <a:ext cx="5327073" cy="5104244"/>
          </a:xfrm>
          <a:ln>
            <a:solidFill>
              <a:schemeClr val="bg1"/>
            </a:solidFill>
            <a:miter lim="800000"/>
            <a:headEnd/>
            <a:tailEnd/>
          </a:ln>
        </p:spPr>
        <p:txBody>
          <a:bodyPr>
            <a:noAutofit/>
          </a:bodyPr>
          <a:lstStyle/>
          <a:p>
            <a:pPr eaLnBrk="1" hangingPunct="1">
              <a:lnSpc>
                <a:spcPct val="80000"/>
              </a:lnSpc>
              <a:buFont typeface="Wingdings" panose="05000000000000000000" pitchFamily="2" charset="2"/>
              <a:buChar char="§"/>
            </a:pPr>
            <a:r>
              <a:rPr lang="pt-BR" altLang="en-US" sz="2400" b="1" dirty="0">
                <a:latin typeface="Cambria" panose="02040503050406030204" pitchFamily="18" charset="0"/>
              </a:rPr>
              <a:t>Acabamento</a:t>
            </a:r>
          </a:p>
          <a:p>
            <a:pPr eaLnBrk="1" hangingPunct="1">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Embalagem</a:t>
            </a:r>
          </a:p>
          <a:p>
            <a:pPr eaLnBrk="1" hangingPunct="1">
              <a:lnSpc>
                <a:spcPct val="80000"/>
              </a:lnSpc>
              <a:buFont typeface="Wingdings" panose="05000000000000000000" pitchFamily="2" charset="2"/>
              <a:buChar char="§"/>
            </a:pPr>
            <a:r>
              <a:rPr lang="pt-BR" altLang="en-US" sz="2400" b="1" dirty="0">
                <a:latin typeface="Cambria" panose="02040503050406030204" pitchFamily="18" charset="0"/>
              </a:rPr>
              <a:t>Acondicionamento</a:t>
            </a:r>
          </a:p>
          <a:p>
            <a:pPr eaLnBrk="1" hangingPunct="1">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Cobrança</a:t>
            </a:r>
          </a:p>
          <a:p>
            <a:pPr eaLnBrk="1" hangingPunct="1">
              <a:lnSpc>
                <a:spcPct val="80000"/>
              </a:lnSpc>
              <a:buFont typeface="Wingdings" panose="05000000000000000000" pitchFamily="2" charset="2"/>
              <a:buChar char="§"/>
            </a:pPr>
            <a:r>
              <a:rPr lang="pt-BR" altLang="en-US" sz="2400" b="1" dirty="0">
                <a:latin typeface="Cambria" panose="02040503050406030204" pitchFamily="18" charset="0"/>
              </a:rPr>
              <a:t>Coleta ou Reciclagem lixo ou resíduos </a:t>
            </a:r>
          </a:p>
          <a:p>
            <a:pPr eaLnBrk="1" hangingPunct="1">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Copa</a:t>
            </a:r>
          </a:p>
          <a:p>
            <a:pPr eaLnBrk="1" hangingPunct="1">
              <a:lnSpc>
                <a:spcPct val="80000"/>
              </a:lnSpc>
              <a:buFont typeface="Wingdings" panose="05000000000000000000" pitchFamily="2" charset="2"/>
              <a:buChar char="§"/>
            </a:pPr>
            <a:r>
              <a:rPr lang="pt-BR" altLang="en-US" sz="2400" b="1" dirty="0">
                <a:latin typeface="Cambria" panose="02040503050406030204" pitchFamily="18" charset="0"/>
              </a:rPr>
              <a:t>Distribuição</a:t>
            </a:r>
          </a:p>
          <a:p>
            <a:pPr>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Treinamento e Ensino</a:t>
            </a:r>
          </a:p>
          <a:p>
            <a:pPr>
              <a:lnSpc>
                <a:spcPct val="80000"/>
              </a:lnSpc>
              <a:buFont typeface="Wingdings" panose="05000000000000000000" pitchFamily="2" charset="2"/>
              <a:buChar char="§"/>
            </a:pPr>
            <a:r>
              <a:rPr lang="pt-BR" altLang="en-US" sz="2400" b="1" dirty="0">
                <a:latin typeface="Cambria" panose="02040503050406030204" pitchFamily="18" charset="0"/>
              </a:rPr>
              <a:t>Entrega de Contas e Documentos</a:t>
            </a:r>
          </a:p>
          <a:p>
            <a:pPr>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Manutenção</a:t>
            </a:r>
          </a:p>
          <a:p>
            <a:pPr>
              <a:lnSpc>
                <a:spcPct val="80000"/>
              </a:lnSpc>
              <a:buFont typeface="Wingdings" panose="05000000000000000000" pitchFamily="2" charset="2"/>
              <a:buChar char="§"/>
            </a:pPr>
            <a:r>
              <a:rPr lang="pt-BR" altLang="en-US" sz="2400" b="1" dirty="0">
                <a:latin typeface="Cambria" panose="02040503050406030204" pitchFamily="18" charset="0"/>
              </a:rPr>
              <a:t>Montagem</a:t>
            </a:r>
          </a:p>
          <a:p>
            <a:pPr>
              <a:lnSpc>
                <a:spcPct val="80000"/>
              </a:lnSpc>
              <a:buFont typeface="Wingdings" panose="05000000000000000000" pitchFamily="2" charset="2"/>
              <a:buChar char="§"/>
            </a:pPr>
            <a:endParaRPr lang="pt-BR" altLang="en-US" sz="2400" b="1" dirty="0">
              <a:solidFill>
                <a:srgbClr val="002060"/>
              </a:solidFill>
              <a:latin typeface="Cambria" panose="02040503050406030204" pitchFamily="18" charset="0"/>
            </a:endParaRPr>
          </a:p>
          <a:p>
            <a:pPr eaLnBrk="1" hangingPunct="1">
              <a:lnSpc>
                <a:spcPct val="80000"/>
              </a:lnSpc>
              <a:buFont typeface="Wingdings" panose="05000000000000000000" pitchFamily="2" charset="2"/>
              <a:buChar char="§"/>
            </a:pPr>
            <a:endParaRPr lang="pt-BR" altLang="en-US" sz="1600" b="1" dirty="0">
              <a:latin typeface="Cambria" panose="02040503050406030204" pitchFamily="18" charset="0"/>
            </a:endParaRPr>
          </a:p>
        </p:txBody>
      </p:sp>
      <p:sp>
        <p:nvSpPr>
          <p:cNvPr id="53251"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1A80BFB-5571-41E0-9CBB-97F4796B9176}" type="slidenum">
              <a:rPr lang="pt-BR" altLang="en-US" sz="1400">
                <a:latin typeface="Times New Roman" panose="02020603050405020304" pitchFamily="18" charset="0"/>
              </a:rPr>
              <a:pPr algn="r" eaLnBrk="1" hangingPunct="1">
                <a:spcBef>
                  <a:spcPct val="0"/>
                </a:spcBef>
                <a:buClrTx/>
                <a:buSzTx/>
                <a:buFontTx/>
                <a:buNone/>
              </a:pPr>
              <a:t>158</a:t>
            </a:fld>
            <a:endParaRPr lang="pt-BR" altLang="en-US" sz="1400">
              <a:latin typeface="Times New Roman" panose="02020603050405020304" pitchFamily="18" charset="0"/>
            </a:endParaRPr>
          </a:p>
        </p:txBody>
      </p:sp>
      <p:sp>
        <p:nvSpPr>
          <p:cNvPr id="9" name="Rectangle 4"/>
          <p:cNvSpPr txBox="1">
            <a:spLocks noChangeArrowheads="1"/>
          </p:cNvSpPr>
          <p:nvPr/>
        </p:nvSpPr>
        <p:spPr>
          <a:xfrm>
            <a:off x="6470073" y="1601357"/>
            <a:ext cx="5223163" cy="5104244"/>
          </a:xfrm>
          <a:prstGeom prst="rect">
            <a:avLst/>
          </a:prstGeom>
          <a:ln>
            <a:solidFill>
              <a:schemeClr val="bg1"/>
            </a:solidFill>
            <a:miter lim="800000"/>
            <a:headEnd/>
            <a:tailEnd/>
          </a:ln>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Operação de Maquinas e equipamentos e de veículos</a:t>
            </a:r>
          </a:p>
          <a:p>
            <a:pPr>
              <a:lnSpc>
                <a:spcPct val="80000"/>
              </a:lnSpc>
              <a:buFont typeface="Wingdings" panose="05000000000000000000" pitchFamily="2" charset="2"/>
              <a:buChar char="§"/>
            </a:pPr>
            <a:r>
              <a:rPr lang="pt-BR" altLang="en-US" sz="2400" b="1" dirty="0">
                <a:latin typeface="Cambria" panose="02040503050406030204" pitchFamily="18" charset="0"/>
              </a:rPr>
              <a:t>Operação de Transporte de passageiros</a:t>
            </a:r>
          </a:p>
          <a:p>
            <a:pPr>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Portaria, Recepção ou Zeladoria</a:t>
            </a:r>
          </a:p>
          <a:p>
            <a:pPr>
              <a:lnSpc>
                <a:spcPct val="80000"/>
              </a:lnSpc>
              <a:buFont typeface="Wingdings" panose="05000000000000000000" pitchFamily="2" charset="2"/>
              <a:buChar char="§"/>
            </a:pPr>
            <a:r>
              <a:rPr lang="pt-BR" altLang="en-US" sz="2400" b="1" dirty="0">
                <a:latin typeface="Cambria" panose="02040503050406030204" pitchFamily="18" charset="0"/>
              </a:rPr>
              <a:t>Recepção, Triagem ou movimentação</a:t>
            </a:r>
          </a:p>
          <a:p>
            <a:pPr>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Promoção de Vendas ou de Eventos</a:t>
            </a:r>
          </a:p>
          <a:p>
            <a:pPr>
              <a:lnSpc>
                <a:spcPct val="80000"/>
              </a:lnSpc>
              <a:buFont typeface="Wingdings" panose="05000000000000000000" pitchFamily="2" charset="2"/>
              <a:buChar char="§"/>
            </a:pPr>
            <a:r>
              <a:rPr lang="pt-BR" altLang="en-US" sz="2400" b="1" dirty="0">
                <a:latin typeface="Cambria" panose="02040503050406030204" pitchFamily="18" charset="0"/>
              </a:rPr>
              <a:t>Secretaria e Expediente</a:t>
            </a:r>
          </a:p>
          <a:p>
            <a:pPr>
              <a:lnSpc>
                <a:spcPct val="80000"/>
              </a:lnSpc>
              <a:buFont typeface="Wingdings" panose="05000000000000000000" pitchFamily="2" charset="2"/>
              <a:buChar char="§"/>
            </a:pPr>
            <a:r>
              <a:rPr lang="pt-BR" altLang="en-US" sz="2400" b="1" dirty="0">
                <a:solidFill>
                  <a:srgbClr val="002060"/>
                </a:solidFill>
                <a:latin typeface="Cambria" panose="02040503050406030204" pitchFamily="18" charset="0"/>
              </a:rPr>
              <a:t>Saúde</a:t>
            </a:r>
          </a:p>
          <a:p>
            <a:pPr>
              <a:lnSpc>
                <a:spcPct val="80000"/>
              </a:lnSpc>
              <a:buFont typeface="Wingdings" panose="05000000000000000000" pitchFamily="2" charset="2"/>
              <a:buChar char="§"/>
            </a:pPr>
            <a:r>
              <a:rPr lang="pt-BR" altLang="en-US" sz="2400" b="1" dirty="0">
                <a:latin typeface="Cambria" panose="02040503050406030204" pitchFamily="18" charset="0"/>
              </a:rPr>
              <a:t>Telefonia ou Telemarketing</a:t>
            </a:r>
          </a:p>
          <a:p>
            <a:pPr>
              <a:lnSpc>
                <a:spcPct val="80000"/>
              </a:lnSpc>
              <a:buFont typeface="Wingdings" panose="05000000000000000000" pitchFamily="2" charset="2"/>
              <a:buChar char="§"/>
            </a:pPr>
            <a:r>
              <a:rPr lang="pt-BR" altLang="en-US" sz="2400" b="1" dirty="0">
                <a:solidFill>
                  <a:srgbClr val="FF0000"/>
                </a:solidFill>
                <a:latin typeface="Cambria" panose="02040503050406030204" pitchFamily="18" charset="0"/>
              </a:rPr>
              <a:t>Logistica</a:t>
            </a:r>
          </a:p>
        </p:txBody>
      </p:sp>
      <p:sp>
        <p:nvSpPr>
          <p:cNvPr id="3" name="Rounded Rectangle 2"/>
          <p:cNvSpPr/>
          <p:nvPr/>
        </p:nvSpPr>
        <p:spPr>
          <a:xfrm>
            <a:off x="2923309" y="1063915"/>
            <a:ext cx="6345382" cy="429491"/>
          </a:xfrm>
          <a:prstGeom prst="roundRect">
            <a:avLst/>
          </a:prstGeom>
          <a:solidFill>
            <a:srgbClr val="00B050"/>
          </a:solidFill>
          <a:ln>
            <a:solidFill>
              <a:srgbClr val="00B05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pt-BR" sz="2400" b="1" dirty="0">
                <a:solidFill>
                  <a:schemeClr val="tx1"/>
                </a:solidFill>
                <a:latin typeface="Cambria" panose="02040503050406030204" pitchFamily="18" charset="0"/>
              </a:rPr>
              <a:t>CESSÃO DE MÃO DE OBRA </a:t>
            </a:r>
          </a:p>
        </p:txBody>
      </p:sp>
    </p:spTree>
    <p:extLst>
      <p:ext uri="{BB962C8B-B14F-4D97-AF65-F5344CB8AC3E}">
        <p14:creationId xmlns:p14="http://schemas.microsoft.com/office/powerpoint/2010/main" val="2474505753"/>
      </p:ext>
    </p:extLst>
  </p:cSld>
  <p:clrMapOvr>
    <a:masterClrMapping/>
  </p:clrMapOvr>
  <p:transition/>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801" name="Rectangle 23"/>
          <p:cNvSpPr>
            <a:spLocks noGrp="1" noChangeArrowheads="1"/>
          </p:cNvSpPr>
          <p:nvPr>
            <p:ph type="title"/>
          </p:nvPr>
        </p:nvSpPr>
        <p:spPr>
          <a:xfrm>
            <a:off x="1108365" y="274926"/>
            <a:ext cx="10245435" cy="831272"/>
          </a:xfrm>
          <a:solidFill>
            <a:schemeClr val="bg1"/>
          </a:solidFill>
        </p:spPr>
        <p:txBody>
          <a:bodyPr vert="horz" lIns="91440" tIns="45720" rIns="91440" bIns="45720" rtlCol="0" anchor="b">
            <a:normAutofit fontScale="90000"/>
          </a:bodyPr>
          <a:lstStyle/>
          <a:p>
            <a:pPr algn="ctr" eaLnBrk="1" hangingPunct="1"/>
            <a:br>
              <a:rPr lang="pt-BR" altLang="en-US" b="1" dirty="0">
                <a:solidFill>
                  <a:srgbClr val="0000FF"/>
                </a:solidFill>
                <a:latin typeface="Franklin Gothic Book" panose="020B0503020102020204" pitchFamily="34" charset="0"/>
              </a:rPr>
            </a:br>
            <a:br>
              <a:rPr lang="pt-BR" altLang="en-US" sz="2100" b="1" dirty="0">
                <a:solidFill>
                  <a:srgbClr val="0000FF"/>
                </a:solidFill>
                <a:latin typeface="Franklin Gothic Book" panose="020B0503020102020204" pitchFamily="34" charset="0"/>
              </a:rPr>
            </a:br>
            <a:br>
              <a:rPr lang="pt-BR" altLang="en-US" sz="2100" b="1" dirty="0">
                <a:solidFill>
                  <a:srgbClr val="0000FF"/>
                </a:solidFill>
                <a:latin typeface="Franklin Gothic Book" panose="020B0503020102020204" pitchFamily="34" charset="0"/>
              </a:rPr>
            </a:br>
            <a:r>
              <a:rPr lang="pt-BR" altLang="en-US" sz="2700" b="1" dirty="0">
                <a:solidFill>
                  <a:srgbClr val="002060"/>
                </a:solidFill>
                <a:latin typeface="Cambria" panose="02040503050406030204" pitchFamily="18" charset="0"/>
              </a:rPr>
              <a:t>PRINCIPAIS ASPECTOS DO CONTRATO DE PRESTAÇÃO DE SERVIÇOS</a:t>
            </a:r>
          </a:p>
        </p:txBody>
      </p:sp>
      <p:sp>
        <p:nvSpPr>
          <p:cNvPr id="75802" name="Espaço Reservado para Rodapé 18"/>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8"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66BBCC0-6FD8-4E56-A99D-9D583504E945}" type="slidenum">
              <a:rPr lang="pt-BR" altLang="pt-BR">
                <a:solidFill>
                  <a:srgbClr val="9B9A98"/>
                </a:solidFill>
              </a:rPr>
              <a:pPr eaLnBrk="1" hangingPunct="1"/>
              <a:t>159</a:t>
            </a:fld>
            <a:endParaRPr lang="pt-BR" altLang="pt-BR">
              <a:solidFill>
                <a:srgbClr val="9B9A98"/>
              </a:solidFill>
            </a:endParaRPr>
          </a:p>
        </p:txBody>
      </p:sp>
      <p:sp>
        <p:nvSpPr>
          <p:cNvPr id="7577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B34F21C-81B1-4092-883B-8A2546BBB545}" type="slidenum">
              <a:rPr lang="pt-BR" altLang="en-US" sz="1400">
                <a:latin typeface="Times New Roman" panose="02020603050405020304" pitchFamily="18" charset="0"/>
              </a:rPr>
              <a:pPr algn="r" eaLnBrk="1" hangingPunct="1">
                <a:spcBef>
                  <a:spcPct val="0"/>
                </a:spcBef>
                <a:buClrTx/>
                <a:buSzTx/>
                <a:buFontTx/>
                <a:buNone/>
              </a:pPr>
              <a:t>159</a:t>
            </a:fld>
            <a:endParaRPr lang="pt-BR" altLang="en-US" sz="1400">
              <a:latin typeface="Times New Roman" panose="02020603050405020304" pitchFamily="18" charset="0"/>
            </a:endParaRPr>
          </a:p>
        </p:txBody>
      </p:sp>
      <p:sp>
        <p:nvSpPr>
          <p:cNvPr id="75780" name="Rectangle 2"/>
          <p:cNvSpPr>
            <a:spLocks noChangeArrowheads="1"/>
          </p:cNvSpPr>
          <p:nvPr/>
        </p:nvSpPr>
        <p:spPr bwMode="auto">
          <a:xfrm>
            <a:off x="3524251" y="3792539"/>
            <a:ext cx="398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200">
                <a:ea typeface="Batang" panose="02030600000101010101" pitchFamily="18" charset="-127"/>
                <a:cs typeface="Arial" panose="020B0604020202020204" pitchFamily="34" charset="0"/>
              </a:rPr>
              <a:t>     </a:t>
            </a:r>
            <a:endParaRPr lang="en-US" altLang="en-US" sz="2400">
              <a:latin typeface="Times New Roman" panose="02020603050405020304" pitchFamily="18" charset="0"/>
              <a:ea typeface="Batang" panose="02030600000101010101" pitchFamily="18" charset="-127"/>
              <a:cs typeface="Arial" panose="020B0604020202020204" pitchFamily="34" charset="0"/>
            </a:endParaRPr>
          </a:p>
        </p:txBody>
      </p:sp>
      <p:graphicFrame>
        <p:nvGraphicFramePr>
          <p:cNvPr id="208903" name="Group 7"/>
          <p:cNvGraphicFramePr>
            <a:graphicFrameLocks noGrp="1"/>
          </p:cNvGraphicFramePr>
          <p:nvPr/>
        </p:nvGraphicFramePr>
        <p:xfrm>
          <a:off x="1108364" y="1537998"/>
          <a:ext cx="10245436" cy="1584325"/>
        </p:xfrm>
        <a:graphic>
          <a:graphicData uri="http://schemas.openxmlformats.org/drawingml/2006/table">
            <a:tbl>
              <a:tblPr/>
              <a:tblGrid>
                <a:gridCol w="2341526">
                  <a:extLst>
                    <a:ext uri="{9D8B030D-6E8A-4147-A177-3AD203B41FA5}">
                      <a16:colId xmlns:a16="http://schemas.microsoft.com/office/drawing/2014/main" val="20000"/>
                    </a:ext>
                  </a:extLst>
                </a:gridCol>
                <a:gridCol w="7903910">
                  <a:extLst>
                    <a:ext uri="{9D8B030D-6E8A-4147-A177-3AD203B41FA5}">
                      <a16:colId xmlns:a16="http://schemas.microsoft.com/office/drawing/2014/main" val="20001"/>
                    </a:ext>
                  </a:extLst>
                </a:gridCol>
              </a:tblGrid>
              <a:tr h="1584325">
                <a:tc>
                  <a:txBody>
                    <a:bodyPr/>
                    <a:lstStyle/>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endPar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endParaRPr>
                    </a:p>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CONCEITO DE CESSÃO </a:t>
                      </a:r>
                      <a:endPar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Times New Roman" pitchFamily="18" charset="0"/>
                      </a:endParaRPr>
                    </a:p>
                    <a:p>
                      <a:pPr marL="0" marR="0" lvl="0" indent="0" algn="ctr"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DE MÃO-DE-OBRA</a:t>
                      </a:r>
                      <a:endParaRPr kumimoji="0" lang="en-US" sz="1800" b="1" i="0" u="none" strike="noStrike" cap="none" normalizeH="0" baseline="0" dirty="0">
                        <a:ln>
                          <a:noFill/>
                        </a:ln>
                        <a:solidFill>
                          <a:srgbClr val="002060"/>
                        </a:solidFill>
                        <a:effectLst/>
                        <a:latin typeface="Cambria" panose="02040503050406030204" pitchFamily="18" charset="0"/>
                        <a:ea typeface="Batang" pitchFamily="18" charset="-127"/>
                        <a:cs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
                          <a:schemeClr val="accent1"/>
                        </a:buClr>
                        <a:buSzPct val="80000"/>
                        <a:buFont typeface="Wingdings 2" pitchFamily="18" charset="2"/>
                        <a:buNone/>
                        <a:tabLst/>
                      </a:pP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É 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colocação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à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disposição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contratante</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em</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suas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dependências</a:t>
                      </a:r>
                      <a:r>
                        <a:rPr kumimoji="0" lang="en-US" sz="1800" b="0"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0"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nas</a:t>
                      </a:r>
                      <a:r>
                        <a:rPr kumimoji="0" lang="en-US" sz="1800" b="0"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de </a:t>
                      </a:r>
                      <a:r>
                        <a:rPr kumimoji="0" lang="en-US" sz="1800" b="0"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terceiros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de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segurados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que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realizem</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serviços</a:t>
                      </a:r>
                      <a:r>
                        <a:rPr kumimoji="0" lang="en-US" sz="1800" b="0" i="0" u="sng"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sng" strike="noStrike" cap="none" normalizeH="0" baseline="0" dirty="0" err="1">
                          <a:ln>
                            <a:noFill/>
                          </a:ln>
                          <a:solidFill>
                            <a:srgbClr val="002060"/>
                          </a:solidFill>
                          <a:effectLst/>
                          <a:latin typeface="Cambria" panose="02040503050406030204" pitchFamily="18" charset="0"/>
                          <a:ea typeface="Batang" pitchFamily="18" charset="-127"/>
                          <a:cs typeface="Arial" charset="0"/>
                        </a:rPr>
                        <a:t>contínuos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relacionados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ou</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não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com 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atividade-fim</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empresa</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tomadora</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quaisquer</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que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sejam</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natureza</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e a forma de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contratação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segundo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supramencionada</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OS/INSS 209, para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os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efeitos</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do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artigo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31 da Lei 8.212/91, com </a:t>
                      </a:r>
                      <a:r>
                        <a:rPr kumimoji="0" lang="en-US" sz="1800" b="0" i="0" u="none" strike="noStrike" cap="none" normalizeH="0" baseline="0" dirty="0" err="1">
                          <a:ln>
                            <a:noFill/>
                          </a:ln>
                          <a:solidFill>
                            <a:srgbClr val="002060"/>
                          </a:solidFill>
                          <a:effectLst/>
                          <a:latin typeface="Cambria" panose="02040503050406030204" pitchFamily="18" charset="0"/>
                          <a:ea typeface="Batang" pitchFamily="18" charset="-127"/>
                          <a:cs typeface="Arial" charset="0"/>
                        </a:rPr>
                        <a:t>redação</a:t>
                      </a:r>
                      <a:r>
                        <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Arial" charset="0"/>
                        </a:rPr>
                        <a:t> dada pela Lei 9.711/98).</a:t>
                      </a:r>
                      <a:endParaRPr kumimoji="0" lang="en-US" sz="1800" b="0" i="0" u="none" strike="noStrike" cap="none" normalizeH="0" baseline="0" dirty="0">
                        <a:ln>
                          <a:noFill/>
                        </a:ln>
                        <a:solidFill>
                          <a:srgbClr val="002060"/>
                        </a:solidFill>
                        <a:effectLst/>
                        <a:latin typeface="Cambria" panose="02040503050406030204" pitchFamily="18" charset="0"/>
                        <a:ea typeface="Batang" pitchFamily="18" charset="-127"/>
                        <a:cs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sp>
        <p:nvSpPr>
          <p:cNvPr id="75793" name="AutoShape 15"/>
          <p:cNvSpPr>
            <a:spLocks noChangeArrowheads="1"/>
          </p:cNvSpPr>
          <p:nvPr/>
        </p:nvSpPr>
        <p:spPr bwMode="auto">
          <a:xfrm>
            <a:off x="2855913" y="3860800"/>
            <a:ext cx="1223962" cy="79375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en-US" sz="1200" b="1" dirty="0">
              <a:solidFill>
                <a:srgbClr val="002060"/>
              </a:solidFill>
            </a:endParaRPr>
          </a:p>
          <a:p>
            <a:pPr algn="ctr" eaLnBrk="1" hangingPunct="1">
              <a:spcBef>
                <a:spcPct val="0"/>
              </a:spcBef>
              <a:buClrTx/>
              <a:buSzTx/>
              <a:buFontTx/>
              <a:buNone/>
            </a:pPr>
            <a:r>
              <a:rPr lang="pt-BR" altLang="en-US" sz="1200" b="1" dirty="0">
                <a:solidFill>
                  <a:srgbClr val="002060"/>
                </a:solidFill>
              </a:rPr>
              <a:t>Empresa  A</a:t>
            </a:r>
          </a:p>
          <a:p>
            <a:pPr algn="ctr" eaLnBrk="1" hangingPunct="1">
              <a:spcBef>
                <a:spcPct val="0"/>
              </a:spcBef>
              <a:buClrTx/>
              <a:buSzTx/>
              <a:buFontTx/>
              <a:buNone/>
            </a:pPr>
            <a:r>
              <a:rPr lang="pt-BR" altLang="en-US" sz="1200" b="1" dirty="0">
                <a:solidFill>
                  <a:srgbClr val="002060"/>
                </a:solidFill>
              </a:rPr>
              <a:t>(Contratante)</a:t>
            </a:r>
            <a:endParaRPr lang="pt-BR" altLang="en-US" sz="1200" b="1" dirty="0">
              <a:solidFill>
                <a:srgbClr val="002060"/>
              </a:solidFill>
              <a:latin typeface="Tahoma" panose="020B0604030504040204" pitchFamily="34" charset="0"/>
            </a:endParaRPr>
          </a:p>
        </p:txBody>
      </p:sp>
      <p:sp>
        <p:nvSpPr>
          <p:cNvPr id="75794" name="AutoShape 16"/>
          <p:cNvSpPr>
            <a:spLocks noChangeArrowheads="1"/>
          </p:cNvSpPr>
          <p:nvPr/>
        </p:nvSpPr>
        <p:spPr bwMode="auto">
          <a:xfrm>
            <a:off x="4583112" y="3716339"/>
            <a:ext cx="1441451" cy="1296987"/>
          </a:xfrm>
          <a:prstGeom prst="rightArrow">
            <a:avLst>
              <a:gd name="adj1" fmla="val 50000"/>
              <a:gd name="adj2" fmla="val 25214"/>
            </a:avLst>
          </a:prstGeom>
          <a:solidFill>
            <a:srgbClr val="FFFFFF"/>
          </a:solidFill>
          <a:ln w="9525">
            <a:solidFill>
              <a:srgbClr val="000000"/>
            </a:solidFill>
            <a:miter lim="800000"/>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000" b="1">
                <a:solidFill>
                  <a:srgbClr val="002060"/>
                </a:solidFill>
              </a:rPr>
              <a:t>Contrato de Prestação  de Serviços (Terceirização)</a:t>
            </a:r>
            <a:endParaRPr lang="pt-BR" altLang="en-US" sz="1000" b="1">
              <a:solidFill>
                <a:srgbClr val="002060"/>
              </a:solidFill>
              <a:latin typeface="Tahoma" panose="020B0604030504040204" pitchFamily="34" charset="0"/>
            </a:endParaRPr>
          </a:p>
        </p:txBody>
      </p:sp>
      <p:sp>
        <p:nvSpPr>
          <p:cNvPr id="75795" name="AutoShape 17"/>
          <p:cNvSpPr>
            <a:spLocks noChangeArrowheads="1"/>
          </p:cNvSpPr>
          <p:nvPr/>
        </p:nvSpPr>
        <p:spPr bwMode="auto">
          <a:xfrm>
            <a:off x="6383339" y="3860801"/>
            <a:ext cx="1512887" cy="792163"/>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pt-BR" altLang="en-US" sz="1200" b="1">
              <a:solidFill>
                <a:srgbClr val="002060"/>
              </a:solidFill>
            </a:endParaRPr>
          </a:p>
          <a:p>
            <a:pPr algn="ctr" eaLnBrk="1" hangingPunct="1">
              <a:spcBef>
                <a:spcPct val="0"/>
              </a:spcBef>
              <a:buClrTx/>
              <a:buSzTx/>
              <a:buFontTx/>
              <a:buNone/>
            </a:pPr>
            <a:r>
              <a:rPr lang="pt-BR" altLang="en-US" sz="1200" b="1">
                <a:solidFill>
                  <a:srgbClr val="002060"/>
                </a:solidFill>
              </a:rPr>
              <a:t>Empresa  B</a:t>
            </a:r>
          </a:p>
          <a:p>
            <a:pPr algn="ctr" eaLnBrk="1" hangingPunct="1">
              <a:spcBef>
                <a:spcPct val="0"/>
              </a:spcBef>
              <a:buClrTx/>
              <a:buSzTx/>
              <a:buFontTx/>
              <a:buNone/>
            </a:pPr>
            <a:r>
              <a:rPr lang="pt-BR" altLang="en-US" sz="1200" b="1">
                <a:solidFill>
                  <a:srgbClr val="002060"/>
                </a:solidFill>
              </a:rPr>
              <a:t>(Contratada)</a:t>
            </a:r>
            <a:endParaRPr lang="pt-BR" altLang="en-US" sz="1200" b="1">
              <a:solidFill>
                <a:srgbClr val="002060"/>
              </a:solidFill>
              <a:latin typeface="Tahoma" panose="020B0604030504040204" pitchFamily="34" charset="0"/>
            </a:endParaRPr>
          </a:p>
        </p:txBody>
      </p:sp>
      <p:pic>
        <p:nvPicPr>
          <p:cNvPr id="75796" name="Picture 18" descr="MCj0334122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40464" y="5084764"/>
            <a:ext cx="1474787" cy="1296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97" name="Line 19"/>
          <p:cNvSpPr>
            <a:spLocks noChangeShapeType="1"/>
          </p:cNvSpPr>
          <p:nvPr/>
        </p:nvSpPr>
        <p:spPr bwMode="auto">
          <a:xfrm flipH="1" flipV="1">
            <a:off x="4224338" y="4868864"/>
            <a:ext cx="1871662" cy="720725"/>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5798" name="AutoShape 20"/>
          <p:cNvSpPr>
            <a:spLocks noChangeArrowheads="1"/>
          </p:cNvSpPr>
          <p:nvPr/>
        </p:nvSpPr>
        <p:spPr bwMode="auto">
          <a:xfrm>
            <a:off x="3000375" y="5229225"/>
            <a:ext cx="1079500" cy="787400"/>
          </a:xfrm>
          <a:prstGeom prst="roundRect">
            <a:avLst>
              <a:gd name="adj" fmla="val 16667"/>
            </a:avLst>
          </a:prstGeom>
          <a:solidFill>
            <a:srgbClr val="FFFFFF"/>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en-US" sz="1200" b="1"/>
          </a:p>
          <a:p>
            <a:pPr algn="ctr" eaLnBrk="1" hangingPunct="1">
              <a:spcBef>
                <a:spcPct val="0"/>
              </a:spcBef>
              <a:buClrTx/>
              <a:buSzTx/>
              <a:buFontTx/>
              <a:buNone/>
            </a:pPr>
            <a:r>
              <a:rPr lang="pt-BR" altLang="en-US" sz="1200" b="1">
                <a:solidFill>
                  <a:srgbClr val="0000CC"/>
                </a:solidFill>
              </a:rPr>
              <a:t>Terceiros</a:t>
            </a:r>
            <a:endParaRPr lang="pt-BR" altLang="en-US" sz="1200" b="1">
              <a:solidFill>
                <a:srgbClr val="0000CC"/>
              </a:solidFill>
              <a:latin typeface="Tahoma" panose="020B0604030504040204" pitchFamily="34" charset="0"/>
            </a:endParaRPr>
          </a:p>
        </p:txBody>
      </p:sp>
      <p:sp>
        <p:nvSpPr>
          <p:cNvPr id="75799" name="Line 21"/>
          <p:cNvSpPr>
            <a:spLocks noChangeShapeType="1"/>
          </p:cNvSpPr>
          <p:nvPr/>
        </p:nvSpPr>
        <p:spPr bwMode="auto">
          <a:xfrm flipH="1" flipV="1">
            <a:off x="4224339" y="5805488"/>
            <a:ext cx="1800225" cy="0"/>
          </a:xfrm>
          <a:prstGeom prst="line">
            <a:avLst/>
          </a:prstGeom>
          <a:noFill/>
          <a:ln w="9525">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pt-BR"/>
          </a:p>
        </p:txBody>
      </p:sp>
      <p:sp>
        <p:nvSpPr>
          <p:cNvPr id="75800" name="Text Box 22"/>
          <p:cNvSpPr txBox="1">
            <a:spLocks noChangeArrowheads="1"/>
          </p:cNvSpPr>
          <p:nvPr/>
        </p:nvSpPr>
        <p:spPr bwMode="auto">
          <a:xfrm>
            <a:off x="6167438" y="6308725"/>
            <a:ext cx="230981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200">
                <a:latin typeface="Tahoma" panose="020B0604030504040204" pitchFamily="34" charset="0"/>
              </a:rPr>
              <a:t>Funcionário da Contratada (B)</a:t>
            </a:r>
            <a:r>
              <a:rPr lang="pt-BR" altLang="en-US" sz="2400">
                <a:latin typeface="Tahoma" panose="020B0604030504040204" pitchFamily="34" charset="0"/>
              </a:rPr>
              <a:t> </a:t>
            </a:r>
          </a:p>
        </p:txBody>
      </p:sp>
    </p:spTree>
    <p:extLst>
      <p:ext uri="{BB962C8B-B14F-4D97-AF65-F5344CB8AC3E}">
        <p14:creationId xmlns:p14="http://schemas.microsoft.com/office/powerpoint/2010/main" val="4020929089"/>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883AAC4-EA85-41DF-8932-5B05F5FCA21A}"/>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C0C43B38-EA6C-4FC5-ADC6-5AC985DFA4AB}"/>
              </a:ext>
            </a:extLst>
          </p:cNvPr>
          <p:cNvSpPr>
            <a:spLocks noGrp="1"/>
          </p:cNvSpPr>
          <p:nvPr>
            <p:ph type="sldNum" sz="quarter" idx="12"/>
          </p:nvPr>
        </p:nvSpPr>
        <p:spPr/>
        <p:txBody>
          <a:bodyPr/>
          <a:lstStyle/>
          <a:p>
            <a:fld id="{DF25A8D9-0F96-4EA7-B12F-FB0D539BE725}" type="slidenum">
              <a:rPr lang="pt-BR" smtClean="0"/>
              <a:t>16</a:t>
            </a:fld>
            <a:endParaRPr lang="pt-BR"/>
          </a:p>
        </p:txBody>
      </p:sp>
      <p:graphicFrame>
        <p:nvGraphicFramePr>
          <p:cNvPr id="6" name="Table 5">
            <a:extLst>
              <a:ext uri="{FF2B5EF4-FFF2-40B4-BE49-F238E27FC236}">
                <a16:creationId xmlns:a16="http://schemas.microsoft.com/office/drawing/2014/main" id="{04EB5A2A-36BB-4BC8-BE34-864CB0F49396}"/>
              </a:ext>
            </a:extLst>
          </p:cNvPr>
          <p:cNvGraphicFramePr>
            <a:graphicFrameLocks noGrp="1"/>
          </p:cNvGraphicFramePr>
          <p:nvPr>
            <p:extLst>
              <p:ext uri="{D42A27DB-BD31-4B8C-83A1-F6EECF244321}">
                <p14:modId xmlns:p14="http://schemas.microsoft.com/office/powerpoint/2010/main" val="1379891596"/>
              </p:ext>
            </p:extLst>
          </p:nvPr>
        </p:nvGraphicFramePr>
        <p:xfrm>
          <a:off x="838200" y="444239"/>
          <a:ext cx="10391775" cy="5912111"/>
        </p:xfrm>
        <a:graphic>
          <a:graphicData uri="http://schemas.openxmlformats.org/drawingml/2006/table">
            <a:tbl>
              <a:tblPr>
                <a:effectLst>
                  <a:outerShdw blurRad="50800" dist="38100" dir="2700000" algn="tl" rotWithShape="0">
                    <a:prstClr val="black">
                      <a:alpha val="40000"/>
                    </a:prstClr>
                  </a:outerShdw>
                </a:effectLst>
              </a:tblPr>
              <a:tblGrid>
                <a:gridCol w="2597944">
                  <a:extLst>
                    <a:ext uri="{9D8B030D-6E8A-4147-A177-3AD203B41FA5}">
                      <a16:colId xmlns:a16="http://schemas.microsoft.com/office/drawing/2014/main" val="4277107738"/>
                    </a:ext>
                  </a:extLst>
                </a:gridCol>
                <a:gridCol w="1371447">
                  <a:extLst>
                    <a:ext uri="{9D8B030D-6E8A-4147-A177-3AD203B41FA5}">
                      <a16:colId xmlns:a16="http://schemas.microsoft.com/office/drawing/2014/main" val="1187080412"/>
                    </a:ext>
                  </a:extLst>
                </a:gridCol>
                <a:gridCol w="6422384">
                  <a:extLst>
                    <a:ext uri="{9D8B030D-6E8A-4147-A177-3AD203B41FA5}">
                      <a16:colId xmlns:a16="http://schemas.microsoft.com/office/drawing/2014/main" val="1704467542"/>
                    </a:ext>
                  </a:extLst>
                </a:gridCol>
              </a:tblGrid>
              <a:tr h="954589">
                <a:tc rowSpan="9">
                  <a:txBody>
                    <a:bodyPr/>
                    <a:lstStyle/>
                    <a:p>
                      <a:pPr algn="ctr" fontAlgn="ctr"/>
                      <a:r>
                        <a:rPr lang="pt-BR" sz="1800" b="1" dirty="0">
                          <a:effectLst/>
                        </a:rPr>
                        <a:t>TABELA 01 </a:t>
                      </a:r>
                    </a:p>
                    <a:p>
                      <a:pPr algn="ctr" fontAlgn="ctr"/>
                      <a:endParaRPr lang="pt-BR" sz="1800" b="1" dirty="0">
                        <a:effectLst/>
                      </a:endParaRPr>
                    </a:p>
                    <a:p>
                      <a:pPr algn="ctr" fontAlgn="ctr"/>
                      <a:endParaRPr lang="pt-BR" sz="1800" b="1" dirty="0">
                        <a:effectLst/>
                      </a:endParaRPr>
                    </a:p>
                    <a:p>
                      <a:pPr algn="ctr" fontAlgn="ctr"/>
                      <a:endParaRPr lang="pt-BR" sz="1800" b="1" dirty="0">
                        <a:effectLst/>
                      </a:endParaRPr>
                    </a:p>
                    <a:p>
                      <a:pPr algn="ctr" fontAlgn="ctr"/>
                      <a:endParaRPr lang="pt-BR" sz="1800" b="1" dirty="0">
                        <a:effectLst/>
                      </a:endParaRPr>
                    </a:p>
                    <a:p>
                      <a:pPr algn="ctr" fontAlgn="ctr"/>
                      <a:endParaRPr lang="pt-BR" sz="1800" b="1" dirty="0">
                        <a:effectLst/>
                      </a:endParaRPr>
                    </a:p>
                    <a:p>
                      <a:pPr algn="ctr" fontAlgn="ctr"/>
                      <a:endParaRPr lang="pt-BR" sz="1800" b="1" dirty="0">
                        <a:effectLst/>
                      </a:endParaRPr>
                    </a:p>
                    <a:p>
                      <a:pPr algn="ctr" fontAlgn="ctr"/>
                      <a:r>
                        <a:rPr lang="pt-BR" sz="1800" b="1" dirty="0">
                          <a:effectLst/>
                        </a:rPr>
                        <a:t>Empregado e </a:t>
                      </a:r>
                    </a:p>
                    <a:p>
                      <a:pPr algn="ctr" fontAlgn="ctr"/>
                      <a:r>
                        <a:rPr lang="pt-BR" sz="1800" b="1" dirty="0">
                          <a:effectLst/>
                        </a:rPr>
                        <a:t>Trabalhador Temporário</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85000"/>
                      </a:schemeClr>
                    </a:solidFill>
                  </a:tcPr>
                </a:tc>
                <a:tc>
                  <a:txBody>
                    <a:bodyPr/>
                    <a:lstStyle/>
                    <a:p>
                      <a:pPr algn="ctr" fontAlgn="ctr"/>
                      <a:r>
                        <a:rPr lang="pt-BR" sz="1800" dirty="0">
                          <a:effectLst/>
                        </a:rPr>
                        <a:t>101</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Geral, inclusive o empregado público da administração direta ou indireta contratado pela CLT</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744302765"/>
                  </a:ext>
                </a:extLst>
              </a:tr>
              <a:tr h="653139">
                <a:tc vMerge="1">
                  <a:txBody>
                    <a:bodyPr/>
                    <a:lstStyle/>
                    <a:p>
                      <a:endParaRPr lang="pt-BR"/>
                    </a:p>
                  </a:txBody>
                  <a:tcPr/>
                </a:tc>
                <a:tc>
                  <a:txBody>
                    <a:bodyPr/>
                    <a:lstStyle/>
                    <a:p>
                      <a:pPr algn="ctr" fontAlgn="ctr"/>
                      <a:r>
                        <a:rPr lang="pt-BR" sz="1800">
                          <a:effectLst/>
                        </a:rPr>
                        <a:t>102</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Trabalhador rural por pequeno prazo da Lei 11.718/2008</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874952451"/>
                  </a:ext>
                </a:extLst>
              </a:tr>
              <a:tr h="319913">
                <a:tc vMerge="1">
                  <a:txBody>
                    <a:bodyPr/>
                    <a:lstStyle/>
                    <a:p>
                      <a:endParaRPr lang="pt-BR"/>
                    </a:p>
                  </a:txBody>
                  <a:tcPr/>
                </a:tc>
                <a:tc>
                  <a:txBody>
                    <a:bodyPr/>
                    <a:lstStyle/>
                    <a:p>
                      <a:pPr algn="ctr" fontAlgn="ctr"/>
                      <a:r>
                        <a:rPr lang="pt-BR" sz="1800">
                          <a:effectLst/>
                        </a:rPr>
                        <a:t>103</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Aprendiz</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755629434"/>
                  </a:ext>
                </a:extLst>
              </a:tr>
              <a:tr h="319913">
                <a:tc vMerge="1">
                  <a:txBody>
                    <a:bodyPr/>
                    <a:lstStyle/>
                    <a:p>
                      <a:endParaRPr lang="pt-BR"/>
                    </a:p>
                  </a:txBody>
                  <a:tcPr/>
                </a:tc>
                <a:tc>
                  <a:txBody>
                    <a:bodyPr/>
                    <a:lstStyle/>
                    <a:p>
                      <a:pPr algn="ctr" fontAlgn="ctr"/>
                      <a:r>
                        <a:rPr lang="pt-BR" sz="1800">
                          <a:effectLst/>
                        </a:rPr>
                        <a:t>104</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Doméstico</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527709188"/>
                  </a:ext>
                </a:extLst>
              </a:tr>
              <a:tr h="653139">
                <a:tc vMerge="1">
                  <a:txBody>
                    <a:bodyPr/>
                    <a:lstStyle/>
                    <a:p>
                      <a:endParaRPr lang="pt-BR"/>
                    </a:p>
                  </a:txBody>
                  <a:tcPr/>
                </a:tc>
                <a:tc>
                  <a:txBody>
                    <a:bodyPr/>
                    <a:lstStyle/>
                    <a:p>
                      <a:pPr algn="ctr" fontAlgn="ctr"/>
                      <a:r>
                        <a:rPr lang="pt-BR" sz="1800" dirty="0">
                          <a:effectLst/>
                        </a:rPr>
                        <a:t>105</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Contrato a termo firmado nos termos da Lei 9.601/1998</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012709484"/>
                  </a:ext>
                </a:extLst>
              </a:tr>
              <a:tr h="599825">
                <a:tc vMerge="1">
                  <a:txBody>
                    <a:bodyPr/>
                    <a:lstStyle/>
                    <a:p>
                      <a:endParaRPr lang="pt-BR"/>
                    </a:p>
                  </a:txBody>
                  <a:tcPr/>
                </a:tc>
                <a:tc>
                  <a:txBody>
                    <a:bodyPr/>
                    <a:lstStyle/>
                    <a:p>
                      <a:pPr algn="ctr" fontAlgn="ctr"/>
                      <a:r>
                        <a:rPr lang="pt-BR" sz="1800">
                          <a:effectLst/>
                        </a:rPr>
                        <a:t>106</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Trabalhador temporário - Contrato nos termos da Lei 6.019/1974</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669954179"/>
                  </a:ext>
                </a:extLst>
              </a:tr>
              <a:tr h="954589">
                <a:tc vMerge="1">
                  <a:txBody>
                    <a:bodyPr/>
                    <a:lstStyle/>
                    <a:p>
                      <a:endParaRPr lang="pt-BR"/>
                    </a:p>
                  </a:txBody>
                  <a:tcPr/>
                </a:tc>
                <a:tc>
                  <a:txBody>
                    <a:bodyPr/>
                    <a:lstStyle/>
                    <a:p>
                      <a:pPr algn="ctr" fontAlgn="ctr"/>
                      <a:r>
                        <a:rPr lang="pt-BR" sz="1800">
                          <a:effectLst/>
                        </a:rPr>
                        <a:t>107</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Contrato de trabalho Verde e Amarelo - sem acordo para antecipação mensal da multa rescisória do FGTS</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046731753"/>
                  </a:ext>
                </a:extLst>
              </a:tr>
              <a:tr h="954589">
                <a:tc vMerge="1">
                  <a:txBody>
                    <a:bodyPr/>
                    <a:lstStyle/>
                    <a:p>
                      <a:endParaRPr lang="pt-BR"/>
                    </a:p>
                  </a:txBody>
                  <a:tcPr/>
                </a:tc>
                <a:tc>
                  <a:txBody>
                    <a:bodyPr/>
                    <a:lstStyle/>
                    <a:p>
                      <a:pPr algn="ctr" fontAlgn="ctr"/>
                      <a:r>
                        <a:rPr lang="pt-BR" sz="1800">
                          <a:effectLst/>
                        </a:rPr>
                        <a:t>108</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Contrato de trabalho Verde e Amarelo - com acordo para antecipação mensal da multa rescisória do FGTS</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466364204"/>
                  </a:ext>
                </a:extLst>
              </a:tr>
              <a:tr h="502415">
                <a:tc vMerge="1">
                  <a:txBody>
                    <a:bodyPr/>
                    <a:lstStyle/>
                    <a:p>
                      <a:endParaRPr lang="pt-BR"/>
                    </a:p>
                  </a:txBody>
                  <a:tcPr/>
                </a:tc>
                <a:tc>
                  <a:txBody>
                    <a:bodyPr/>
                    <a:lstStyle/>
                    <a:p>
                      <a:pPr algn="ctr" fontAlgn="ctr"/>
                      <a:r>
                        <a:rPr lang="pt-BR" sz="1800">
                          <a:effectLst/>
                        </a:rPr>
                        <a:t>111</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800" dirty="0">
                          <a:effectLst/>
                        </a:rPr>
                        <a:t>Empregado - Contrato de trabalho intermitente</a:t>
                      </a:r>
                    </a:p>
                  </a:txBody>
                  <a:tcPr marL="39201" marR="39201" marT="19601" marB="1960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143217992"/>
                  </a:ext>
                </a:extLst>
              </a:tr>
            </a:tbl>
          </a:graphicData>
        </a:graphic>
      </p:graphicFrame>
      <p:sp>
        <p:nvSpPr>
          <p:cNvPr id="9" name="Freeform: Shape 17">
            <a:extLst>
              <a:ext uri="{FF2B5EF4-FFF2-40B4-BE49-F238E27FC236}">
                <a16:creationId xmlns:a16="http://schemas.microsoft.com/office/drawing/2014/main" id="{4CA50FC4-D2D6-4CE4-9542-65C5DB9A07CF}"/>
              </a:ext>
            </a:extLst>
          </p:cNvPr>
          <p:cNvSpPr>
            <a:spLocks/>
          </p:cNvSpPr>
          <p:nvPr/>
        </p:nvSpPr>
        <p:spPr bwMode="auto">
          <a:xfrm>
            <a:off x="2876033" y="2054364"/>
            <a:ext cx="388425" cy="334241"/>
          </a:xfrm>
          <a:custGeom>
            <a:avLst/>
            <a:gdLst>
              <a:gd name="T0" fmla="*/ 75642 w 258288"/>
              <a:gd name="T1" fmla="*/ 215855 h 221390"/>
              <a:gd name="T2" fmla="*/ 5535 w 258288"/>
              <a:gd name="T3" fmla="*/ 145748 h 221390"/>
              <a:gd name="T4" fmla="*/ 33577 w 258288"/>
              <a:gd name="T5" fmla="*/ 117706 h 221390"/>
              <a:gd name="T6" fmla="*/ 75642 w 258288"/>
              <a:gd name="T7" fmla="*/ 159770 h 221390"/>
              <a:gd name="T8" fmla="*/ 229877 w 258288"/>
              <a:gd name="T9" fmla="*/ 5535 h 221390"/>
              <a:gd name="T10" fmla="*/ 257919 w 258288"/>
              <a:gd name="T11" fmla="*/ 33577 h 221390"/>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8288" h="221390">
                <a:moveTo>
                  <a:pt x="75642" y="215855"/>
                </a:moveTo>
                <a:lnTo>
                  <a:pt x="5535" y="145748"/>
                </a:lnTo>
                <a:lnTo>
                  <a:pt x="33577" y="117706"/>
                </a:lnTo>
                <a:lnTo>
                  <a:pt x="75642" y="159770"/>
                </a:lnTo>
                <a:lnTo>
                  <a:pt x="229877" y="5535"/>
                </a:lnTo>
                <a:lnTo>
                  <a:pt x="257919" y="33577"/>
                </a:lnTo>
                <a:lnTo>
                  <a:pt x="75642" y="215855"/>
                </a:lnTo>
                <a:close/>
              </a:path>
            </a:pathLst>
          </a:custGeom>
          <a:solidFill>
            <a:srgbClr val="00B050"/>
          </a:solidFill>
          <a:ln>
            <a:noFill/>
          </a:ln>
          <a:extLst>
            <a:ext uri="{91240B29-F687-4F45-9708-019B960494DF}">
              <a14:hiddenLine xmlns:a14="http://schemas.microsoft.com/office/drawing/2010/main" w="9525" cap="flat">
                <a:solidFill>
                  <a:srgbClr val="000000"/>
                </a:solidFill>
                <a:prstDash val="solid"/>
                <a:miter lim="800000"/>
                <a:headEnd/>
                <a:tailEnd/>
              </a14:hiddenLine>
            </a:ext>
          </a:extLst>
        </p:spPr>
        <p:txBody>
          <a:bodyPr anchor="ctr"/>
          <a:lstStyle/>
          <a:p>
            <a:endParaRPr lang="en-US"/>
          </a:p>
        </p:txBody>
      </p:sp>
    </p:spTree>
    <p:extLst>
      <p:ext uri="{BB962C8B-B14F-4D97-AF65-F5344CB8AC3E}">
        <p14:creationId xmlns:p14="http://schemas.microsoft.com/office/powerpoint/2010/main" val="1303893166"/>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4" name="Rectangle 2"/>
          <p:cNvSpPr>
            <a:spLocks noGrp="1" noChangeArrowheads="1"/>
          </p:cNvSpPr>
          <p:nvPr>
            <p:ph type="title"/>
          </p:nvPr>
        </p:nvSpPr>
        <p:spPr>
          <a:xfrm>
            <a:off x="817418" y="333376"/>
            <a:ext cx="10536382" cy="858115"/>
          </a:xfrm>
          <a:solidFill>
            <a:schemeClr val="tx2">
              <a:lumMod val="50000"/>
            </a:schemeClr>
          </a:solidFill>
          <a:ln>
            <a:solidFill>
              <a:srgbClr val="996600"/>
            </a:solidFill>
            <a:miter lim="800000"/>
            <a:headEnd/>
            <a:tailEnd/>
          </a:ln>
        </p:spPr>
        <p:txBody>
          <a:bodyPr vert="horz" lIns="91440" tIns="45720" rIns="91440" bIns="45720" rtlCol="0" anchor="ctr">
            <a:normAutofit fontScale="90000"/>
          </a:bodyPr>
          <a:lstStyle/>
          <a:p>
            <a:pPr algn="ctr" eaLnBrk="1" hangingPunct="1"/>
            <a:br>
              <a:rPr lang="pt-BR" altLang="en-US" sz="4200" b="1" dirty="0">
                <a:solidFill>
                  <a:schemeClr val="bg1"/>
                </a:solidFill>
                <a:latin typeface="Franklin Gothic Book" panose="020B0503020102020204" pitchFamily="34" charset="0"/>
              </a:rPr>
            </a:br>
            <a:r>
              <a:rPr lang="pt-BR" altLang="en-US" sz="4200" b="1" dirty="0">
                <a:solidFill>
                  <a:schemeClr val="bg1"/>
                </a:solidFill>
                <a:latin typeface="Franklin Gothic Book" panose="020B0503020102020204" pitchFamily="34" charset="0"/>
              </a:rPr>
              <a:t>CESSÃO DE MÃO-DE-OBRA </a:t>
            </a:r>
            <a:br>
              <a:rPr lang="pt-BR" altLang="en-US" sz="4200" b="1" dirty="0">
                <a:solidFill>
                  <a:schemeClr val="bg1"/>
                </a:solidFill>
                <a:latin typeface="Franklin Gothic Book" panose="020B0503020102020204" pitchFamily="34" charset="0"/>
              </a:rPr>
            </a:br>
            <a:endParaRPr lang="pt-BR" altLang="en-US" sz="4200" dirty="0">
              <a:solidFill>
                <a:schemeClr val="bg1"/>
              </a:solidFill>
              <a:latin typeface="Franklin Gothic Book" panose="020B0503020102020204" pitchFamily="34" charset="0"/>
            </a:endParaRPr>
          </a:p>
        </p:txBody>
      </p:sp>
      <p:sp>
        <p:nvSpPr>
          <p:cNvPr id="76805" name="Rectangle 3"/>
          <p:cNvSpPr>
            <a:spLocks noGrp="1" noChangeArrowheads="1"/>
          </p:cNvSpPr>
          <p:nvPr>
            <p:ph type="body" idx="1"/>
          </p:nvPr>
        </p:nvSpPr>
        <p:spPr>
          <a:xfrm>
            <a:off x="817418" y="1600201"/>
            <a:ext cx="10536382" cy="3789217"/>
          </a:xfrm>
          <a:ln>
            <a:solidFill>
              <a:srgbClr val="996600"/>
            </a:solidFill>
            <a:miter lim="800000"/>
            <a:headEnd/>
            <a:tailEnd/>
          </a:ln>
        </p:spPr>
        <p:txBody>
          <a:bodyPr/>
          <a:lstStyle/>
          <a:p>
            <a:pPr algn="just"/>
            <a:r>
              <a:rPr lang="pt-BR" altLang="en-US" b="1" u="sng" dirty="0">
                <a:solidFill>
                  <a:srgbClr val="002060"/>
                </a:solidFill>
                <a:latin typeface="Cambria" panose="02040503050406030204" pitchFamily="18" charset="0"/>
                <a:cs typeface="Times New Roman" panose="02020603050405020304" pitchFamily="18" charset="0"/>
              </a:rPr>
              <a:t>Colocação à disposição da empresa contratante</a:t>
            </a:r>
            <a:r>
              <a:rPr lang="pt-BR" altLang="en-US" b="1" dirty="0">
                <a:solidFill>
                  <a:srgbClr val="002060"/>
                </a:solidFill>
                <a:latin typeface="Cambria" panose="02040503050406030204" pitchFamily="18" charset="0"/>
                <a:cs typeface="Times New Roman" panose="02020603050405020304" pitchFamily="18" charset="0"/>
              </a:rPr>
              <a:t>: cessão do trabalhador, em caráter não-eventual, respeitados os limites do contrato. </a:t>
            </a:r>
          </a:p>
          <a:p>
            <a:pPr algn="just"/>
            <a:r>
              <a:rPr lang="pt-BR" altLang="en-US" b="1" u="sng" dirty="0">
                <a:solidFill>
                  <a:srgbClr val="002060"/>
                </a:solidFill>
                <a:latin typeface="Cambria" panose="02040503050406030204" pitchFamily="18" charset="0"/>
                <a:cs typeface="Times New Roman" panose="02020603050405020304" pitchFamily="18" charset="0"/>
              </a:rPr>
              <a:t>Dependências de terceiros</a:t>
            </a:r>
            <a:r>
              <a:rPr lang="pt-BR" altLang="en-US" b="1" dirty="0">
                <a:solidFill>
                  <a:srgbClr val="002060"/>
                </a:solidFill>
                <a:latin typeface="Cambria" panose="02040503050406030204" pitchFamily="18" charset="0"/>
                <a:cs typeface="Times New Roman" panose="02020603050405020304" pitchFamily="18" charset="0"/>
              </a:rPr>
              <a:t>: aquelas indicadas pela empresa contratante, que não sejam as suas próprias e que não pertençam à empresa prestadora dos serviços. </a:t>
            </a:r>
          </a:p>
          <a:p>
            <a:pPr algn="just"/>
            <a:r>
              <a:rPr lang="pt-BR" altLang="en-US" b="1" u="sng" dirty="0">
                <a:solidFill>
                  <a:srgbClr val="002060"/>
                </a:solidFill>
                <a:latin typeface="Cambria" panose="02040503050406030204" pitchFamily="18" charset="0"/>
                <a:cs typeface="Times New Roman" panose="02020603050405020304" pitchFamily="18" charset="0"/>
              </a:rPr>
              <a:t>Serviços contínuos</a:t>
            </a:r>
            <a:r>
              <a:rPr lang="pt-BR" altLang="en-US" b="1" dirty="0">
                <a:solidFill>
                  <a:srgbClr val="002060"/>
                </a:solidFill>
                <a:latin typeface="Cambria" panose="02040503050406030204" pitchFamily="18" charset="0"/>
                <a:cs typeface="Times New Roman" panose="02020603050405020304" pitchFamily="18" charset="0"/>
              </a:rPr>
              <a:t>: aqueles que constituem necessidade permanente da contratante, que se repetem periódica ou sistematicamente, ligados ou não a sua atividade fim, ainda que sua execução seja realizada de forma intermitente ou por diferentes trabalhadores. </a:t>
            </a:r>
          </a:p>
          <a:p>
            <a:pPr eaLnBrk="1" hangingPunct="1">
              <a:lnSpc>
                <a:spcPct val="90000"/>
              </a:lnSpc>
            </a:pPr>
            <a:endParaRPr lang="pt-BR" altLang="en-US" b="1" dirty="0">
              <a:solidFill>
                <a:srgbClr val="002060"/>
              </a:solidFill>
              <a:latin typeface="Arial" panose="020B0604020202020204" pitchFamily="34" charset="0"/>
            </a:endParaRPr>
          </a:p>
        </p:txBody>
      </p:sp>
      <p:sp>
        <p:nvSpPr>
          <p:cNvPr id="7680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9A06AE1-BCBC-4FF4-8492-B14A99E4D84E}" type="slidenum">
              <a:rPr lang="pt-BR" altLang="pt-BR">
                <a:solidFill>
                  <a:srgbClr val="9B9A98"/>
                </a:solidFill>
              </a:rPr>
              <a:pPr eaLnBrk="1" hangingPunct="1"/>
              <a:t>160</a:t>
            </a:fld>
            <a:endParaRPr lang="pt-BR" altLang="pt-BR">
              <a:solidFill>
                <a:srgbClr val="9B9A98"/>
              </a:solidFill>
            </a:endParaRPr>
          </a:p>
        </p:txBody>
      </p:sp>
      <p:sp>
        <p:nvSpPr>
          <p:cNvPr id="7680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76F3CCD-2B72-4C9D-A59C-9060B11DC486}" type="slidenum">
              <a:rPr lang="pt-BR" altLang="en-US" sz="1400">
                <a:latin typeface="Times New Roman" panose="02020603050405020304" pitchFamily="18" charset="0"/>
              </a:rPr>
              <a:pPr algn="r" eaLnBrk="1" hangingPunct="1">
                <a:spcBef>
                  <a:spcPct val="0"/>
                </a:spcBef>
                <a:buClrTx/>
                <a:buSzTx/>
                <a:buFontTx/>
                <a:buNone/>
              </a:pPr>
              <a:t>160</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84898832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8085-1FFF-44DD-A144-D794D923CF00}"/>
              </a:ext>
            </a:extLst>
          </p:cNvPr>
          <p:cNvSpPr>
            <a:spLocks noGrp="1"/>
          </p:cNvSpPr>
          <p:nvPr>
            <p:ph type="title"/>
          </p:nvPr>
        </p:nvSpPr>
        <p:spPr>
          <a:xfrm>
            <a:off x="1066800" y="642594"/>
            <a:ext cx="10058400" cy="1081431"/>
          </a:xfrm>
          <a:solidFill>
            <a:schemeClr val="tx2">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en-US" sz="4000" b="1" dirty="0"/>
              <a:t>Local da </a:t>
            </a:r>
            <a:r>
              <a:rPr lang="en-US" sz="4000" b="1" dirty="0" err="1"/>
              <a:t>Prestação</a:t>
            </a:r>
            <a:r>
              <a:rPr lang="en-US" sz="4000" b="1" dirty="0"/>
              <a:t> de </a:t>
            </a:r>
            <a:r>
              <a:rPr lang="en-US" sz="4000" b="1" dirty="0" err="1"/>
              <a:t>Serviço</a:t>
            </a:r>
            <a:endParaRPr lang="en-US" sz="4000" b="1" dirty="0"/>
          </a:p>
        </p:txBody>
      </p:sp>
      <p:graphicFrame>
        <p:nvGraphicFramePr>
          <p:cNvPr id="5" name="Content Placeholder 2" descr="SmartArt Process Diagram">
            <a:extLst>
              <a:ext uri="{FF2B5EF4-FFF2-40B4-BE49-F238E27FC236}">
                <a16:creationId xmlns:a16="http://schemas.microsoft.com/office/drawing/2014/main" id="{60233515-42BF-4401-AB7F-458C06159D34}"/>
              </a:ext>
            </a:extLst>
          </p:cNvPr>
          <p:cNvGraphicFramePr>
            <a:graphicFrameLocks noGrp="1"/>
          </p:cNvGraphicFramePr>
          <p:nvPr>
            <p:ph idx="1"/>
          </p:nvPr>
        </p:nvGraphicFramePr>
        <p:xfrm>
          <a:off x="1066800" y="2310063"/>
          <a:ext cx="10058400" cy="3725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018282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4" name="Rectangle 2"/>
          <p:cNvSpPr>
            <a:spLocks noGrp="1" noChangeArrowheads="1"/>
          </p:cNvSpPr>
          <p:nvPr>
            <p:ph type="title"/>
          </p:nvPr>
        </p:nvSpPr>
        <p:spPr>
          <a:xfrm>
            <a:off x="1158949" y="274638"/>
            <a:ext cx="10021669" cy="874712"/>
          </a:xfrm>
          <a:solidFill>
            <a:srgbClr val="002060"/>
          </a:solidFill>
        </p:spPr>
        <p:txBody>
          <a:bodyPr vert="horz" lIns="91440" tIns="45720" rIns="91440" bIns="45720" rtlCol="0" anchor="ctr">
            <a:normAutofit/>
          </a:bodyPr>
          <a:lstStyle/>
          <a:p>
            <a:pPr algn="ctr" eaLnBrk="1" hangingPunct="1"/>
            <a:r>
              <a:rPr lang="pt-BR" altLang="en-US" sz="4200" dirty="0">
                <a:solidFill>
                  <a:schemeClr val="bg1"/>
                </a:solidFill>
                <a:latin typeface="Franklin Gothic Book" panose="020B0503020102020204" pitchFamily="34" charset="0"/>
              </a:rPr>
              <a:t>I - acabamento</a:t>
            </a:r>
          </a:p>
        </p:txBody>
      </p:sp>
      <p:sp>
        <p:nvSpPr>
          <p:cNvPr id="81925" name="Rectangle 3"/>
          <p:cNvSpPr>
            <a:spLocks noGrp="1" noChangeArrowheads="1"/>
          </p:cNvSpPr>
          <p:nvPr>
            <p:ph type="body" idx="1"/>
          </p:nvPr>
        </p:nvSpPr>
        <p:spPr>
          <a:xfrm>
            <a:off x="1066800" y="1257300"/>
            <a:ext cx="10113818" cy="4991100"/>
          </a:xfrm>
        </p:spPr>
        <p:txBody>
          <a:bodyPr>
            <a:normAutofit/>
          </a:bodyPr>
          <a:lstStyle/>
          <a:p>
            <a:pPr algn="just" eaLnBrk="1" hangingPunct="1"/>
            <a:r>
              <a:rPr lang="pt-BR" altLang="en-US" sz="3400" dirty="0">
                <a:solidFill>
                  <a:srgbClr val="002060"/>
                </a:solidFill>
                <a:latin typeface="Cambria" panose="02040503050406030204" pitchFamily="18" charset="0"/>
              </a:rPr>
              <a:t>que envolvam a conclusão, o preparo final ou a incorporação das últimas partes ou dos componentes de produtos, com vistas a colocá-los em condição de uso;</a:t>
            </a:r>
          </a:p>
          <a:p>
            <a:pPr>
              <a:defRPr/>
            </a:pPr>
            <a:endParaRPr lang="pt-BR"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a:defRPr/>
            </a:pPr>
            <a:endParaRPr lang="pt-BR" sz="2800" b="1"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endParaRPr lang="pt-BR" altLang="en-US" dirty="0">
              <a:solidFill>
                <a:srgbClr val="002060"/>
              </a:solidFill>
              <a:latin typeface="Cambria" panose="02040503050406030204" pitchFamily="18" charset="0"/>
            </a:endParaRPr>
          </a:p>
        </p:txBody>
      </p:sp>
      <p:sp>
        <p:nvSpPr>
          <p:cNvPr id="8192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A01AB9F-3A9A-4194-920A-9247A0256A2F}" type="slidenum">
              <a:rPr lang="pt-BR" altLang="pt-BR">
                <a:solidFill>
                  <a:srgbClr val="9B9A98"/>
                </a:solidFill>
              </a:rPr>
              <a:pPr eaLnBrk="1" hangingPunct="1"/>
              <a:t>162</a:t>
            </a:fld>
            <a:endParaRPr lang="pt-BR" altLang="pt-BR">
              <a:solidFill>
                <a:srgbClr val="9B9A98"/>
              </a:solidFill>
            </a:endParaRPr>
          </a:p>
        </p:txBody>
      </p:sp>
      <p:sp>
        <p:nvSpPr>
          <p:cNvPr id="8192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3E2F1AB-52D8-412B-881E-35A4E3CC05FF}" type="slidenum">
              <a:rPr lang="pt-BR" altLang="en-US" sz="1400">
                <a:latin typeface="Times New Roman" panose="02020603050405020304" pitchFamily="18" charset="0"/>
              </a:rPr>
              <a:pPr algn="r" eaLnBrk="1" hangingPunct="1">
                <a:spcBef>
                  <a:spcPct val="0"/>
                </a:spcBef>
                <a:buClrTx/>
                <a:buSzTx/>
                <a:buFontTx/>
                <a:buNone/>
              </a:pPr>
              <a:t>162</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DBC1A281-EF1C-4F10-812E-0C3EE2064B21}"/>
              </a:ext>
            </a:extLst>
          </p:cNvPr>
          <p:cNvGraphicFramePr>
            <a:graphicFrameLocks/>
          </p:cNvGraphicFramePr>
          <p:nvPr/>
        </p:nvGraphicFramePr>
        <p:xfrm>
          <a:off x="6580909" y="3097589"/>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0617433"/>
      </p:ext>
    </p:extLst>
  </p:cSld>
  <p:clrMapOvr>
    <a:masterClrMapping/>
  </p:clrMapOvr>
  <p:transition/>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2" name="Rectangle 2"/>
          <p:cNvSpPr>
            <a:spLocks noGrp="1" noChangeArrowheads="1"/>
          </p:cNvSpPr>
          <p:nvPr>
            <p:ph type="title"/>
          </p:nvPr>
        </p:nvSpPr>
        <p:spPr>
          <a:xfrm>
            <a:off x="789710" y="333375"/>
            <a:ext cx="10266218" cy="1006475"/>
          </a:xfrm>
          <a:solidFill>
            <a:srgbClr val="002060"/>
          </a:solidFill>
        </p:spPr>
        <p:txBody>
          <a:bodyPr vert="horz" lIns="91440" tIns="45720" rIns="91440" bIns="45720" rtlCol="0" anchor="ctr">
            <a:normAutofit fontScale="90000"/>
          </a:bodyPr>
          <a:lstStyle/>
          <a:p>
            <a:pPr eaLnBrk="1" hangingPunct="1"/>
            <a:r>
              <a:rPr lang="pt-BR" altLang="en-US" sz="4000" dirty="0">
                <a:solidFill>
                  <a:schemeClr val="bg1"/>
                </a:solidFill>
                <a:latin typeface="Cambria" panose="02040503050406030204" pitchFamily="18" charset="0"/>
              </a:rPr>
              <a:t>II - embalagem </a:t>
            </a:r>
            <a:br>
              <a:rPr lang="pt-BR" altLang="en-US" sz="4000" dirty="0">
                <a:solidFill>
                  <a:schemeClr val="bg1"/>
                </a:solidFill>
                <a:latin typeface="Cambria" panose="02040503050406030204" pitchFamily="18" charset="0"/>
              </a:rPr>
            </a:br>
            <a:r>
              <a:rPr lang="pt-BR" altLang="en-US" sz="4000" dirty="0">
                <a:solidFill>
                  <a:schemeClr val="bg1"/>
                </a:solidFill>
                <a:latin typeface="Cambria" panose="02040503050406030204" pitchFamily="18" charset="0"/>
              </a:rPr>
              <a:t>III - acondicionamento,</a:t>
            </a:r>
          </a:p>
        </p:txBody>
      </p:sp>
      <p:sp>
        <p:nvSpPr>
          <p:cNvPr id="91139" name="Rectangle 3"/>
          <p:cNvSpPr>
            <a:spLocks noGrp="1" noChangeArrowheads="1"/>
          </p:cNvSpPr>
          <p:nvPr>
            <p:ph type="body" idx="1"/>
          </p:nvPr>
        </p:nvSpPr>
        <p:spPr>
          <a:xfrm>
            <a:off x="789710" y="1631950"/>
            <a:ext cx="8747695" cy="4279752"/>
          </a:xfrm>
        </p:spPr>
        <p:txBody>
          <a:bodyPr>
            <a:noAutofit/>
          </a:bodyPr>
          <a:lstStyle/>
          <a:p>
            <a:pPr eaLnBrk="1" hangingPunct="1">
              <a:lnSpc>
                <a:spcPct val="90000"/>
              </a:lnSpc>
              <a:defRPr/>
            </a:pPr>
            <a:r>
              <a:rPr lang="pt-BR" sz="2800" b="1" dirty="0">
                <a:solidFill>
                  <a:schemeClr val="tx1"/>
                </a:solidFill>
                <a:latin typeface="+mj-lt"/>
              </a:rPr>
              <a:t>II - relacionados com o preparo de produtos ou de mercadorias visando à preservação ou à conservação de suas características para transporte ou guarda;</a:t>
            </a:r>
          </a:p>
          <a:p>
            <a:pPr eaLnBrk="1" hangingPunct="1">
              <a:lnSpc>
                <a:spcPct val="90000"/>
              </a:lnSpc>
              <a:defRPr/>
            </a:pPr>
            <a:endParaRPr lang="pt-BR" sz="2800" b="1" dirty="0">
              <a:solidFill>
                <a:schemeClr val="tx1"/>
              </a:solidFill>
              <a:latin typeface="+mj-lt"/>
            </a:endParaRPr>
          </a:p>
          <a:p>
            <a:pPr algn="just" eaLnBrk="1" hangingPunct="1">
              <a:lnSpc>
                <a:spcPct val="90000"/>
              </a:lnSpc>
              <a:defRPr/>
            </a:pPr>
            <a:r>
              <a:rPr lang="pt-BR" sz="2800" b="1" dirty="0">
                <a:solidFill>
                  <a:srgbClr val="002060"/>
                </a:solidFill>
                <a:latin typeface="+mj-lt"/>
              </a:rPr>
              <a:t>III - compreendendo os serviços envolvidos no processo de colocação ordenada dos produtos quando do seu armazenamento ou transporte, a exemplo de sua colocação em </a:t>
            </a:r>
            <a:r>
              <a:rPr lang="pt-BR" sz="2800" b="1" u="sng" dirty="0">
                <a:solidFill>
                  <a:srgbClr val="002060"/>
                </a:solidFill>
                <a:effectLst>
                  <a:outerShdw blurRad="38100" dist="38100" dir="2700000" algn="tl">
                    <a:srgbClr val="000000"/>
                  </a:outerShdw>
                </a:effectLst>
                <a:latin typeface="+mj-lt"/>
              </a:rPr>
              <a:t>palets,</a:t>
            </a:r>
            <a:r>
              <a:rPr lang="pt-BR" sz="2800" b="1" dirty="0">
                <a:solidFill>
                  <a:srgbClr val="002060"/>
                </a:solidFill>
                <a:latin typeface="+mj-lt"/>
              </a:rPr>
              <a:t> empilhamento, amarração, entre outros;</a:t>
            </a:r>
          </a:p>
          <a:p>
            <a:pPr eaLnBrk="1" hangingPunct="1">
              <a:lnSpc>
                <a:spcPct val="90000"/>
              </a:lnSpc>
              <a:defRPr/>
            </a:pPr>
            <a:endParaRPr lang="pt-BR" sz="2800" b="1" dirty="0">
              <a:solidFill>
                <a:srgbClr val="FF0000"/>
              </a:solidFill>
            </a:endParaRPr>
          </a:p>
          <a:p>
            <a:pPr eaLnBrk="1" hangingPunct="1">
              <a:lnSpc>
                <a:spcPct val="90000"/>
              </a:lnSpc>
              <a:defRPr/>
            </a:pPr>
            <a:endParaRPr lang="pt-BR" sz="2800" b="1" dirty="0">
              <a:solidFill>
                <a:srgbClr val="FF0000"/>
              </a:solidFill>
            </a:endParaRPr>
          </a:p>
          <a:p>
            <a:pPr eaLnBrk="1" hangingPunct="1">
              <a:lnSpc>
                <a:spcPct val="90000"/>
              </a:lnSpc>
              <a:defRPr/>
            </a:pPr>
            <a:endParaRPr lang="pt-BR" sz="2800" b="1" dirty="0"/>
          </a:p>
        </p:txBody>
      </p:sp>
      <p:sp>
        <p:nvSpPr>
          <p:cNvPr id="8397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dirty="0">
                <a:solidFill>
                  <a:srgbClr val="9B9A98"/>
                </a:solidFill>
              </a:rPr>
              <a:t>eraldo consorte -  econsort@gmail.com</a:t>
            </a:r>
            <a:endParaRPr lang="pt-BR" altLang="en-US" sz="1000" dirty="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62CD8E8-90CF-42F9-8C0E-2A7A2B08B37F}" type="slidenum">
              <a:rPr lang="pt-BR" altLang="pt-BR">
                <a:solidFill>
                  <a:srgbClr val="9B9A98"/>
                </a:solidFill>
              </a:rPr>
              <a:pPr eaLnBrk="1" hangingPunct="1"/>
              <a:t>163</a:t>
            </a:fld>
            <a:endParaRPr lang="pt-BR" altLang="pt-BR">
              <a:solidFill>
                <a:srgbClr val="9B9A98"/>
              </a:solidFill>
            </a:endParaRPr>
          </a:p>
        </p:txBody>
      </p:sp>
      <p:sp>
        <p:nvSpPr>
          <p:cNvPr id="8397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2211A46-1C5D-4667-83AE-09119B42A025}" type="slidenum">
              <a:rPr lang="pt-BR" altLang="en-US" sz="1400">
                <a:latin typeface="Times New Roman" panose="02020603050405020304" pitchFamily="18" charset="0"/>
              </a:rPr>
              <a:pPr algn="r" eaLnBrk="1" hangingPunct="1">
                <a:spcBef>
                  <a:spcPct val="0"/>
                </a:spcBef>
                <a:buClrTx/>
                <a:buSzTx/>
                <a:buFontTx/>
                <a:buNone/>
              </a:pPr>
              <a:t>163</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280901DF-C19E-43F7-80E1-8F2026C94EF5}"/>
              </a:ext>
            </a:extLst>
          </p:cNvPr>
          <p:cNvGraphicFramePr>
            <a:graphicFrameLocks/>
          </p:cNvGraphicFramePr>
          <p:nvPr/>
        </p:nvGraphicFramePr>
        <p:xfrm>
          <a:off x="6764743" y="4075112"/>
          <a:ext cx="5553075" cy="27717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0762249"/>
      </p:ext>
    </p:extLst>
  </p:cSld>
  <p:clrMapOvr>
    <a:masterClrMapping/>
  </p:clrMapOvr>
  <p:transition/>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789710" y="379703"/>
            <a:ext cx="9809018" cy="784079"/>
          </a:xfrm>
          <a:solidFill>
            <a:srgbClr val="002060"/>
          </a:solidFill>
        </p:spPr>
        <p:txBody>
          <a:bodyPr vert="horz" lIns="91440" tIns="45720" rIns="91440" bIns="45720" rtlCol="0" anchor="ctr">
            <a:normAutofit/>
          </a:bodyPr>
          <a:lstStyle/>
          <a:p>
            <a:pPr algn="ctr" eaLnBrk="1" hangingPunct="1">
              <a:defRPr/>
            </a:pPr>
            <a:r>
              <a:rPr lang="pt-BR" sz="4200" i="1" dirty="0">
                <a:solidFill>
                  <a:schemeClr val="bg1"/>
                </a:solidFill>
                <a:effectLst>
                  <a:outerShdw blurRad="38100" dist="38100" dir="2700000" algn="tl">
                    <a:srgbClr val="000000"/>
                  </a:outerShdw>
                </a:effectLst>
                <a:latin typeface="Franklin Gothic Book" pitchFamily="34" charset="0"/>
              </a:rPr>
              <a:t>IV - cobrança</a:t>
            </a:r>
            <a:endParaRPr lang="pt-BR" sz="4200" i="1" u="sng" dirty="0">
              <a:solidFill>
                <a:schemeClr val="bg1"/>
              </a:solidFill>
              <a:latin typeface="Franklin Gothic Book" pitchFamily="34" charset="0"/>
            </a:endParaRPr>
          </a:p>
        </p:txBody>
      </p:sp>
      <p:sp>
        <p:nvSpPr>
          <p:cNvPr id="86021" name="Rectangle 3"/>
          <p:cNvSpPr>
            <a:spLocks noGrp="1" noChangeArrowheads="1"/>
          </p:cNvSpPr>
          <p:nvPr>
            <p:ph type="body" idx="1"/>
          </p:nvPr>
        </p:nvSpPr>
        <p:spPr>
          <a:xfrm>
            <a:off x="789709" y="1271732"/>
            <a:ext cx="10681855" cy="4796559"/>
          </a:xfrm>
        </p:spPr>
        <p:txBody>
          <a:bodyPr>
            <a:normAutofit/>
          </a:bodyPr>
          <a:lstStyle/>
          <a:p>
            <a:pPr algn="just" eaLnBrk="1" hangingPunct="1"/>
            <a:r>
              <a:rPr lang="pt-BR" altLang="en-US" sz="3800" dirty="0">
                <a:solidFill>
                  <a:srgbClr val="002060"/>
                </a:solidFill>
                <a:latin typeface="Cambria" panose="02040503050406030204" pitchFamily="18" charset="0"/>
                <a:cs typeface="Times New Roman" panose="02020603050405020304" pitchFamily="18" charset="0"/>
              </a:rPr>
              <a:t>que objetivem o recebimento de quaisquer valores devidos à empresa contratante, ainda que periodicamente;</a:t>
            </a:r>
          </a:p>
          <a:p>
            <a:pPr algn="just" eaLnBrk="1" hangingPunct="1"/>
            <a:endParaRPr lang="pt-BR" altLang="en-US" sz="3800" dirty="0">
              <a:solidFill>
                <a:srgbClr val="002060"/>
              </a:solidFill>
              <a:latin typeface="Cambria" panose="02040503050406030204" pitchFamily="18" charset="0"/>
              <a:cs typeface="Times New Roman" panose="02020603050405020304" pitchFamily="18" charset="0"/>
            </a:endParaRPr>
          </a:p>
          <a:p>
            <a:pPr algn="just" eaLnBrk="1" hangingPunct="1"/>
            <a:endParaRPr lang="pt-BR" altLang="en-US" sz="3400" dirty="0">
              <a:solidFill>
                <a:srgbClr val="002060"/>
              </a:solidFill>
              <a:latin typeface="Cambria" panose="02040503050406030204" pitchFamily="18" charset="0"/>
              <a:cs typeface="Times New Roman" panose="02020603050405020304" pitchFamily="18" charset="0"/>
            </a:endParaRPr>
          </a:p>
          <a:p>
            <a:pPr eaLnBrk="1" hangingPunct="1"/>
            <a:endParaRPr lang="pt-BR" altLang="en-US" sz="3400" b="1" dirty="0">
              <a:latin typeface="Arial" panose="020B0604020202020204" pitchFamily="34" charset="0"/>
            </a:endParaRPr>
          </a:p>
        </p:txBody>
      </p:sp>
      <p:sp>
        <p:nvSpPr>
          <p:cNvPr id="8602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709BB66-721C-4FE2-84F6-20AA7CBC8EBA}" type="slidenum">
              <a:rPr lang="pt-BR" altLang="pt-BR">
                <a:solidFill>
                  <a:srgbClr val="9B9A98"/>
                </a:solidFill>
              </a:rPr>
              <a:pPr eaLnBrk="1" hangingPunct="1"/>
              <a:t>164</a:t>
            </a:fld>
            <a:endParaRPr lang="pt-BR" altLang="pt-BR">
              <a:solidFill>
                <a:srgbClr val="9B9A98"/>
              </a:solidFill>
            </a:endParaRPr>
          </a:p>
        </p:txBody>
      </p:sp>
      <p:sp>
        <p:nvSpPr>
          <p:cNvPr id="8601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EFF85CA-7CD4-4827-94EE-AE9D9EB49D68}" type="slidenum">
              <a:rPr lang="pt-BR" altLang="en-US" sz="1400">
                <a:latin typeface="Times New Roman" panose="02020603050405020304" pitchFamily="18" charset="0"/>
              </a:rPr>
              <a:pPr algn="r" eaLnBrk="1" hangingPunct="1">
                <a:spcBef>
                  <a:spcPct val="0"/>
                </a:spcBef>
                <a:buClrTx/>
                <a:buSzTx/>
                <a:buFontTx/>
                <a:buNone/>
              </a:pPr>
              <a:t>164</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20C3A727-3B29-443C-B692-AFC1BA421440}"/>
              </a:ext>
            </a:extLst>
          </p:cNvPr>
          <p:cNvGraphicFramePr>
            <a:graphicFrameLocks/>
          </p:cNvGraphicFramePr>
          <p:nvPr/>
        </p:nvGraphicFramePr>
        <p:xfrm>
          <a:off x="6901181" y="3170614"/>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21746149"/>
      </p:ext>
    </p:extLst>
  </p:cSld>
  <p:clrMapOvr>
    <a:masterClrMapping/>
  </p:clrMapOvr>
  <p:transition/>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8" name="Rectangle 2"/>
          <p:cNvSpPr>
            <a:spLocks noGrp="1" noChangeArrowheads="1"/>
          </p:cNvSpPr>
          <p:nvPr>
            <p:ph type="title"/>
          </p:nvPr>
        </p:nvSpPr>
        <p:spPr>
          <a:xfrm>
            <a:off x="876300" y="289650"/>
            <a:ext cx="10515600" cy="1005753"/>
          </a:xfrm>
          <a:solidFill>
            <a:srgbClr val="002060"/>
          </a:solidFill>
        </p:spPr>
        <p:txBody>
          <a:bodyPr vert="horz" lIns="91440" tIns="45720" rIns="91440" bIns="45720" rtlCol="0" anchor="ctr">
            <a:normAutofit/>
          </a:bodyPr>
          <a:lstStyle/>
          <a:p>
            <a:pPr algn="r" eaLnBrk="1" hangingPunct="1"/>
            <a:r>
              <a:rPr lang="pt-BR" altLang="en-US" sz="4000" i="1" dirty="0">
                <a:solidFill>
                  <a:schemeClr val="bg1"/>
                </a:solidFill>
                <a:latin typeface="Franklin Gothic Book" panose="020B0503020102020204" pitchFamily="34" charset="0"/>
              </a:rPr>
              <a:t>V - coleta ou reciclagem de lixo ou de resíduos</a:t>
            </a:r>
            <a:endParaRPr lang="pt-BR" altLang="en-US" sz="4000" i="1" u="sng" dirty="0">
              <a:solidFill>
                <a:schemeClr val="bg1"/>
              </a:solidFill>
              <a:latin typeface="Franklin Gothic Book" panose="020B0503020102020204" pitchFamily="34" charset="0"/>
            </a:endParaRPr>
          </a:p>
        </p:txBody>
      </p:sp>
      <p:sp>
        <p:nvSpPr>
          <p:cNvPr id="88069" name="Rectangle 3"/>
          <p:cNvSpPr>
            <a:spLocks noGrp="1" noChangeArrowheads="1"/>
          </p:cNvSpPr>
          <p:nvPr>
            <p:ph type="body" idx="1"/>
          </p:nvPr>
        </p:nvSpPr>
        <p:spPr>
          <a:xfrm>
            <a:off x="665018" y="1643064"/>
            <a:ext cx="10571018" cy="4605336"/>
          </a:xfrm>
        </p:spPr>
        <p:txBody>
          <a:bodyPr>
            <a:noAutofit/>
          </a:bodyPr>
          <a:lstStyle/>
          <a:p>
            <a:pPr algn="just" eaLnBrk="1" hangingPunct="1">
              <a:lnSpc>
                <a:spcPct val="90000"/>
              </a:lnSpc>
            </a:pPr>
            <a:r>
              <a:rPr lang="pt-BR" altLang="en-US" sz="2800" dirty="0">
                <a:solidFill>
                  <a:srgbClr val="002060"/>
                </a:solidFill>
                <a:latin typeface="Cambria" panose="02040503050406030204" pitchFamily="18" charset="0"/>
                <a:cs typeface="Times New Roman" panose="02020603050405020304" pitchFamily="18" charset="0"/>
              </a:rPr>
              <a:t>coleta ou reciclagem de lixo ou de resíduos, que envolvam a busca, o transporte, a separação, o tratamento ou a transformação de materiais inservíveis ou resultantes de processos produtivos, exceto quando realizados com a utilização de equipamentos tipo containers ou caçambas estacionárias;</a:t>
            </a:r>
          </a:p>
          <a:p>
            <a:pPr algn="just" eaLnBrk="1" hangingPunct="1">
              <a:lnSpc>
                <a:spcPct val="90000"/>
              </a:lnSpc>
            </a:pPr>
            <a:r>
              <a:rPr kumimoji="1" lang="pt-BR" altLang="en-US" sz="2800" b="1" dirty="0">
                <a:solidFill>
                  <a:srgbClr val="002060"/>
                </a:solidFill>
                <a:latin typeface="Cambria" panose="02040503050406030204" pitchFamily="18" charset="0"/>
                <a:cs typeface="Times New Roman" panose="02020603050405020304" pitchFamily="18" charset="0"/>
              </a:rPr>
              <a:t>Obs: serviços de busca, transporte, separação, tratamento ou transformação de materiais inservíveis ou resultantes de processos produtivos, </a:t>
            </a:r>
            <a:r>
              <a:rPr kumimoji="1" lang="pt-BR" altLang="en-US" sz="2800" b="1" u="sng" dirty="0">
                <a:solidFill>
                  <a:srgbClr val="002060"/>
                </a:solidFill>
                <a:latin typeface="Cambria" panose="02040503050406030204" pitchFamily="18" charset="0"/>
                <a:cs typeface="Times New Roman" panose="02020603050405020304" pitchFamily="18" charset="0"/>
              </a:rPr>
              <a:t>exceto quanto realizados com a utilização de equipamentos tipo containers ou caçambas estacionárias</a:t>
            </a:r>
            <a:r>
              <a:rPr kumimoji="1" lang="pt-BR" altLang="en-US" sz="2800" b="1" dirty="0">
                <a:solidFill>
                  <a:srgbClr val="002060"/>
                </a:solidFill>
                <a:latin typeface="Cambria" panose="02040503050406030204" pitchFamily="18" charset="0"/>
                <a:cs typeface="Times New Roman" panose="02020603050405020304" pitchFamily="18" charset="0"/>
              </a:rPr>
              <a:t>.</a:t>
            </a:r>
          </a:p>
          <a:p>
            <a:pPr algn="just" eaLnBrk="1" hangingPunct="1">
              <a:lnSpc>
                <a:spcPct val="90000"/>
              </a:lnSpc>
            </a:pPr>
            <a:endParaRPr lang="pt-BR" altLang="en-US" sz="2800" dirty="0">
              <a:solidFill>
                <a:srgbClr val="002060"/>
              </a:solidFill>
              <a:latin typeface="Cambria" panose="02040503050406030204" pitchFamily="18" charset="0"/>
            </a:endParaRPr>
          </a:p>
        </p:txBody>
      </p:sp>
      <p:sp>
        <p:nvSpPr>
          <p:cNvPr id="8807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DE511D5-B998-4931-9F45-A5AE29F07300}" type="slidenum">
              <a:rPr lang="pt-BR" altLang="pt-BR">
                <a:solidFill>
                  <a:srgbClr val="9B9A98"/>
                </a:solidFill>
              </a:rPr>
              <a:pPr eaLnBrk="1" hangingPunct="1"/>
              <a:t>165</a:t>
            </a:fld>
            <a:endParaRPr lang="pt-BR" altLang="pt-BR">
              <a:solidFill>
                <a:srgbClr val="9B9A98"/>
              </a:solidFill>
            </a:endParaRPr>
          </a:p>
        </p:txBody>
      </p:sp>
      <p:sp>
        <p:nvSpPr>
          <p:cNvPr id="8806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C244CB2-819F-481C-A1A9-165A95A46E25}" type="slidenum">
              <a:rPr lang="pt-BR" altLang="en-US" sz="1400">
                <a:latin typeface="Times New Roman" panose="02020603050405020304" pitchFamily="18" charset="0"/>
              </a:rPr>
              <a:pPr algn="r" eaLnBrk="1" hangingPunct="1">
                <a:spcBef>
                  <a:spcPct val="0"/>
                </a:spcBef>
                <a:buClrTx/>
                <a:buSzTx/>
                <a:buFontTx/>
                <a:buNone/>
              </a:pPr>
              <a:t>165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656901687"/>
      </p:ext>
    </p:extLst>
  </p:cSld>
  <p:clrMapOvr>
    <a:masterClrMapping/>
  </p:clrMapOvr>
  <p:transitio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6" name="Rectangle 2"/>
          <p:cNvSpPr>
            <a:spLocks noGrp="1" noChangeArrowheads="1"/>
          </p:cNvSpPr>
          <p:nvPr>
            <p:ph type="title"/>
          </p:nvPr>
        </p:nvSpPr>
        <p:spPr>
          <a:xfrm>
            <a:off x="699247" y="274639"/>
            <a:ext cx="10654553" cy="989385"/>
          </a:xfrm>
          <a:solidFill>
            <a:srgbClr val="002060"/>
          </a:solidFill>
        </p:spPr>
        <p:txBody>
          <a:bodyPr vert="horz" lIns="91440" tIns="45720" rIns="91440" bIns="45720" rtlCol="0" anchor="ctr">
            <a:normAutofit/>
          </a:bodyPr>
          <a:lstStyle/>
          <a:p>
            <a:pPr algn="ctr" eaLnBrk="1" hangingPunct="1"/>
            <a:r>
              <a:rPr lang="pt-BR" altLang="en-US" sz="4000" dirty="0">
                <a:solidFill>
                  <a:schemeClr val="bg1"/>
                </a:solidFill>
                <a:latin typeface="Franklin Gothic Book" panose="020B0503020102020204" pitchFamily="34" charset="0"/>
              </a:rPr>
              <a:t>VI – copa  e VII - hotelaria</a:t>
            </a:r>
            <a:endParaRPr lang="pt-BR" altLang="en-US" sz="4000" u="sng" dirty="0">
              <a:solidFill>
                <a:schemeClr val="bg1"/>
              </a:solidFill>
              <a:latin typeface="Franklin Gothic Book" panose="020B0503020102020204" pitchFamily="34" charset="0"/>
            </a:endParaRPr>
          </a:p>
        </p:txBody>
      </p:sp>
      <p:sp>
        <p:nvSpPr>
          <p:cNvPr id="97285" name="Rectangle 3"/>
          <p:cNvSpPr>
            <a:spLocks noGrp="1" noChangeArrowheads="1"/>
          </p:cNvSpPr>
          <p:nvPr>
            <p:ph type="body" idx="1"/>
          </p:nvPr>
        </p:nvSpPr>
        <p:spPr>
          <a:xfrm>
            <a:off x="1039091" y="1519519"/>
            <a:ext cx="10072254" cy="4909856"/>
          </a:xfrm>
          <a:ln>
            <a:solidFill>
              <a:schemeClr val="bg1">
                <a:lumMod val="95000"/>
                <a:lumOff val="5000"/>
              </a:schemeClr>
            </a:solidFill>
          </a:ln>
        </p:spPr>
        <p:txBody>
          <a:bodyPr>
            <a:normAutofit/>
          </a:bodyPr>
          <a:lstStyle/>
          <a:p>
            <a:pPr algn="just" eaLnBrk="1" hangingPunct="1">
              <a:defRPr/>
            </a:pPr>
            <a:r>
              <a:rPr lang="pt-BR" altLang="en-US" sz="2800" b="1" u="sng" dirty="0">
                <a:solidFill>
                  <a:srgbClr val="002060"/>
                </a:solidFill>
                <a:latin typeface="Cambria" panose="02040503050406030204" pitchFamily="18" charset="0"/>
                <a:cs typeface="Times New Roman" panose="02020603050405020304" pitchFamily="18" charset="0"/>
              </a:rPr>
              <a:t>Copa</a:t>
            </a:r>
            <a:r>
              <a:rPr lang="pt-BR" altLang="en-US" sz="2800" u="sng" dirty="0">
                <a:solidFill>
                  <a:srgbClr val="002060"/>
                </a:solidFill>
                <a:latin typeface="Cambria" panose="02040503050406030204" pitchFamily="18" charset="0"/>
                <a:cs typeface="Times New Roman" panose="02020603050405020304" pitchFamily="18" charset="0"/>
              </a:rPr>
              <a:t> </a:t>
            </a:r>
            <a:r>
              <a:rPr lang="pt-BR" altLang="en-US" sz="2800" dirty="0">
                <a:solidFill>
                  <a:srgbClr val="002060"/>
                </a:solidFill>
                <a:latin typeface="Cambria" panose="02040503050406030204" pitchFamily="18" charset="0"/>
                <a:cs typeface="Times New Roman" panose="02020603050405020304" pitchFamily="18" charset="0"/>
              </a:rPr>
              <a:t>= que envolvam a preparação, o manuseio e a distribuição de todo ou de qualquer produto alimentício;</a:t>
            </a:r>
          </a:p>
          <a:p>
            <a:pPr algn="just" eaLnBrk="1" hangingPunct="1">
              <a:defRPr/>
            </a:pPr>
            <a:r>
              <a:rPr lang="pt-BR" altLang="en-US" sz="2800" b="1" u="sng" dirty="0">
                <a:solidFill>
                  <a:srgbClr val="002060"/>
                </a:solidFill>
                <a:latin typeface="Cambria" panose="02040503050406030204" pitchFamily="18" charset="0"/>
                <a:cs typeface="Times New Roman" panose="02020603050405020304" pitchFamily="18" charset="0"/>
              </a:rPr>
              <a:t>Hotelaria</a:t>
            </a:r>
            <a:r>
              <a:rPr lang="pt-BR" altLang="en-US" sz="2800" dirty="0">
                <a:solidFill>
                  <a:srgbClr val="002060"/>
                </a:solidFill>
                <a:latin typeface="Cambria" panose="02040503050406030204" pitchFamily="18" charset="0"/>
                <a:cs typeface="Times New Roman" panose="02020603050405020304" pitchFamily="18" charset="0"/>
              </a:rPr>
              <a:t> = que concorram para o atendimento ao hóspede em hotéis, pousadas, paciente em hospitais, clínicas ou em outros estabelecimentos do gênero</a:t>
            </a:r>
            <a:r>
              <a:rPr lang="pt-BR" altLang="en-US" sz="3200" dirty="0">
                <a:solidFill>
                  <a:srgbClr val="002060"/>
                </a:solidFill>
                <a:latin typeface="Cambria" panose="02040503050406030204" pitchFamily="18" charset="0"/>
                <a:cs typeface="Times New Roman" panose="02020603050405020304" pitchFamily="18" charset="0"/>
              </a:rPr>
              <a:t>;</a:t>
            </a:r>
          </a:p>
          <a:p>
            <a:pPr>
              <a:defRPr/>
            </a:pPr>
            <a:endParaRPr lang="pt-BR" sz="3200" b="1" dirty="0">
              <a:solidFill>
                <a:srgbClr val="002060"/>
              </a:solidFill>
              <a:latin typeface="Cambria" panose="02040503050406030204" pitchFamily="18" charset="0"/>
              <a:cs typeface="Times New Roman" panose="02020603050405020304" pitchFamily="18" charset="0"/>
            </a:endParaRPr>
          </a:p>
          <a:p>
            <a:pPr algn="just" eaLnBrk="1" hangingPunct="1">
              <a:defRPr/>
            </a:pPr>
            <a:endParaRPr lang="pt-BR" altLang="en-US" sz="3200" dirty="0">
              <a:solidFill>
                <a:srgbClr val="002060"/>
              </a:solidFill>
              <a:latin typeface="Cambria" panose="02040503050406030204" pitchFamily="18" charset="0"/>
              <a:cs typeface="Times New Roman" panose="02020603050405020304" pitchFamily="18" charset="0"/>
            </a:endParaRPr>
          </a:p>
          <a:p>
            <a:pPr algn="just" eaLnBrk="1" hangingPunct="1">
              <a:defRPr/>
            </a:pPr>
            <a:endParaRPr lang="pt-BR" altLang="en-US" dirty="0">
              <a:latin typeface="Times New Roman" panose="02020603050405020304" pitchFamily="18" charset="0"/>
              <a:cs typeface="Times New Roman" panose="02020603050405020304" pitchFamily="18" charset="0"/>
            </a:endParaRPr>
          </a:p>
        </p:txBody>
      </p:sp>
      <p:sp>
        <p:nvSpPr>
          <p:cNvPr id="9011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7C3CD85-6F58-426A-BFDA-C5940D8FBB24}" type="slidenum">
              <a:rPr lang="pt-BR" altLang="pt-BR">
                <a:solidFill>
                  <a:srgbClr val="9B9A98"/>
                </a:solidFill>
              </a:rPr>
              <a:pPr eaLnBrk="1" hangingPunct="1"/>
              <a:t>166</a:t>
            </a:fld>
            <a:endParaRPr lang="pt-BR" altLang="pt-BR">
              <a:solidFill>
                <a:srgbClr val="9B9A98"/>
              </a:solidFill>
            </a:endParaRPr>
          </a:p>
        </p:txBody>
      </p:sp>
      <p:sp>
        <p:nvSpPr>
          <p:cNvPr id="9011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55827F7-B816-4013-81BC-828A471FF1F6}" type="slidenum">
              <a:rPr lang="pt-BR" altLang="en-US" sz="1400">
                <a:latin typeface="Times New Roman" panose="02020603050405020304" pitchFamily="18" charset="0"/>
              </a:rPr>
              <a:pPr algn="r" eaLnBrk="1" hangingPunct="1">
                <a:spcBef>
                  <a:spcPct val="0"/>
                </a:spcBef>
                <a:buClrTx/>
                <a:buSzTx/>
                <a:buFontTx/>
                <a:buNone/>
              </a:pPr>
              <a:t>166</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D400C090-D1D7-4462-9C2B-C3C4841E54EF}"/>
              </a:ext>
            </a:extLst>
          </p:cNvPr>
          <p:cNvGraphicFramePr>
            <a:graphicFrameLocks/>
          </p:cNvGraphicFramePr>
          <p:nvPr/>
        </p:nvGraphicFramePr>
        <p:xfrm>
          <a:off x="6901181" y="3170614"/>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2097554"/>
      </p:ext>
    </p:extLst>
  </p:cSld>
  <p:clrMapOvr>
    <a:masterClrMapping/>
  </p:clrMapOvr>
  <p:transition/>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8" name="Rectangle 2"/>
          <p:cNvSpPr>
            <a:spLocks noGrp="1" noChangeArrowheads="1"/>
          </p:cNvSpPr>
          <p:nvPr>
            <p:ph type="title"/>
          </p:nvPr>
        </p:nvSpPr>
        <p:spPr>
          <a:xfrm>
            <a:off x="672353" y="476685"/>
            <a:ext cx="10175757" cy="1002491"/>
          </a:xfrm>
          <a:solidFill>
            <a:srgbClr val="002060"/>
          </a:solidFill>
        </p:spPr>
        <p:txBody>
          <a:bodyPr vert="horz" lIns="91440" tIns="45720" rIns="91440" bIns="45720" rtlCol="0" anchor="ctr">
            <a:normAutofit/>
          </a:bodyPr>
          <a:lstStyle/>
          <a:p>
            <a:pPr eaLnBrk="1" hangingPunct="1"/>
            <a:r>
              <a:rPr lang="pt-BR" altLang="en-US" sz="4200" i="1" dirty="0">
                <a:solidFill>
                  <a:schemeClr val="bg1"/>
                </a:solidFill>
                <a:latin typeface="Franklin Gothic Book" panose="020B0503020102020204" pitchFamily="34" charset="0"/>
              </a:rPr>
              <a:t>VIII - corte ou ligação de serviços públicos,</a:t>
            </a:r>
            <a:endParaRPr lang="pt-BR" altLang="en-US" sz="4200" i="1" u="sng" dirty="0">
              <a:solidFill>
                <a:schemeClr val="bg1"/>
              </a:solidFill>
              <a:latin typeface="Franklin Gothic Book" panose="020B0503020102020204" pitchFamily="34" charset="0"/>
            </a:endParaRPr>
          </a:p>
        </p:txBody>
      </p:sp>
      <p:sp>
        <p:nvSpPr>
          <p:cNvPr id="93189" name="Rectangle 3"/>
          <p:cNvSpPr>
            <a:spLocks noGrp="1" noChangeArrowheads="1"/>
          </p:cNvSpPr>
          <p:nvPr>
            <p:ph type="body" idx="1"/>
          </p:nvPr>
        </p:nvSpPr>
        <p:spPr>
          <a:xfrm>
            <a:off x="672354" y="1949825"/>
            <a:ext cx="10175756" cy="4074458"/>
          </a:xfrm>
        </p:spPr>
        <p:txBody>
          <a:bodyPr>
            <a:normAutofit/>
          </a:bodyPr>
          <a:lstStyle/>
          <a:p>
            <a:pPr algn="just" eaLnBrk="1" hangingPunct="1"/>
            <a:r>
              <a:rPr lang="pt-BR" altLang="en-US" sz="3400" dirty="0">
                <a:solidFill>
                  <a:srgbClr val="002060"/>
                </a:solidFill>
                <a:latin typeface="Times New Roman" panose="02020603050405020304" pitchFamily="18" charset="0"/>
                <a:cs typeface="Times New Roman" panose="02020603050405020304" pitchFamily="18" charset="0"/>
              </a:rPr>
              <a:t>que tenham como objetivo a conecção ou a interrupção do fornecimento de água, de esgoto, de energia elétrica, de gás ou de telecomunicações</a:t>
            </a:r>
            <a:r>
              <a:rPr lang="pt-BR" altLang="en-US" dirty="0">
                <a:solidFill>
                  <a:srgbClr val="002060"/>
                </a:solidFill>
                <a:latin typeface="Times New Roman" panose="02020603050405020304" pitchFamily="18" charset="0"/>
                <a:cs typeface="Times New Roman" panose="02020603050405020304" pitchFamily="18" charset="0"/>
              </a:rPr>
              <a:t>;</a:t>
            </a:r>
          </a:p>
          <a:p>
            <a:pPr algn="just" eaLnBrk="1" hangingPunct="1"/>
            <a:endParaRPr lang="pt-BR" altLang="en-US" dirty="0">
              <a:solidFill>
                <a:srgbClr val="002060"/>
              </a:solidFill>
              <a:latin typeface="Times New Roman" panose="02020603050405020304" pitchFamily="18" charset="0"/>
              <a:cs typeface="Times New Roman" panose="02020603050405020304" pitchFamily="18" charset="0"/>
            </a:endParaRPr>
          </a:p>
          <a:p>
            <a:pPr algn="just" eaLnBrk="1" hangingPunct="1"/>
            <a:endParaRPr lang="pt-BR" altLang="en-US" dirty="0">
              <a:solidFill>
                <a:srgbClr val="002060"/>
              </a:solidFill>
              <a:latin typeface="Times New Roman" panose="02020603050405020304" pitchFamily="18" charset="0"/>
              <a:cs typeface="Times New Roman" panose="02020603050405020304" pitchFamily="18" charset="0"/>
            </a:endParaRPr>
          </a:p>
          <a:p>
            <a:pPr eaLnBrk="1" hangingPunct="1"/>
            <a:endParaRPr lang="pt-BR" altLang="en-US" dirty="0">
              <a:latin typeface="Arial" panose="020B0604020202020204" pitchFamily="34" charset="0"/>
            </a:endParaRPr>
          </a:p>
        </p:txBody>
      </p:sp>
      <p:sp>
        <p:nvSpPr>
          <p:cNvPr id="9319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D342AB6-367D-471C-AD5C-1731ECBA0AE5}" type="slidenum">
              <a:rPr lang="pt-BR" altLang="pt-BR">
                <a:solidFill>
                  <a:srgbClr val="9B9A98"/>
                </a:solidFill>
              </a:rPr>
              <a:pPr eaLnBrk="1" hangingPunct="1"/>
              <a:t>167</a:t>
            </a:fld>
            <a:endParaRPr lang="pt-BR" altLang="pt-BR">
              <a:solidFill>
                <a:srgbClr val="9B9A98"/>
              </a:solidFill>
            </a:endParaRPr>
          </a:p>
        </p:txBody>
      </p:sp>
      <p:sp>
        <p:nvSpPr>
          <p:cNvPr id="9318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FC6E3D5-1C35-4234-9853-A3AAFA359CCD}" type="slidenum">
              <a:rPr lang="pt-BR" altLang="en-US" sz="1400">
                <a:latin typeface="Times New Roman" panose="02020603050405020304" pitchFamily="18" charset="0"/>
              </a:rPr>
              <a:pPr algn="r" eaLnBrk="1" hangingPunct="1">
                <a:spcBef>
                  <a:spcPct val="0"/>
                </a:spcBef>
                <a:buClrTx/>
                <a:buSzTx/>
                <a:buFontTx/>
                <a:buNone/>
              </a:pPr>
              <a:t>167</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34913BD6-36BF-4DFB-A32F-4EC506D792BB}"/>
              </a:ext>
            </a:extLst>
          </p:cNvPr>
          <p:cNvGraphicFramePr>
            <a:graphicFrameLocks/>
          </p:cNvGraphicFramePr>
          <p:nvPr/>
        </p:nvGraphicFramePr>
        <p:xfrm>
          <a:off x="6901181" y="3170614"/>
          <a:ext cx="4705350" cy="31857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00309704"/>
      </p:ext>
    </p:extLst>
  </p:cSld>
  <p:clrMapOvr>
    <a:masterClrMapping/>
  </p:clrMapOvr>
  <p:transition/>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Rectangle 2"/>
          <p:cNvSpPr>
            <a:spLocks noGrp="1" noChangeArrowheads="1"/>
          </p:cNvSpPr>
          <p:nvPr>
            <p:ph type="title"/>
          </p:nvPr>
        </p:nvSpPr>
        <p:spPr>
          <a:xfrm>
            <a:off x="876300" y="517528"/>
            <a:ext cx="10515600" cy="881062"/>
          </a:xfrm>
          <a:solidFill>
            <a:srgbClr val="002060"/>
          </a:solidFill>
        </p:spPr>
        <p:txBody>
          <a:bodyPr vert="horz" lIns="91440" tIns="45720" rIns="91440" bIns="45720" rtlCol="0" anchor="ctr">
            <a:normAutofit/>
          </a:bodyPr>
          <a:lstStyle/>
          <a:p>
            <a:pPr eaLnBrk="1" hangingPunct="1"/>
            <a:r>
              <a:rPr lang="pt-BR" altLang="en-US" sz="4200" i="1" dirty="0">
                <a:solidFill>
                  <a:schemeClr val="bg1"/>
                </a:solidFill>
                <a:latin typeface="Franklin Gothic Book" panose="020B0503020102020204" pitchFamily="34" charset="0"/>
              </a:rPr>
              <a:t>IX- distribuição</a:t>
            </a:r>
          </a:p>
        </p:txBody>
      </p:sp>
      <p:sp>
        <p:nvSpPr>
          <p:cNvPr id="95237" name="Rectangle 3"/>
          <p:cNvSpPr>
            <a:spLocks noGrp="1" noChangeArrowheads="1"/>
          </p:cNvSpPr>
          <p:nvPr>
            <p:ph type="body" idx="1"/>
          </p:nvPr>
        </p:nvSpPr>
        <p:spPr>
          <a:xfrm>
            <a:off x="876299" y="1643065"/>
            <a:ext cx="10068791" cy="4589460"/>
          </a:xfrm>
        </p:spPr>
        <p:txBody>
          <a:bodyPr>
            <a:noAutofit/>
          </a:bodyPr>
          <a:lstStyle/>
          <a:p>
            <a:pPr algn="just" eaLnBrk="1" hangingPunct="1">
              <a:lnSpc>
                <a:spcPct val="90000"/>
              </a:lnSpc>
            </a:pPr>
            <a:r>
              <a:rPr lang="pt-BR" altLang="en-US" sz="3200" dirty="0">
                <a:solidFill>
                  <a:srgbClr val="002060"/>
                </a:solidFill>
                <a:latin typeface="Times New Roman" panose="02020603050405020304" pitchFamily="18" charset="0"/>
                <a:cs typeface="Times New Roman" panose="02020603050405020304" pitchFamily="18" charset="0"/>
              </a:rPr>
              <a:t>que se constituam em entrega, em locais predeterminados, ainda que em via pública, de bebidas, de alimentos, de discos, de panfletos, de periódicos, de jornais, de revistas ou de amostras, entre outros produtos, mesmo que distribuídos no mesmo período a vários contratantes;</a:t>
            </a:r>
          </a:p>
          <a:p>
            <a:pPr eaLnBrk="1" hangingPunct="1">
              <a:lnSpc>
                <a:spcPct val="90000"/>
              </a:lnSpc>
            </a:pPr>
            <a:endParaRPr lang="pt-BR" altLang="en-US" sz="3200" dirty="0">
              <a:solidFill>
                <a:srgbClr val="002060"/>
              </a:solidFill>
              <a:latin typeface="Times New Roman" panose="02020603050405020304" pitchFamily="18" charset="0"/>
              <a:cs typeface="Times New Roman" panose="02020603050405020304" pitchFamily="18" charset="0"/>
            </a:endParaRPr>
          </a:p>
        </p:txBody>
      </p:sp>
      <p:sp>
        <p:nvSpPr>
          <p:cNvPr id="952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12600E5-7D6B-43D4-8915-03948290E6B1}" type="slidenum">
              <a:rPr lang="pt-BR" altLang="pt-BR">
                <a:solidFill>
                  <a:srgbClr val="9B9A98"/>
                </a:solidFill>
              </a:rPr>
              <a:pPr eaLnBrk="1" hangingPunct="1"/>
              <a:t>168</a:t>
            </a:fld>
            <a:endParaRPr lang="pt-BR" altLang="pt-BR">
              <a:solidFill>
                <a:srgbClr val="9B9A98"/>
              </a:solidFill>
            </a:endParaRPr>
          </a:p>
        </p:txBody>
      </p:sp>
      <p:sp>
        <p:nvSpPr>
          <p:cNvPr id="9523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D5B75CF-B818-4319-8420-DD2DB673785E}" type="slidenum">
              <a:rPr lang="pt-BR" altLang="en-US" sz="1400">
                <a:latin typeface="Times New Roman" panose="02020603050405020304" pitchFamily="18" charset="0"/>
              </a:rPr>
              <a:pPr algn="r" eaLnBrk="1" hangingPunct="1">
                <a:spcBef>
                  <a:spcPct val="0"/>
                </a:spcBef>
                <a:buClrTx/>
                <a:buSzTx/>
                <a:buFontTx/>
                <a:buNone/>
              </a:pPr>
              <a:t>168</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7C4EEA62-78B4-42CB-AF3C-E6CC3F7020A7}"/>
              </a:ext>
            </a:extLst>
          </p:cNvPr>
          <p:cNvGraphicFramePr>
            <a:graphicFrameLocks/>
          </p:cNvGraphicFramePr>
          <p:nvPr/>
        </p:nvGraphicFramePr>
        <p:xfrm>
          <a:off x="6943711" y="3429000"/>
          <a:ext cx="4705350" cy="3185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84215127"/>
      </p:ext>
    </p:extLst>
  </p:cSld>
  <p:clrMapOvr>
    <a:masterClrMapping/>
  </p:clrMapOvr>
  <p:transition/>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537882" y="375090"/>
            <a:ext cx="10601173" cy="863600"/>
          </a:xfrm>
          <a:solidFill>
            <a:srgbClr val="002060"/>
          </a:solidFill>
        </p:spPr>
        <p:txBody>
          <a:bodyPr vert="horz" lIns="91440" tIns="45720" rIns="91440" bIns="45720" rtlCol="0" anchor="ctr">
            <a:normAutofit/>
          </a:bodyPr>
          <a:lstStyle/>
          <a:p>
            <a:pPr algn="ctr" eaLnBrk="1" hangingPunct="1">
              <a:defRPr/>
            </a:pPr>
            <a:r>
              <a:rPr lang="pt-BR" sz="4200" dirty="0">
                <a:solidFill>
                  <a:schemeClr val="bg1"/>
                </a:solidFill>
                <a:latin typeface="Franklin Gothic Book" pitchFamily="34" charset="0"/>
              </a:rPr>
              <a:t>X - Treinamento ou ensino</a:t>
            </a:r>
          </a:p>
        </p:txBody>
      </p:sp>
      <p:sp>
        <p:nvSpPr>
          <p:cNvPr id="97285" name="Rectangle 3"/>
          <p:cNvSpPr>
            <a:spLocks noGrp="1" noChangeArrowheads="1"/>
          </p:cNvSpPr>
          <p:nvPr>
            <p:ph type="body" idx="1"/>
          </p:nvPr>
        </p:nvSpPr>
        <p:spPr>
          <a:xfrm>
            <a:off x="1052945" y="1714501"/>
            <a:ext cx="10086110" cy="4518023"/>
          </a:xfrm>
        </p:spPr>
        <p:txBody>
          <a:bodyPr>
            <a:normAutofit/>
          </a:bodyPr>
          <a:lstStyle/>
          <a:p>
            <a:pPr algn="just" eaLnBrk="1" hangingPunct="1"/>
            <a:r>
              <a:rPr lang="pt-BR" altLang="en-US" sz="2600" dirty="0">
                <a:solidFill>
                  <a:srgbClr val="002060"/>
                </a:solidFill>
                <a:latin typeface="Arial" panose="020B0604020202020204" pitchFamily="34" charset="0"/>
              </a:rPr>
              <a:t>assim considerado o conjunto de serviços envolvidos na transmissão de conhecimentos para a instrução ou para a capacitação de pessoas;</a:t>
            </a:r>
          </a:p>
          <a:p>
            <a:pPr algn="just" eaLnBrk="1" hangingPunct="1"/>
            <a:r>
              <a:rPr lang="pt-BR" altLang="en-US" sz="2600" dirty="0">
                <a:solidFill>
                  <a:srgbClr val="002060"/>
                </a:solidFill>
                <a:latin typeface="Arial" panose="020B0604020202020204" pitchFamily="34" charset="0"/>
              </a:rPr>
              <a:t>Deve haver um vínculo de pertinência entre o treinamento e a atividade desempenhada.</a:t>
            </a:r>
          </a:p>
          <a:p>
            <a:pPr algn="just" eaLnBrk="1" hangingPunct="1"/>
            <a:endParaRPr lang="pt-BR" altLang="en-US" sz="2600" dirty="0">
              <a:latin typeface="Arial" panose="020B0604020202020204" pitchFamily="34" charset="0"/>
            </a:endParaRPr>
          </a:p>
          <a:p>
            <a:pPr algn="just" eaLnBrk="1" hangingPunct="1"/>
            <a:endParaRPr lang="pt-BR" altLang="en-US" sz="2600" dirty="0">
              <a:latin typeface="Arial" panose="020B0604020202020204" pitchFamily="34" charset="0"/>
            </a:endParaRPr>
          </a:p>
          <a:p>
            <a:pPr eaLnBrk="1" hangingPunct="1"/>
            <a:endParaRPr lang="pt-BR" altLang="en-US" sz="2600" dirty="0">
              <a:latin typeface="Arial" panose="020B0604020202020204" pitchFamily="34" charset="0"/>
            </a:endParaRPr>
          </a:p>
        </p:txBody>
      </p:sp>
      <p:sp>
        <p:nvSpPr>
          <p:cNvPr id="9728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7F61AE4-4917-4104-82DD-0529DF640676}" type="slidenum">
              <a:rPr lang="pt-BR" altLang="pt-BR">
                <a:solidFill>
                  <a:srgbClr val="9B9A98"/>
                </a:solidFill>
              </a:rPr>
              <a:pPr eaLnBrk="1" hangingPunct="1"/>
              <a:t>169</a:t>
            </a:fld>
            <a:endParaRPr lang="pt-BR" altLang="pt-BR">
              <a:solidFill>
                <a:srgbClr val="9B9A98"/>
              </a:solidFill>
            </a:endParaRPr>
          </a:p>
        </p:txBody>
      </p:sp>
      <p:sp>
        <p:nvSpPr>
          <p:cNvPr id="9728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592DB0A-8D02-4668-A5CC-B2126AF8C66D}" type="slidenum">
              <a:rPr lang="pt-BR" altLang="en-US" sz="1400">
                <a:latin typeface="Times New Roman" panose="02020603050405020304" pitchFamily="18" charset="0"/>
              </a:rPr>
              <a:pPr algn="r" eaLnBrk="1" hangingPunct="1">
                <a:spcBef>
                  <a:spcPct val="0"/>
                </a:spcBef>
                <a:buClrTx/>
                <a:buSzTx/>
                <a:buFontTx/>
                <a:buNone/>
              </a:pPr>
              <a:t>169</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634D1FFE-4A60-4F2E-8974-6561DE2EDC28}"/>
              </a:ext>
            </a:extLst>
          </p:cNvPr>
          <p:cNvGraphicFramePr>
            <a:graphicFrameLocks/>
          </p:cNvGraphicFramePr>
          <p:nvPr/>
        </p:nvGraphicFramePr>
        <p:xfrm>
          <a:off x="6901181" y="3571874"/>
          <a:ext cx="4452619" cy="27844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9804993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AB7789-F630-419F-98B2-80C7F3CAE3F1}"/>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32BBD470-99C8-4C23-AFAD-A4F786D68EE0}"/>
              </a:ext>
            </a:extLst>
          </p:cNvPr>
          <p:cNvSpPr>
            <a:spLocks noGrp="1"/>
          </p:cNvSpPr>
          <p:nvPr>
            <p:ph type="sldNum" sz="quarter" idx="12"/>
          </p:nvPr>
        </p:nvSpPr>
        <p:spPr/>
        <p:txBody>
          <a:bodyPr/>
          <a:lstStyle/>
          <a:p>
            <a:fld id="{DF25A8D9-0F96-4EA7-B12F-FB0D539BE725}" type="slidenum">
              <a:rPr lang="pt-BR" smtClean="0"/>
              <a:t>17</a:t>
            </a:fld>
            <a:endParaRPr lang="pt-BR"/>
          </a:p>
        </p:txBody>
      </p:sp>
      <p:graphicFrame>
        <p:nvGraphicFramePr>
          <p:cNvPr id="4" name="Table 3">
            <a:extLst>
              <a:ext uri="{FF2B5EF4-FFF2-40B4-BE49-F238E27FC236}">
                <a16:creationId xmlns:a16="http://schemas.microsoft.com/office/drawing/2014/main" id="{2763DEAC-BD6B-4F97-8915-A33B561E8298}"/>
              </a:ext>
            </a:extLst>
          </p:cNvPr>
          <p:cNvGraphicFramePr>
            <a:graphicFrameLocks noGrp="1"/>
          </p:cNvGraphicFramePr>
          <p:nvPr>
            <p:extLst>
              <p:ext uri="{D42A27DB-BD31-4B8C-83A1-F6EECF244321}">
                <p14:modId xmlns:p14="http://schemas.microsoft.com/office/powerpoint/2010/main" val="320988727"/>
              </p:ext>
            </p:extLst>
          </p:nvPr>
        </p:nvGraphicFramePr>
        <p:xfrm>
          <a:off x="228601" y="136525"/>
          <a:ext cx="11572874" cy="6627605"/>
        </p:xfrm>
        <a:graphic>
          <a:graphicData uri="http://schemas.openxmlformats.org/drawingml/2006/table">
            <a:tbl>
              <a:tblPr>
                <a:effectLst>
                  <a:outerShdw blurRad="50800" dist="38100" dir="2700000" algn="tl" rotWithShape="0">
                    <a:prstClr val="black">
                      <a:alpha val="40000"/>
                    </a:prstClr>
                  </a:outerShdw>
                </a:effectLst>
              </a:tblPr>
              <a:tblGrid>
                <a:gridCol w="1160314">
                  <a:extLst>
                    <a:ext uri="{9D8B030D-6E8A-4147-A177-3AD203B41FA5}">
                      <a16:colId xmlns:a16="http://schemas.microsoft.com/office/drawing/2014/main" val="3891040260"/>
                    </a:ext>
                  </a:extLst>
                </a:gridCol>
                <a:gridCol w="998880">
                  <a:extLst>
                    <a:ext uri="{9D8B030D-6E8A-4147-A177-3AD203B41FA5}">
                      <a16:colId xmlns:a16="http://schemas.microsoft.com/office/drawing/2014/main" val="4106787444"/>
                    </a:ext>
                  </a:extLst>
                </a:gridCol>
                <a:gridCol w="9413680">
                  <a:extLst>
                    <a:ext uri="{9D8B030D-6E8A-4147-A177-3AD203B41FA5}">
                      <a16:colId xmlns:a16="http://schemas.microsoft.com/office/drawing/2014/main" val="3706371204"/>
                    </a:ext>
                  </a:extLst>
                </a:gridCol>
              </a:tblGrid>
              <a:tr h="273066">
                <a:tc rowSpan="2">
                  <a:txBody>
                    <a:bodyPr/>
                    <a:lstStyle/>
                    <a:p>
                      <a:pPr algn="ctr" fontAlgn="ctr"/>
                      <a:r>
                        <a:rPr lang="pt-BR" sz="1600" b="1" dirty="0">
                          <a:effectLst/>
                        </a:rPr>
                        <a:t>Avulso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85000"/>
                      </a:schemeClr>
                    </a:solidFill>
                  </a:tcPr>
                </a:tc>
                <a:tc>
                  <a:txBody>
                    <a:bodyPr/>
                    <a:lstStyle/>
                    <a:p>
                      <a:pPr algn="ctr" fontAlgn="ctr"/>
                      <a:r>
                        <a:rPr lang="pt-BR" sz="1600" b="1">
                          <a:effectLst/>
                        </a:rPr>
                        <a:t>201</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b="1">
                          <a:effectLst/>
                        </a:rPr>
                        <a:t>Trabalhador avulso portuário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060263717"/>
                  </a:ext>
                </a:extLst>
              </a:tr>
              <a:tr h="273066">
                <a:tc vMerge="1">
                  <a:txBody>
                    <a:bodyPr/>
                    <a:lstStyle/>
                    <a:p>
                      <a:endParaRPr lang="pt-BR"/>
                    </a:p>
                  </a:txBody>
                  <a:tcPr/>
                </a:tc>
                <a:tc>
                  <a:txBody>
                    <a:bodyPr/>
                    <a:lstStyle/>
                    <a:p>
                      <a:pPr algn="ctr" fontAlgn="ctr"/>
                      <a:r>
                        <a:rPr lang="pt-BR" sz="1600" b="1" dirty="0">
                          <a:effectLst/>
                        </a:rPr>
                        <a:t>202</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b="1" dirty="0">
                          <a:effectLst/>
                        </a:rPr>
                        <a:t>Trabalhador avulso não portuário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550323511"/>
                  </a:ext>
                </a:extLst>
              </a:tr>
              <a:tr h="734945">
                <a:tc rowSpan="13">
                  <a:txBody>
                    <a:bodyPr/>
                    <a:lstStyle/>
                    <a:p>
                      <a:pPr algn="ctr" fontAlgn="ctr"/>
                      <a:r>
                        <a:rPr lang="pt-BR" sz="1600" b="1" dirty="0">
                          <a:effectLst/>
                        </a:rPr>
                        <a:t>Agente </a:t>
                      </a:r>
                    </a:p>
                    <a:p>
                      <a:pPr algn="ctr" fontAlgn="ctr"/>
                      <a:r>
                        <a:rPr lang="pt-BR" sz="1600" b="1" dirty="0">
                          <a:effectLst/>
                        </a:rPr>
                        <a:t>Público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85000"/>
                      </a:schemeClr>
                    </a:solidFill>
                  </a:tcPr>
                </a:tc>
                <a:tc>
                  <a:txBody>
                    <a:bodyPr/>
                    <a:lstStyle/>
                    <a:p>
                      <a:pPr algn="ctr" fontAlgn="ctr"/>
                      <a:r>
                        <a:rPr lang="pt-BR" sz="1600">
                          <a:effectLst/>
                        </a:rPr>
                        <a:t>301</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Servidor público titular de cargo efetivo, magistrado, ministro de Tribunal de Contas, conselheiro de Tribunal de Contas e membro do Ministério Público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446776958"/>
                  </a:ext>
                </a:extLst>
              </a:tr>
              <a:tr h="334066">
                <a:tc vMerge="1">
                  <a:txBody>
                    <a:bodyPr/>
                    <a:lstStyle/>
                    <a:p>
                      <a:endParaRPr lang="pt-BR"/>
                    </a:p>
                  </a:txBody>
                  <a:tcPr/>
                </a:tc>
                <a:tc>
                  <a:txBody>
                    <a:bodyPr/>
                    <a:lstStyle/>
                    <a:p>
                      <a:pPr algn="ctr" fontAlgn="ctr"/>
                      <a:r>
                        <a:rPr lang="pt-BR" sz="1600">
                          <a:effectLst/>
                        </a:rPr>
                        <a:t>302</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Servidor público ocupante de cargo exclusivo em comissão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71804168"/>
                  </a:ext>
                </a:extLst>
              </a:tr>
              <a:tr h="273066">
                <a:tc vMerge="1">
                  <a:txBody>
                    <a:bodyPr/>
                    <a:lstStyle/>
                    <a:p>
                      <a:endParaRPr lang="pt-BR"/>
                    </a:p>
                  </a:txBody>
                  <a:tcPr/>
                </a:tc>
                <a:tc>
                  <a:txBody>
                    <a:bodyPr/>
                    <a:lstStyle/>
                    <a:p>
                      <a:pPr algn="ctr" fontAlgn="ctr"/>
                      <a:r>
                        <a:rPr lang="pt-BR" sz="1600">
                          <a:effectLst/>
                        </a:rPr>
                        <a:t>303</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Exercente de mandato eletivo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7839947"/>
                  </a:ext>
                </a:extLst>
              </a:tr>
              <a:tr h="534504">
                <a:tc vMerge="1">
                  <a:txBody>
                    <a:bodyPr/>
                    <a:lstStyle/>
                    <a:p>
                      <a:endParaRPr lang="pt-BR"/>
                    </a:p>
                  </a:txBody>
                  <a:tcPr/>
                </a:tc>
                <a:tc>
                  <a:txBody>
                    <a:bodyPr/>
                    <a:lstStyle/>
                    <a:p>
                      <a:pPr algn="ctr" fontAlgn="ctr"/>
                      <a:r>
                        <a:rPr lang="pt-BR" sz="1600" b="1" i="1" dirty="0">
                          <a:effectLst/>
                        </a:rPr>
                        <a:t>304</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accent4">
                        <a:lumMod val="20000"/>
                        <a:lumOff val="80000"/>
                      </a:schemeClr>
                    </a:solidFill>
                  </a:tcPr>
                </a:tc>
                <a:tc>
                  <a:txBody>
                    <a:bodyPr/>
                    <a:lstStyle/>
                    <a:p>
                      <a:pPr algn="l" fontAlgn="ctr"/>
                      <a:r>
                        <a:rPr lang="pt-BR" sz="1600" b="1" i="1">
                          <a:effectLst/>
                        </a:rPr>
                        <a:t>Servidor público exercente de mandato eletivo, inclusive com exercício de cargo em comissão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3230827366"/>
                  </a:ext>
                </a:extLst>
              </a:tr>
              <a:tr h="835166">
                <a:tc vMerge="1">
                  <a:txBody>
                    <a:bodyPr/>
                    <a:lstStyle/>
                    <a:p>
                      <a:endParaRPr lang="pt-BR"/>
                    </a:p>
                  </a:txBody>
                  <a:tcPr/>
                </a:tc>
                <a:tc>
                  <a:txBody>
                    <a:bodyPr/>
                    <a:lstStyle/>
                    <a:p>
                      <a:pPr algn="ctr" fontAlgn="ctr"/>
                      <a:r>
                        <a:rPr lang="pt-BR" sz="1600" b="1" i="1" dirty="0">
                          <a:effectLst/>
                        </a:rPr>
                        <a:t>305</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accent4">
                        <a:lumMod val="20000"/>
                        <a:lumOff val="80000"/>
                      </a:schemeClr>
                    </a:solidFill>
                  </a:tcPr>
                </a:tc>
                <a:tc>
                  <a:txBody>
                    <a:bodyPr/>
                    <a:lstStyle/>
                    <a:p>
                      <a:pPr algn="l" fontAlgn="ctr"/>
                      <a:r>
                        <a:rPr lang="pt-BR" sz="1600" b="1" i="1" dirty="0">
                          <a:effectLst/>
                        </a:rPr>
                        <a:t>Servidor público indicado para conselho ou órgão deliberativo, na condição de representante do governo, órgão ou entidade da administração pública</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2475160050"/>
                  </a:ext>
                </a:extLst>
              </a:tr>
              <a:tr h="634726">
                <a:tc vMerge="1">
                  <a:txBody>
                    <a:bodyPr/>
                    <a:lstStyle/>
                    <a:p>
                      <a:endParaRPr lang="pt-BR"/>
                    </a:p>
                  </a:txBody>
                  <a:tcPr/>
                </a:tc>
                <a:tc>
                  <a:txBody>
                    <a:bodyPr/>
                    <a:lstStyle/>
                    <a:p>
                      <a:pPr algn="ctr" fontAlgn="ctr"/>
                      <a:r>
                        <a:rPr lang="pt-BR" sz="1600">
                          <a:effectLst/>
                        </a:rPr>
                        <a:t>306</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Servidor público contratado por tempo determinado, sujeito a regime administrativo especial definido em lei própria</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711766778"/>
                  </a:ext>
                </a:extLst>
              </a:tr>
              <a:tr h="273066">
                <a:tc vMerge="1">
                  <a:txBody>
                    <a:bodyPr/>
                    <a:lstStyle/>
                    <a:p>
                      <a:endParaRPr lang="pt-BR"/>
                    </a:p>
                  </a:txBody>
                  <a:tcPr/>
                </a:tc>
                <a:tc>
                  <a:txBody>
                    <a:bodyPr/>
                    <a:lstStyle/>
                    <a:p>
                      <a:pPr algn="ctr" fontAlgn="ctr"/>
                      <a:r>
                        <a:rPr lang="pt-BR" sz="1600">
                          <a:effectLst/>
                        </a:rPr>
                        <a:t>307</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Militar</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158922079"/>
                  </a:ext>
                </a:extLst>
              </a:tr>
              <a:tr h="273066">
                <a:tc vMerge="1">
                  <a:txBody>
                    <a:bodyPr/>
                    <a:lstStyle/>
                    <a:p>
                      <a:endParaRPr lang="pt-BR"/>
                    </a:p>
                  </a:txBody>
                  <a:tcPr/>
                </a:tc>
                <a:tc>
                  <a:txBody>
                    <a:bodyPr/>
                    <a:lstStyle/>
                    <a:p>
                      <a:pPr algn="ctr" fontAlgn="ctr"/>
                      <a:r>
                        <a:rPr lang="pt-BR" sz="1600">
                          <a:effectLst/>
                        </a:rPr>
                        <a:t>308</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Conscrito</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82334791"/>
                  </a:ext>
                </a:extLst>
              </a:tr>
              <a:tr h="273066">
                <a:tc vMerge="1">
                  <a:txBody>
                    <a:bodyPr/>
                    <a:lstStyle/>
                    <a:p>
                      <a:endParaRPr lang="pt-BR"/>
                    </a:p>
                  </a:txBody>
                  <a:tcPr/>
                </a:tc>
                <a:tc>
                  <a:txBody>
                    <a:bodyPr/>
                    <a:lstStyle/>
                    <a:p>
                      <a:pPr algn="ctr" fontAlgn="ctr"/>
                      <a:r>
                        <a:rPr lang="pt-BR" sz="1600">
                          <a:effectLst/>
                        </a:rPr>
                        <a:t>309</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rPr>
                        <a:t>Agente público - Outros</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003782911"/>
                  </a:ext>
                </a:extLst>
              </a:tr>
              <a:tr h="273066">
                <a:tc vMerge="1">
                  <a:txBody>
                    <a:bodyPr/>
                    <a:lstStyle/>
                    <a:p>
                      <a:endParaRPr lang="pt-BR"/>
                    </a:p>
                  </a:txBody>
                  <a:tcPr/>
                </a:tc>
                <a:tc>
                  <a:txBody>
                    <a:bodyPr/>
                    <a:lstStyle/>
                    <a:p>
                      <a:pPr algn="ctr" fontAlgn="ctr"/>
                      <a:r>
                        <a:rPr lang="pt-BR" sz="1600">
                          <a:effectLst/>
                        </a:rPr>
                        <a:t>310</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Servidor público eventual</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017262062"/>
                  </a:ext>
                </a:extLst>
              </a:tr>
              <a:tr h="534504">
                <a:tc vMerge="1">
                  <a:txBody>
                    <a:bodyPr/>
                    <a:lstStyle/>
                    <a:p>
                      <a:endParaRPr lang="pt-BR"/>
                    </a:p>
                  </a:txBody>
                  <a:tcPr/>
                </a:tc>
                <a:tc>
                  <a:txBody>
                    <a:bodyPr/>
                    <a:lstStyle/>
                    <a:p>
                      <a:pPr algn="ctr" fontAlgn="ctr"/>
                      <a:r>
                        <a:rPr lang="pt-BR" sz="1600">
                          <a:effectLst/>
                        </a:rPr>
                        <a:t>311</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Ministros, juízes, procuradores, promotores ou oficiais de justiça à disposição da Justiça Eleitoral</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096078761"/>
                  </a:ext>
                </a:extLst>
              </a:tr>
              <a:tr h="273066">
                <a:tc vMerge="1">
                  <a:txBody>
                    <a:bodyPr/>
                    <a:lstStyle/>
                    <a:p>
                      <a:endParaRPr lang="pt-BR"/>
                    </a:p>
                  </a:txBody>
                  <a:tcPr/>
                </a:tc>
                <a:tc>
                  <a:txBody>
                    <a:bodyPr/>
                    <a:lstStyle/>
                    <a:p>
                      <a:pPr algn="ctr" fontAlgn="ctr"/>
                      <a:r>
                        <a:rPr lang="pt-BR" sz="1600">
                          <a:effectLst/>
                        </a:rPr>
                        <a:t>312</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Auxiliar local</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60969450"/>
                  </a:ext>
                </a:extLst>
              </a:tr>
              <a:tr h="835166">
                <a:tc vMerge="1">
                  <a:txBody>
                    <a:bodyPr/>
                    <a:lstStyle/>
                    <a:p>
                      <a:endParaRPr lang="pt-BR"/>
                    </a:p>
                  </a:txBody>
                  <a:tcPr/>
                </a:tc>
                <a:tc>
                  <a:txBody>
                    <a:bodyPr/>
                    <a:lstStyle/>
                    <a:p>
                      <a:pPr algn="ctr" fontAlgn="ctr"/>
                      <a:r>
                        <a:rPr lang="pt-BR" sz="1600">
                          <a:effectLst/>
                        </a:rPr>
                        <a:t>313</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rPr>
                        <a:t>Servidor público exercente de atividade de instrutoria, capacitação, treinamento, curso ou concurso, ou convocado para pareceres técnicos ou depoimentos</a:t>
                      </a:r>
                    </a:p>
                  </a:txBody>
                  <a:tcPr marL="24584" marR="24584" marT="12292" marB="12292"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876751511"/>
                  </a:ext>
                </a:extLst>
              </a:tr>
            </a:tbl>
          </a:graphicData>
        </a:graphic>
      </p:graphicFrame>
    </p:spTree>
    <p:extLst>
      <p:ext uri="{BB962C8B-B14F-4D97-AF65-F5344CB8AC3E}">
        <p14:creationId xmlns:p14="http://schemas.microsoft.com/office/powerpoint/2010/main" val="88899819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2"/>
          <p:cNvSpPr>
            <a:spLocks noGrp="1" noChangeArrowheads="1"/>
          </p:cNvSpPr>
          <p:nvPr>
            <p:ph type="title"/>
          </p:nvPr>
        </p:nvSpPr>
        <p:spPr>
          <a:xfrm>
            <a:off x="838200" y="504393"/>
            <a:ext cx="10515600" cy="907548"/>
          </a:xfrm>
          <a:solidFill>
            <a:srgbClr val="002060"/>
          </a:solidFill>
        </p:spPr>
        <p:txBody>
          <a:bodyPr vert="horz" lIns="91440" tIns="45720" rIns="91440" bIns="45720" rtlCol="0" anchor="ctr">
            <a:normAutofit/>
          </a:bodyPr>
          <a:lstStyle/>
          <a:p>
            <a:pPr algn="r" eaLnBrk="1" hangingPunct="1"/>
            <a:r>
              <a:rPr lang="pt-BR" altLang="en-US" sz="4000" i="1" dirty="0">
                <a:solidFill>
                  <a:schemeClr val="bg1"/>
                </a:solidFill>
                <a:latin typeface="Franklin Gothic Book" panose="020B0503020102020204" pitchFamily="34" charset="0"/>
              </a:rPr>
              <a:t>XI - entrega de contas e de documentos</a:t>
            </a:r>
            <a:endParaRPr lang="pt-BR" altLang="en-US" sz="4000" i="1" u="sng" dirty="0">
              <a:solidFill>
                <a:schemeClr val="bg1"/>
              </a:solidFill>
              <a:latin typeface="Franklin Gothic Book" panose="020B0503020102020204" pitchFamily="34" charset="0"/>
            </a:endParaRPr>
          </a:p>
        </p:txBody>
      </p:sp>
      <p:sp>
        <p:nvSpPr>
          <p:cNvPr id="100357" name="Rectangle 3"/>
          <p:cNvSpPr>
            <a:spLocks noGrp="1" noChangeArrowheads="1"/>
          </p:cNvSpPr>
          <p:nvPr>
            <p:ph type="body" idx="1"/>
          </p:nvPr>
        </p:nvSpPr>
        <p:spPr>
          <a:xfrm>
            <a:off x="1149927" y="1690255"/>
            <a:ext cx="10058400" cy="4542270"/>
          </a:xfrm>
        </p:spPr>
        <p:txBody>
          <a:bodyPr>
            <a:normAutofit/>
          </a:bodyPr>
          <a:lstStyle/>
          <a:p>
            <a:pPr algn="just" eaLnBrk="1" hangingPunct="1"/>
            <a:r>
              <a:rPr lang="pt-BR" altLang="en-US" sz="3100" dirty="0">
                <a:solidFill>
                  <a:srgbClr val="002060"/>
                </a:solidFill>
                <a:latin typeface="Times New Roman" panose="02020603050405020304" pitchFamily="18" charset="0"/>
                <a:cs typeface="Times New Roman" panose="02020603050405020304" pitchFamily="18" charset="0"/>
              </a:rPr>
              <a:t>entrega de contas e de documentos, que tenham como finalidade fazer chegar ao destinatário documentos diversos tais como conta de água, conta de energia elétrica, conta de telefone, boleto de cobrança, cartão de crédito, mala direta ou similares;</a:t>
            </a:r>
          </a:p>
          <a:p>
            <a:pPr algn="just" eaLnBrk="1" hangingPunct="1"/>
            <a:endParaRPr lang="pt-BR" altLang="en-US" sz="3100" dirty="0">
              <a:solidFill>
                <a:srgbClr val="002060"/>
              </a:solidFill>
              <a:latin typeface="Times New Roman" panose="02020603050405020304" pitchFamily="18" charset="0"/>
              <a:cs typeface="Times New Roman" panose="02020603050405020304" pitchFamily="18" charset="0"/>
            </a:endParaRPr>
          </a:p>
          <a:p>
            <a:pPr eaLnBrk="1" hangingPunct="1"/>
            <a:endParaRPr lang="pt-BR" altLang="en-US" sz="3100" dirty="0">
              <a:latin typeface="Arial" panose="020B0604020202020204" pitchFamily="34" charset="0"/>
            </a:endParaRPr>
          </a:p>
        </p:txBody>
      </p:sp>
      <p:sp>
        <p:nvSpPr>
          <p:cNvPr id="10035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FD46601-984D-454F-A331-E51568071094}" type="slidenum">
              <a:rPr lang="pt-BR" altLang="pt-BR">
                <a:solidFill>
                  <a:srgbClr val="9B9A98"/>
                </a:solidFill>
              </a:rPr>
              <a:pPr eaLnBrk="1" hangingPunct="1"/>
              <a:t>170</a:t>
            </a:fld>
            <a:endParaRPr lang="pt-BR" altLang="pt-BR">
              <a:solidFill>
                <a:srgbClr val="9B9A98"/>
              </a:solidFill>
            </a:endParaRPr>
          </a:p>
        </p:txBody>
      </p:sp>
      <p:sp>
        <p:nvSpPr>
          <p:cNvPr id="10035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375ECE57-A24A-45B5-9965-144F9C6981D0}" type="slidenum">
              <a:rPr lang="pt-BR" altLang="en-US" sz="1400">
                <a:latin typeface="Times New Roman" panose="02020603050405020304" pitchFamily="18" charset="0"/>
              </a:rPr>
              <a:pPr algn="r" eaLnBrk="1" hangingPunct="1">
                <a:spcBef>
                  <a:spcPct val="0"/>
                </a:spcBef>
                <a:buClrTx/>
                <a:buSzTx/>
                <a:buFontTx/>
                <a:buNone/>
              </a:pPr>
              <a:t>170</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9CDA45F2-E489-423F-A71B-5171BDAD4852}"/>
              </a:ext>
            </a:extLst>
          </p:cNvPr>
          <p:cNvGraphicFramePr>
            <a:graphicFrameLocks/>
          </p:cNvGraphicFramePr>
          <p:nvPr/>
        </p:nvGraphicFramePr>
        <p:xfrm>
          <a:off x="6901181" y="3429000"/>
          <a:ext cx="4547869" cy="2927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4900716"/>
      </p:ext>
    </p:extLst>
  </p:cSld>
  <p:clrMapOvr>
    <a:masterClrMapping/>
  </p:clrMapOvr>
  <p:transitio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8" name="Rectangle 2"/>
          <p:cNvSpPr>
            <a:spLocks noGrp="1" noChangeArrowheads="1"/>
          </p:cNvSpPr>
          <p:nvPr>
            <p:ph type="title"/>
          </p:nvPr>
        </p:nvSpPr>
        <p:spPr>
          <a:xfrm>
            <a:off x="618971" y="287628"/>
            <a:ext cx="10867465" cy="1218443"/>
          </a:xfrm>
          <a:solidFill>
            <a:srgbClr val="002060"/>
          </a:solidFill>
        </p:spPr>
        <p:txBody>
          <a:bodyPr vert="horz" lIns="91440" tIns="45720" rIns="91440" bIns="45720" rtlCol="0" anchor="ctr">
            <a:normAutofit/>
          </a:bodyPr>
          <a:lstStyle/>
          <a:p>
            <a:pPr eaLnBrk="1" hangingPunct="1"/>
            <a:r>
              <a:rPr lang="pt-BR" altLang="en-US" sz="3700" i="1" dirty="0">
                <a:solidFill>
                  <a:schemeClr val="bg1"/>
                </a:solidFill>
                <a:latin typeface="Franklin Gothic Book" panose="020B0503020102020204" pitchFamily="34" charset="0"/>
              </a:rPr>
              <a:t>XII - ligação de medidores </a:t>
            </a:r>
            <a:br>
              <a:rPr lang="pt-BR" altLang="en-US" sz="3700" i="1" dirty="0">
                <a:solidFill>
                  <a:schemeClr val="bg1"/>
                </a:solidFill>
                <a:latin typeface="Franklin Gothic Book" panose="020B0503020102020204" pitchFamily="34" charset="0"/>
              </a:rPr>
            </a:br>
            <a:r>
              <a:rPr lang="pt-BR" altLang="en-US" sz="3700" i="1" dirty="0">
                <a:solidFill>
                  <a:schemeClr val="bg1"/>
                </a:solidFill>
                <a:latin typeface="Franklin Gothic Book" panose="020B0503020102020204" pitchFamily="34" charset="0"/>
              </a:rPr>
              <a:t>XIII - leitura de medidores</a:t>
            </a:r>
          </a:p>
        </p:txBody>
      </p:sp>
      <p:sp>
        <p:nvSpPr>
          <p:cNvPr id="103429" name="Rectangle 3"/>
          <p:cNvSpPr>
            <a:spLocks noGrp="1" noChangeArrowheads="1"/>
          </p:cNvSpPr>
          <p:nvPr>
            <p:ph type="body" idx="1"/>
          </p:nvPr>
        </p:nvSpPr>
        <p:spPr>
          <a:xfrm>
            <a:off x="618971" y="1736726"/>
            <a:ext cx="10678391" cy="4619624"/>
          </a:xfrm>
        </p:spPr>
        <p:txBody>
          <a:bodyPr>
            <a:normAutofit/>
          </a:bodyPr>
          <a:lstStyle/>
          <a:p>
            <a:pPr algn="just" eaLnBrk="1" hangingPunct="1"/>
            <a:r>
              <a:rPr lang="pt-BR" altLang="en-US" sz="2800" dirty="0">
                <a:solidFill>
                  <a:schemeClr val="tx1">
                    <a:lumMod val="95000"/>
                    <a:lumOff val="5000"/>
                  </a:schemeClr>
                </a:solidFill>
                <a:latin typeface="Times New Roman" panose="02020603050405020304" pitchFamily="18" charset="0"/>
                <a:cs typeface="Times New Roman" panose="02020603050405020304" pitchFamily="18" charset="0"/>
              </a:rPr>
              <a:t>XII = que tenham por objeto a instalação de equipamentos destinados a aferir o consumo ou a utilização de determinado produto ou serviço;</a:t>
            </a:r>
          </a:p>
          <a:p>
            <a:pPr algn="just" eaLnBrk="1" hangingPunct="1"/>
            <a:r>
              <a:rPr lang="pt-BR" altLang="en-US" sz="2800" dirty="0">
                <a:solidFill>
                  <a:srgbClr val="002060"/>
                </a:solidFill>
                <a:latin typeface="Times New Roman" panose="02020603050405020304" pitchFamily="18" charset="0"/>
                <a:cs typeface="Times New Roman" panose="02020603050405020304" pitchFamily="18" charset="0"/>
              </a:rPr>
              <a:t>XIII = aqueles executados, periodicamente, para a coleta das informações aferidas por esses equipamentos, tais como a velocidade (radar), consumo de água, de gás ou de energia elétrica; </a:t>
            </a:r>
          </a:p>
        </p:txBody>
      </p:sp>
      <p:sp>
        <p:nvSpPr>
          <p:cNvPr id="10343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8C80B1B-9013-4B79-AD91-10FE448356F9}" type="slidenum">
              <a:rPr lang="pt-BR" altLang="pt-BR">
                <a:solidFill>
                  <a:srgbClr val="9B9A98"/>
                </a:solidFill>
              </a:rPr>
              <a:pPr eaLnBrk="1" hangingPunct="1"/>
              <a:t>171</a:t>
            </a:fld>
            <a:endParaRPr lang="pt-BR" altLang="pt-BR">
              <a:solidFill>
                <a:srgbClr val="9B9A98"/>
              </a:solidFill>
            </a:endParaRPr>
          </a:p>
        </p:txBody>
      </p:sp>
      <p:sp>
        <p:nvSpPr>
          <p:cNvPr id="10342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2C76B5D-F211-4FEC-A00F-F13BB568A34D}" type="slidenum">
              <a:rPr lang="pt-BR" altLang="en-US" sz="1400">
                <a:latin typeface="Times New Roman" panose="02020603050405020304" pitchFamily="18" charset="0"/>
              </a:rPr>
              <a:pPr algn="r" eaLnBrk="1" hangingPunct="1">
                <a:spcBef>
                  <a:spcPct val="0"/>
                </a:spcBef>
                <a:buClrTx/>
                <a:buSzTx/>
                <a:buFontTx/>
                <a:buNone/>
              </a:pPr>
              <a:t>171</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13053909-F89C-4D69-974B-3E7E821B6BAB}"/>
              </a:ext>
            </a:extLst>
          </p:cNvPr>
          <p:cNvGraphicFramePr>
            <a:graphicFrameLocks/>
          </p:cNvGraphicFramePr>
          <p:nvPr/>
        </p:nvGraphicFramePr>
        <p:xfrm>
          <a:off x="6901181" y="3533774"/>
          <a:ext cx="4114800" cy="2822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34457802"/>
      </p:ext>
    </p:extLst>
  </p:cSld>
  <p:clrMapOvr>
    <a:masterClrMapping/>
  </p:clrMapOvr>
  <p:transitio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Rectangle 2"/>
          <p:cNvSpPr>
            <a:spLocks noGrp="1" noChangeArrowheads="1"/>
          </p:cNvSpPr>
          <p:nvPr>
            <p:ph type="title"/>
          </p:nvPr>
        </p:nvSpPr>
        <p:spPr>
          <a:xfrm>
            <a:off x="997527" y="533402"/>
            <a:ext cx="10196946" cy="1309254"/>
          </a:xfrm>
          <a:solidFill>
            <a:srgbClr val="002060"/>
          </a:solidFill>
        </p:spPr>
        <p:txBody>
          <a:bodyPr vert="horz" lIns="91440" tIns="45720" rIns="91440" bIns="45720" rtlCol="0" anchor="ctr">
            <a:normAutofit/>
          </a:bodyPr>
          <a:lstStyle/>
          <a:p>
            <a:pPr algn="r" eaLnBrk="1" hangingPunct="1"/>
            <a:r>
              <a:rPr lang="pt-BR" altLang="en-US" sz="3800" i="1" dirty="0">
                <a:solidFill>
                  <a:schemeClr val="bg1"/>
                </a:solidFill>
                <a:latin typeface="Franklin Gothic Book" panose="020B0503020102020204" pitchFamily="34" charset="0"/>
              </a:rPr>
              <a:t>XIV - manutenção de instalações, de máquinas ou de equipamentos</a:t>
            </a:r>
            <a:endParaRPr lang="pt-BR" altLang="en-US" sz="3800" b="1" i="1" u="sng" dirty="0">
              <a:solidFill>
                <a:schemeClr val="bg1"/>
              </a:solidFill>
              <a:latin typeface="Franklin Gothic Book" panose="020B0503020102020204" pitchFamily="34" charset="0"/>
            </a:endParaRPr>
          </a:p>
        </p:txBody>
      </p:sp>
      <p:sp>
        <p:nvSpPr>
          <p:cNvPr id="105477" name="Rectangle 3"/>
          <p:cNvSpPr>
            <a:spLocks noGrp="1" noChangeArrowheads="1"/>
          </p:cNvSpPr>
          <p:nvPr>
            <p:ph type="body" idx="1"/>
          </p:nvPr>
        </p:nvSpPr>
        <p:spPr>
          <a:xfrm>
            <a:off x="997527" y="1950606"/>
            <a:ext cx="10356273" cy="4297793"/>
          </a:xfrm>
        </p:spPr>
        <p:txBody>
          <a:bodyPr>
            <a:normAutofit/>
          </a:bodyPr>
          <a:lstStyle/>
          <a:p>
            <a:pPr algn="just" eaLnBrk="1" hangingPunct="1"/>
            <a:r>
              <a:rPr lang="pt-BR" altLang="en-US" sz="3400" dirty="0">
                <a:solidFill>
                  <a:schemeClr val="tx1">
                    <a:lumMod val="95000"/>
                    <a:lumOff val="5000"/>
                  </a:schemeClr>
                </a:solidFill>
                <a:latin typeface="Times New Roman" panose="02020603050405020304" pitchFamily="18" charset="0"/>
                <a:cs typeface="Times New Roman" panose="02020603050405020304" pitchFamily="18" charset="0"/>
              </a:rPr>
              <a:t>manutenção de instalações, de máquinas ou de equipamentos, quando indispensáveis ao seu funcionamento regular e permanente e desde que mantida equipe à disposição da contratante;</a:t>
            </a:r>
          </a:p>
          <a:p>
            <a:pPr algn="just" eaLnBrk="1" hangingPunct="1"/>
            <a:endParaRPr lang="pt-BR" altLang="en-US" sz="3400" dirty="0">
              <a:solidFill>
                <a:schemeClr val="tx1">
                  <a:lumMod val="95000"/>
                  <a:lumOff val="5000"/>
                </a:schemeClr>
              </a:solidFill>
              <a:latin typeface="Times New Roman" panose="02020603050405020304" pitchFamily="18" charset="0"/>
              <a:cs typeface="Times New Roman" panose="02020603050405020304" pitchFamily="18" charset="0"/>
            </a:endParaRPr>
          </a:p>
          <a:p>
            <a:pPr eaLnBrk="1" hangingPunct="1"/>
            <a:endParaRPr lang="pt-BR" altLang="en-US" dirty="0">
              <a:latin typeface="Arial" panose="020B0604020202020204" pitchFamily="34" charset="0"/>
            </a:endParaRPr>
          </a:p>
          <a:p>
            <a:pPr eaLnBrk="1" hangingPunct="1"/>
            <a:endParaRPr lang="pt-BR" altLang="en-US" dirty="0">
              <a:latin typeface="Arial" panose="020B0604020202020204" pitchFamily="34" charset="0"/>
            </a:endParaRPr>
          </a:p>
        </p:txBody>
      </p:sp>
      <p:sp>
        <p:nvSpPr>
          <p:cNvPr id="10547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0AAE59B-EB62-4559-ADA6-73C9D771E688}" type="slidenum">
              <a:rPr lang="pt-BR" altLang="pt-BR">
                <a:solidFill>
                  <a:srgbClr val="9B9A98"/>
                </a:solidFill>
              </a:rPr>
              <a:pPr eaLnBrk="1" hangingPunct="1"/>
              <a:t>172</a:t>
            </a:fld>
            <a:endParaRPr lang="pt-BR" altLang="pt-BR">
              <a:solidFill>
                <a:srgbClr val="9B9A98"/>
              </a:solidFill>
            </a:endParaRPr>
          </a:p>
        </p:txBody>
      </p:sp>
      <p:sp>
        <p:nvSpPr>
          <p:cNvPr id="10547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BAB7188-1E0F-4501-A3D1-417CAA011A2B}" type="slidenum">
              <a:rPr lang="pt-BR" altLang="en-US" sz="1400">
                <a:latin typeface="Times New Roman" panose="02020603050405020304" pitchFamily="18" charset="0"/>
              </a:rPr>
              <a:pPr algn="r" eaLnBrk="1" hangingPunct="1">
                <a:spcBef>
                  <a:spcPct val="0"/>
                </a:spcBef>
                <a:buClrTx/>
                <a:buSzTx/>
                <a:buFontTx/>
                <a:buNone/>
              </a:pPr>
              <a:t>172</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D89D5C82-8CCB-4CB7-A549-A478890BA6F1}"/>
              </a:ext>
            </a:extLst>
          </p:cNvPr>
          <p:cNvGraphicFramePr>
            <a:graphicFrameLocks/>
          </p:cNvGraphicFramePr>
          <p:nvPr/>
        </p:nvGraphicFramePr>
        <p:xfrm>
          <a:off x="6901181" y="3676650"/>
          <a:ext cx="4293292" cy="2679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73026939"/>
      </p:ext>
    </p:extLst>
  </p:cSld>
  <p:clrMapOvr>
    <a:masterClrMapping/>
  </p:clrMapOvr>
  <p:transition/>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4" name="Rectangle 2"/>
          <p:cNvSpPr>
            <a:spLocks noGrp="1" noChangeArrowheads="1"/>
          </p:cNvSpPr>
          <p:nvPr>
            <p:ph type="title"/>
          </p:nvPr>
        </p:nvSpPr>
        <p:spPr>
          <a:xfrm>
            <a:off x="838200" y="403338"/>
            <a:ext cx="10515600" cy="887580"/>
          </a:xfrm>
          <a:solidFill>
            <a:srgbClr val="002060"/>
          </a:solidFill>
        </p:spPr>
        <p:txBody>
          <a:bodyPr vert="horz" lIns="91440" tIns="45720" rIns="91440" bIns="45720" rtlCol="0" anchor="ctr">
            <a:normAutofit/>
          </a:bodyPr>
          <a:lstStyle/>
          <a:p>
            <a:pPr algn="ctr" eaLnBrk="1" hangingPunct="1"/>
            <a:r>
              <a:rPr lang="pt-BR" altLang="en-US" sz="4000" i="1" dirty="0">
                <a:solidFill>
                  <a:schemeClr val="bg1"/>
                </a:solidFill>
                <a:latin typeface="Franklin Gothic Book" panose="020B0503020102020204" pitchFamily="34" charset="0"/>
              </a:rPr>
              <a:t>XV - montagem</a:t>
            </a:r>
            <a:endParaRPr lang="pt-BR" altLang="en-US" sz="4000" i="1" u="sng" dirty="0">
              <a:solidFill>
                <a:schemeClr val="bg1"/>
              </a:solidFill>
              <a:latin typeface="Franklin Gothic Book" panose="020B0503020102020204" pitchFamily="34" charset="0"/>
            </a:endParaRPr>
          </a:p>
        </p:txBody>
      </p:sp>
      <p:sp>
        <p:nvSpPr>
          <p:cNvPr id="107525" name="Rectangle 3"/>
          <p:cNvSpPr>
            <a:spLocks noGrp="1" noChangeArrowheads="1"/>
          </p:cNvSpPr>
          <p:nvPr>
            <p:ph type="body" idx="1"/>
          </p:nvPr>
        </p:nvSpPr>
        <p:spPr>
          <a:xfrm>
            <a:off x="838200" y="1707777"/>
            <a:ext cx="10515600" cy="4648574"/>
          </a:xfrm>
        </p:spPr>
        <p:txBody>
          <a:bodyPr>
            <a:noAutofit/>
          </a:bodyPr>
          <a:lstStyle/>
          <a:p>
            <a:pPr algn="just" eaLnBrk="1" hangingPunct="1">
              <a:lnSpc>
                <a:spcPct val="90000"/>
              </a:lnSpc>
            </a:pPr>
            <a:r>
              <a:rPr lang="pt-BR" altLang="en-US" sz="3300" dirty="0">
                <a:solidFill>
                  <a:schemeClr val="tx1">
                    <a:lumMod val="95000"/>
                    <a:lumOff val="5000"/>
                  </a:schemeClr>
                </a:solidFill>
                <a:latin typeface="Cambria" panose="02040503050406030204" pitchFamily="18" charset="0"/>
                <a:cs typeface="Times New Roman" panose="02020603050405020304" pitchFamily="18" charset="0"/>
              </a:rPr>
              <a:t>que envolvam a reunião sistemática, conforme disposição predeterminada em processo industrial ou artesanal, das peças de um dispositivo, de um mecanismo ou de qualquer objeto, de modo que possa funcionar ou atingir o fim a que se destina</a:t>
            </a:r>
            <a:r>
              <a:rPr lang="pt-BR" altLang="en-US" sz="3600" dirty="0">
                <a:solidFill>
                  <a:schemeClr val="tx1">
                    <a:lumMod val="95000"/>
                    <a:lumOff val="5000"/>
                  </a:schemeClr>
                </a:solidFill>
                <a:latin typeface="Cambria" panose="02040503050406030204" pitchFamily="18" charset="0"/>
              </a:rPr>
              <a:t>;</a:t>
            </a:r>
          </a:p>
          <a:p>
            <a:pPr algn="just" eaLnBrk="1" hangingPunct="1">
              <a:lnSpc>
                <a:spcPct val="90000"/>
              </a:lnSpc>
            </a:pPr>
            <a:endParaRPr lang="pt-BR" altLang="en-US" sz="3600" dirty="0">
              <a:solidFill>
                <a:schemeClr val="tx1">
                  <a:lumMod val="95000"/>
                  <a:lumOff val="5000"/>
                </a:schemeClr>
              </a:solidFill>
              <a:latin typeface="Cambria" panose="02040503050406030204" pitchFamily="18" charset="0"/>
            </a:endParaRPr>
          </a:p>
        </p:txBody>
      </p:sp>
      <p:sp>
        <p:nvSpPr>
          <p:cNvPr id="10752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43FF35B-8451-4AD3-8AF3-16F4EF37B752}" type="slidenum">
              <a:rPr lang="pt-BR" altLang="pt-BR">
                <a:solidFill>
                  <a:srgbClr val="9B9A98"/>
                </a:solidFill>
              </a:rPr>
              <a:pPr eaLnBrk="1" hangingPunct="1"/>
              <a:t>173</a:t>
            </a:fld>
            <a:endParaRPr lang="pt-BR" altLang="pt-BR">
              <a:solidFill>
                <a:srgbClr val="9B9A98"/>
              </a:solidFill>
            </a:endParaRPr>
          </a:p>
        </p:txBody>
      </p:sp>
      <p:sp>
        <p:nvSpPr>
          <p:cNvPr id="10752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9D5CDBF-7D22-4EEC-96FD-36500D43667B}" type="slidenum">
              <a:rPr lang="pt-BR" altLang="en-US" sz="1400">
                <a:latin typeface="Times New Roman" panose="02020603050405020304" pitchFamily="18" charset="0"/>
              </a:rPr>
              <a:pPr algn="r" eaLnBrk="1" hangingPunct="1">
                <a:spcBef>
                  <a:spcPct val="0"/>
                </a:spcBef>
                <a:buClrTx/>
                <a:buSzTx/>
                <a:buFontTx/>
                <a:buNone/>
              </a:pPr>
              <a:t>173</a:t>
            </a:fld>
            <a:endParaRPr lang="pt-BR" altLang="en-US" sz="1400">
              <a:latin typeface="Times New Roman" panose="02020603050405020304" pitchFamily="18" charset="0"/>
            </a:endParaRPr>
          </a:p>
        </p:txBody>
      </p:sp>
      <p:graphicFrame>
        <p:nvGraphicFramePr>
          <p:cNvPr id="7" name="Content Placeholder 5" descr="Horizontal Organization Chart" title="SmartArt">
            <a:extLst>
              <a:ext uri="{FF2B5EF4-FFF2-40B4-BE49-F238E27FC236}">
                <a16:creationId xmlns:a16="http://schemas.microsoft.com/office/drawing/2014/main" id="{1A2A4807-41CA-44E5-ADDB-B85AF7C2D69A}"/>
              </a:ext>
            </a:extLst>
          </p:cNvPr>
          <p:cNvGraphicFramePr>
            <a:graphicFrameLocks/>
          </p:cNvGraphicFramePr>
          <p:nvPr/>
        </p:nvGraphicFramePr>
        <p:xfrm>
          <a:off x="6901181" y="3724274"/>
          <a:ext cx="4114801" cy="26320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63028611"/>
      </p:ext>
    </p:extLst>
  </p:cSld>
  <p:clrMapOvr>
    <a:masterClrMapping/>
  </p:clrMapOvr>
  <p:transitio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2" name="Rectangle 2"/>
          <p:cNvSpPr>
            <a:spLocks noGrp="1" noChangeArrowheads="1"/>
          </p:cNvSpPr>
          <p:nvPr>
            <p:ph type="title"/>
          </p:nvPr>
        </p:nvSpPr>
        <p:spPr>
          <a:xfrm>
            <a:off x="997527" y="555122"/>
            <a:ext cx="10515600" cy="1310553"/>
          </a:xfrm>
          <a:solidFill>
            <a:srgbClr val="002060"/>
          </a:solidFill>
        </p:spPr>
        <p:txBody>
          <a:bodyPr vert="horz" lIns="91440" tIns="45720" rIns="91440" bIns="45720" rtlCol="0" anchor="ctr">
            <a:normAutofit/>
          </a:bodyPr>
          <a:lstStyle/>
          <a:p>
            <a:pPr eaLnBrk="1" hangingPunct="1"/>
            <a:r>
              <a:rPr lang="pt-BR" altLang="en-US" sz="3800" i="1" dirty="0">
                <a:solidFill>
                  <a:schemeClr val="bg1"/>
                </a:solidFill>
                <a:latin typeface="Franklin Gothic Book" panose="020B0503020102020204" pitchFamily="34" charset="0"/>
              </a:rPr>
              <a:t>XVI - operação de máquinas, equipamentos e veículos</a:t>
            </a:r>
            <a:endParaRPr lang="pt-BR" altLang="en-US" sz="3800" b="1" i="1" u="sng" dirty="0">
              <a:solidFill>
                <a:schemeClr val="bg1"/>
              </a:solidFill>
              <a:latin typeface="Franklin Gothic Book" panose="020B0503020102020204" pitchFamily="34" charset="0"/>
            </a:endParaRPr>
          </a:p>
        </p:txBody>
      </p:sp>
      <p:sp>
        <p:nvSpPr>
          <p:cNvPr id="109573" name="Rectangle 3"/>
          <p:cNvSpPr>
            <a:spLocks noGrp="1" noChangeArrowheads="1"/>
          </p:cNvSpPr>
          <p:nvPr>
            <p:ph type="body" idx="1"/>
          </p:nvPr>
        </p:nvSpPr>
        <p:spPr>
          <a:xfrm>
            <a:off x="997527" y="2111188"/>
            <a:ext cx="10349923" cy="4137212"/>
          </a:xfrm>
        </p:spPr>
        <p:txBody>
          <a:bodyPr>
            <a:normAutofit/>
          </a:bodyPr>
          <a:lstStyle/>
          <a:p>
            <a:pPr algn="just" eaLnBrk="1" hangingPunct="1"/>
            <a:r>
              <a:rPr lang="pt-BR" altLang="en-US" sz="2600" dirty="0">
                <a:solidFill>
                  <a:schemeClr val="tx1">
                    <a:lumMod val="95000"/>
                    <a:lumOff val="5000"/>
                  </a:schemeClr>
                </a:solidFill>
                <a:latin typeface="Arial" panose="020B0604020202020204" pitchFamily="34" charset="0"/>
              </a:rPr>
              <a:t>relacionados com a sua movimentação ou funcionamento envolvendo serviços tipo manobra de veículos, operação de guindastes, painéis eletro-eletrônicos, tratores, colheitadeiras, moendas, empilhadeiras ou caminhões fora-de-estrada;</a:t>
            </a:r>
          </a:p>
          <a:p>
            <a:pPr eaLnBrk="1" hangingPunct="1"/>
            <a:endParaRPr lang="pt-BR" altLang="en-US" sz="2600" dirty="0">
              <a:solidFill>
                <a:schemeClr val="accent2"/>
              </a:solidFill>
              <a:latin typeface="Arial" panose="020B0604020202020204" pitchFamily="34" charset="0"/>
            </a:endParaRPr>
          </a:p>
        </p:txBody>
      </p:sp>
      <p:sp>
        <p:nvSpPr>
          <p:cNvPr id="10957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A1930B7-4D67-4AEA-96DD-35B36358753F}" type="slidenum">
              <a:rPr lang="pt-BR" altLang="pt-BR">
                <a:solidFill>
                  <a:srgbClr val="9B9A98"/>
                </a:solidFill>
              </a:rPr>
              <a:pPr eaLnBrk="1" hangingPunct="1"/>
              <a:t>174</a:t>
            </a:fld>
            <a:endParaRPr lang="pt-BR" altLang="pt-BR">
              <a:solidFill>
                <a:srgbClr val="9B9A98"/>
              </a:solidFill>
            </a:endParaRPr>
          </a:p>
        </p:txBody>
      </p:sp>
      <p:sp>
        <p:nvSpPr>
          <p:cNvPr id="10957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D15A28D-980D-4AEB-8796-D76320CE6F39}" type="slidenum">
              <a:rPr lang="pt-BR" altLang="en-US" sz="1400">
                <a:latin typeface="Times New Roman" panose="02020603050405020304" pitchFamily="18" charset="0"/>
              </a:rPr>
              <a:pPr algn="r" eaLnBrk="1" hangingPunct="1">
                <a:spcBef>
                  <a:spcPct val="0"/>
                </a:spcBef>
                <a:buClrTx/>
                <a:buSzTx/>
                <a:buFontTx/>
                <a:buNone/>
              </a:pPr>
              <a:t>174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577496853"/>
      </p:ext>
    </p:extLst>
  </p:cSld>
  <p:clrMapOvr>
    <a:masterClrMapping/>
  </p:clrMapOvr>
  <p:transitio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0" name="Rectangle 2"/>
          <p:cNvSpPr>
            <a:spLocks noGrp="1" noChangeArrowheads="1"/>
          </p:cNvSpPr>
          <p:nvPr>
            <p:ph type="title"/>
          </p:nvPr>
        </p:nvSpPr>
        <p:spPr>
          <a:xfrm>
            <a:off x="921905" y="407412"/>
            <a:ext cx="10515600" cy="1286917"/>
          </a:xfrm>
          <a:solidFill>
            <a:srgbClr val="002060"/>
          </a:solidFill>
        </p:spPr>
        <p:txBody>
          <a:bodyPr vert="horz" lIns="91440" tIns="45720" rIns="91440" bIns="45720" rtlCol="0" anchor="ctr">
            <a:normAutofit/>
          </a:bodyPr>
          <a:lstStyle/>
          <a:p>
            <a:pPr eaLnBrk="1" hangingPunct="1"/>
            <a:r>
              <a:rPr lang="pt-BR" altLang="en-US" sz="3600" i="1" dirty="0">
                <a:solidFill>
                  <a:schemeClr val="bg1"/>
                </a:solidFill>
                <a:latin typeface="Times New Roman" panose="02020603050405020304" pitchFamily="18" charset="0"/>
                <a:cs typeface="Times New Roman" panose="02020603050405020304" pitchFamily="18" charset="0"/>
              </a:rPr>
              <a:t>XVII- operação de pedágio ou de terminais de transporte</a:t>
            </a:r>
          </a:p>
        </p:txBody>
      </p:sp>
      <p:sp>
        <p:nvSpPr>
          <p:cNvPr id="111621" name="Rectangle 3"/>
          <p:cNvSpPr>
            <a:spLocks noGrp="1" noChangeArrowheads="1"/>
          </p:cNvSpPr>
          <p:nvPr>
            <p:ph type="body" idx="1"/>
          </p:nvPr>
        </p:nvSpPr>
        <p:spPr>
          <a:xfrm>
            <a:off x="928832" y="2084294"/>
            <a:ext cx="10251786" cy="4272056"/>
          </a:xfrm>
        </p:spPr>
        <p:txBody>
          <a:bodyPr/>
          <a:lstStyle/>
          <a:p>
            <a:pPr algn="just" eaLnBrk="1" hangingPunct="1">
              <a:lnSpc>
                <a:spcPct val="90000"/>
              </a:lnSpc>
            </a:pPr>
            <a:r>
              <a:rPr lang="pt-BR" altLang="en-US" sz="3000" dirty="0">
                <a:solidFill>
                  <a:schemeClr val="tx1">
                    <a:lumMod val="95000"/>
                    <a:lumOff val="5000"/>
                  </a:schemeClr>
                </a:solidFill>
                <a:latin typeface="Times New Roman" panose="02020603050405020304" pitchFamily="18" charset="0"/>
                <a:cs typeface="Times New Roman" panose="02020603050405020304" pitchFamily="18" charset="0"/>
              </a:rPr>
              <a:t>que envolvam a manutenção, a conservação, a limpeza ou o aparelhamento de terminais de passageiros terrestres, aéreos ou aquáticos, de rodovias, de vias públicas, e que envolvam serviços prestados diretamente aos usuários;</a:t>
            </a:r>
          </a:p>
          <a:p>
            <a:pPr algn="just" eaLnBrk="1" hangingPunct="1">
              <a:lnSpc>
                <a:spcPct val="90000"/>
              </a:lnSpc>
            </a:pPr>
            <a:endParaRPr lang="pt-BR" altLang="en-US" sz="30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eaLnBrk="1" hangingPunct="1">
              <a:lnSpc>
                <a:spcPct val="90000"/>
              </a:lnSpc>
            </a:pPr>
            <a:endParaRPr lang="pt-BR" altLang="en-US" sz="280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eaLnBrk="1" hangingPunct="1">
              <a:lnSpc>
                <a:spcPct val="90000"/>
              </a:lnSpc>
            </a:pPr>
            <a:endParaRPr lang="pt-BR" altLang="en-US" sz="3900" dirty="0">
              <a:latin typeface="Times New Roman" panose="02020603050405020304" pitchFamily="18" charset="0"/>
              <a:cs typeface="Times New Roman" panose="02020603050405020304" pitchFamily="18" charset="0"/>
            </a:endParaRPr>
          </a:p>
        </p:txBody>
      </p:sp>
      <p:sp>
        <p:nvSpPr>
          <p:cNvPr id="11162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C0164E2-0E49-447C-8E4A-8CBB942C1DEA}" type="slidenum">
              <a:rPr lang="pt-BR" altLang="pt-BR">
                <a:solidFill>
                  <a:srgbClr val="9B9A98"/>
                </a:solidFill>
              </a:rPr>
              <a:pPr eaLnBrk="1" hangingPunct="1"/>
              <a:t>175</a:t>
            </a:fld>
            <a:endParaRPr lang="pt-BR" altLang="pt-BR">
              <a:solidFill>
                <a:srgbClr val="9B9A98"/>
              </a:solidFill>
            </a:endParaRPr>
          </a:p>
        </p:txBody>
      </p:sp>
      <p:sp>
        <p:nvSpPr>
          <p:cNvPr id="11161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18C3D34-F594-4117-A834-DCD47DDC840C}" type="slidenum">
              <a:rPr lang="pt-BR" altLang="en-US" sz="1400">
                <a:latin typeface="Times New Roman" panose="02020603050405020304" pitchFamily="18" charset="0"/>
              </a:rPr>
              <a:pPr algn="r" eaLnBrk="1" hangingPunct="1">
                <a:spcBef>
                  <a:spcPct val="0"/>
                </a:spcBef>
                <a:buClrTx/>
                <a:buSzTx/>
                <a:buFontTx/>
                <a:buNone/>
              </a:pPr>
              <a:t>175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547814251"/>
      </p:ext>
    </p:extLst>
  </p:cSld>
  <p:clrMapOvr>
    <a:masterClrMapping/>
  </p:clrMapOvr>
  <p:transitio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a:xfrm>
            <a:off x="3449782" y="634208"/>
            <a:ext cx="7481454" cy="1490662"/>
          </a:xfrm>
        </p:spPr>
        <p:txBody>
          <a:bodyPr vert="horz" lIns="91440" tIns="45720" rIns="91440" bIns="45720" rtlCol="0" anchor="ctr">
            <a:normAutofit/>
          </a:bodyPr>
          <a:lstStyle/>
          <a:p>
            <a:pPr algn="r" eaLnBrk="1" hangingPunct="1"/>
            <a:r>
              <a:rPr lang="pt-BR" altLang="en-US" sz="4000" i="1" dirty="0">
                <a:latin typeface="Franklin Gothic Book" panose="020B0503020102020204" pitchFamily="34" charset="0"/>
              </a:rPr>
              <a:t>XVIII - operação de transporte de passageiros</a:t>
            </a:r>
          </a:p>
        </p:txBody>
      </p:sp>
      <p:sp>
        <p:nvSpPr>
          <p:cNvPr id="69637" name="Rectangle 3"/>
          <p:cNvSpPr>
            <a:spLocks noGrp="1" noChangeArrowheads="1"/>
          </p:cNvSpPr>
          <p:nvPr>
            <p:ph type="body" idx="1"/>
          </p:nvPr>
        </p:nvSpPr>
        <p:spPr>
          <a:xfrm>
            <a:off x="706583" y="2424908"/>
            <a:ext cx="10543308" cy="4052094"/>
          </a:xfrm>
          <a:ln>
            <a:solidFill>
              <a:schemeClr val="tx1"/>
            </a:solidFill>
          </a:ln>
        </p:spPr>
        <p:txBody>
          <a:bodyPr>
            <a:normAutofit/>
          </a:bodyPr>
          <a:lstStyle/>
          <a:p>
            <a:pPr algn="just" eaLnBrk="1" hangingPunct="1">
              <a:defRPr/>
            </a:pPr>
            <a:r>
              <a:rPr lang="pt-BR" altLang="en-US" sz="3200" dirty="0">
                <a:solidFill>
                  <a:schemeClr val="tx1">
                    <a:lumMod val="95000"/>
                    <a:lumOff val="5000"/>
                  </a:schemeClr>
                </a:solidFill>
                <a:latin typeface="Cambria" panose="02040503050406030204" pitchFamily="18" charset="0"/>
              </a:rPr>
              <a:t>operação de transporte de passageiros, inclusive nos casos de concessão ou de sub concessão, envolvendo o deslocamento de pessoas por meio terrestre, aquático ou aéreo;</a:t>
            </a:r>
          </a:p>
          <a:p>
            <a:pPr algn="just" eaLnBrk="1" hangingPunct="1">
              <a:defRPr/>
            </a:pPr>
            <a:r>
              <a:rPr lang="pt-BR" altLang="en-US" sz="3200" b="1" dirty="0">
                <a:solidFill>
                  <a:srgbClr val="002060"/>
                </a:solidFill>
                <a:latin typeface="Cambria" panose="02040503050406030204" pitchFamily="18" charset="0"/>
                <a:cs typeface="Times New Roman" pitchFamily="18" charset="0"/>
              </a:rPr>
              <a:t>Transporte de Carga – revogado Decreto n.º 4.729 - 09/06/2003</a:t>
            </a:r>
          </a:p>
          <a:p>
            <a:pPr algn="just">
              <a:defRPr/>
            </a:pPr>
            <a:r>
              <a:rPr lang="pt-BR" sz="3200" dirty="0">
                <a:solidFill>
                  <a:srgbClr val="002060"/>
                </a:solidFill>
                <a:latin typeface="Times New Roman" panose="02020603050405020304" pitchFamily="18" charset="0"/>
                <a:cs typeface="Times New Roman" panose="02020603050405020304" pitchFamily="18" charset="0"/>
              </a:rPr>
              <a:t>Base de Cálculo: 30% do Frete</a:t>
            </a:r>
          </a:p>
          <a:p>
            <a:pPr marL="36512">
              <a:defRPr/>
            </a:pPr>
            <a:r>
              <a:rPr lang="pt-BR" sz="3200" dirty="0">
                <a:solidFill>
                  <a:srgbClr val="002060"/>
                </a:solidFill>
                <a:latin typeface="Times New Roman" panose="02020603050405020304" pitchFamily="18" charset="0"/>
                <a:cs typeface="Times New Roman" panose="02020603050405020304" pitchFamily="18" charset="0"/>
              </a:rPr>
              <a:t>R$ 10.000,00 x 30% = R$ 3.000,00 x 11%  = </a:t>
            </a:r>
            <a:r>
              <a:rPr lang="pt-BR" sz="3200" b="1" u="sng" dirty="0">
                <a:solidFill>
                  <a:srgbClr val="002060"/>
                </a:solidFill>
                <a:latin typeface="Times New Roman" panose="02020603050405020304" pitchFamily="18" charset="0"/>
                <a:cs typeface="Times New Roman" panose="02020603050405020304" pitchFamily="18" charset="0"/>
              </a:rPr>
              <a:t>R$ 330,00</a:t>
            </a:r>
            <a:endParaRPr lang="pt-BR" altLang="en-US" sz="3200" b="1" dirty="0">
              <a:solidFill>
                <a:srgbClr val="002060"/>
              </a:solidFill>
              <a:latin typeface="Cambria" panose="02040503050406030204" pitchFamily="18" charset="0"/>
              <a:cs typeface="Times New Roman" pitchFamily="18" charset="0"/>
            </a:endParaRPr>
          </a:p>
          <a:p>
            <a:pPr algn="just" eaLnBrk="1" hangingPunct="1">
              <a:defRPr/>
            </a:pPr>
            <a:endParaRPr lang="pt-BR" altLang="en-US" sz="3100" dirty="0"/>
          </a:p>
          <a:p>
            <a:pPr eaLnBrk="1" hangingPunct="1">
              <a:defRPr/>
            </a:pPr>
            <a:endParaRPr lang="pt-BR" altLang="en-US" sz="3100" dirty="0"/>
          </a:p>
          <a:p>
            <a:pPr algn="just" eaLnBrk="1" hangingPunct="1">
              <a:defRPr/>
            </a:pPr>
            <a:endParaRPr lang="pt-BR" altLang="en-US" sz="3400" b="1" dirty="0"/>
          </a:p>
          <a:p>
            <a:pPr algn="just" eaLnBrk="1" hangingPunct="1">
              <a:defRPr/>
            </a:pPr>
            <a:endParaRPr lang="pt-BR" altLang="en-US" sz="3400" b="1" dirty="0"/>
          </a:p>
          <a:p>
            <a:pPr eaLnBrk="1" hangingPunct="1">
              <a:defRPr/>
            </a:pPr>
            <a:endParaRPr lang="pt-BR" altLang="en-US" dirty="0"/>
          </a:p>
        </p:txBody>
      </p:sp>
      <p:sp>
        <p:nvSpPr>
          <p:cNvPr id="11367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984D05A-09EB-4B70-B2CC-7EF9856F5DB9}" type="slidenum">
              <a:rPr lang="pt-BR" altLang="pt-BR">
                <a:solidFill>
                  <a:srgbClr val="9B9A98"/>
                </a:solidFill>
              </a:rPr>
              <a:pPr eaLnBrk="1" hangingPunct="1"/>
              <a:t>176</a:t>
            </a:fld>
            <a:endParaRPr lang="pt-BR" altLang="pt-BR">
              <a:solidFill>
                <a:srgbClr val="9B9A98"/>
              </a:solidFill>
            </a:endParaRPr>
          </a:p>
        </p:txBody>
      </p:sp>
      <p:sp>
        <p:nvSpPr>
          <p:cNvPr id="11366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8D2D1402-2BB3-48B5-9B77-FC99B5D99A3E}" type="slidenum">
              <a:rPr lang="pt-BR" altLang="en-US" sz="1400">
                <a:latin typeface="Times New Roman" panose="02020603050405020304" pitchFamily="18" charset="0"/>
              </a:rPr>
              <a:pPr algn="r" eaLnBrk="1" hangingPunct="1">
                <a:spcBef>
                  <a:spcPct val="0"/>
                </a:spcBef>
                <a:buClrTx/>
                <a:buSzTx/>
                <a:buFontTx/>
                <a:buNone/>
              </a:pPr>
              <a:t>176</a:t>
            </a:fld>
            <a:endParaRPr lang="pt-BR" altLang="en-US" sz="1400">
              <a:latin typeface="Times New Roman" panose="02020603050405020304" pitchFamily="18" charset="0"/>
            </a:endParaRPr>
          </a:p>
        </p:txBody>
      </p:sp>
      <p:pic>
        <p:nvPicPr>
          <p:cNvPr id="113671"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66799" y="445295"/>
            <a:ext cx="2232025" cy="1871662"/>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4680462"/>
      </p:ext>
    </p:extLst>
  </p:cSld>
  <p:clrMapOvr>
    <a:masterClrMapping/>
  </p:clrMapOvr>
  <p:transitio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8" name="Rectangle 2"/>
          <p:cNvSpPr>
            <a:spLocks noGrp="1" noChangeArrowheads="1"/>
          </p:cNvSpPr>
          <p:nvPr>
            <p:ph type="title"/>
          </p:nvPr>
        </p:nvSpPr>
        <p:spPr>
          <a:xfrm>
            <a:off x="893618" y="518248"/>
            <a:ext cx="10515600" cy="1130444"/>
          </a:xfrm>
          <a:solidFill>
            <a:srgbClr val="002060"/>
          </a:solidFill>
        </p:spPr>
        <p:txBody>
          <a:bodyPr vert="horz" lIns="91440" tIns="45720" rIns="91440" bIns="45720" rtlCol="0" anchor="ctr">
            <a:normAutofit/>
          </a:bodyPr>
          <a:lstStyle/>
          <a:p>
            <a:pPr algn="r" eaLnBrk="1" hangingPunct="1"/>
            <a:r>
              <a:rPr lang="pt-BR" altLang="en-US" sz="4000" i="1" dirty="0">
                <a:solidFill>
                  <a:schemeClr val="bg1"/>
                </a:solidFill>
                <a:latin typeface="Franklin Gothic Book" panose="020B0503020102020204" pitchFamily="34" charset="0"/>
              </a:rPr>
              <a:t>XIX - portaria, recepção ou ascensorista</a:t>
            </a:r>
            <a:endParaRPr lang="pt-BR" altLang="en-US" sz="4000" i="1" u="sng" dirty="0">
              <a:solidFill>
                <a:schemeClr val="bg1"/>
              </a:solidFill>
              <a:latin typeface="Franklin Gothic Book" panose="020B0503020102020204" pitchFamily="34" charset="0"/>
            </a:endParaRPr>
          </a:p>
        </p:txBody>
      </p:sp>
      <p:sp>
        <p:nvSpPr>
          <p:cNvPr id="118789" name="Rectangle 3"/>
          <p:cNvSpPr>
            <a:spLocks noGrp="1" noChangeArrowheads="1"/>
          </p:cNvSpPr>
          <p:nvPr>
            <p:ph type="body" idx="1"/>
          </p:nvPr>
        </p:nvSpPr>
        <p:spPr>
          <a:xfrm>
            <a:off x="983673" y="2202873"/>
            <a:ext cx="9961418" cy="4153477"/>
          </a:xfrm>
        </p:spPr>
        <p:txBody>
          <a:bodyPr>
            <a:normAutofit/>
          </a:bodyPr>
          <a:lstStyle/>
          <a:p>
            <a:pPr algn="just" eaLnBrk="1" hangingPunct="1"/>
            <a:r>
              <a:rPr lang="pt-BR" altLang="en-US" sz="3400" dirty="0">
                <a:solidFill>
                  <a:srgbClr val="002060"/>
                </a:solidFill>
                <a:latin typeface="Times New Roman" panose="02020603050405020304" pitchFamily="18" charset="0"/>
                <a:cs typeface="Times New Roman" panose="02020603050405020304" pitchFamily="18" charset="0"/>
              </a:rPr>
              <a:t>portaria, recepção ou ascensorista, realizados com vistas ao ordenamento ou ao controle do trânsito de pessoas em locais de acesso público ou à distribuição de encomendas ou de documentos;</a:t>
            </a:r>
          </a:p>
          <a:p>
            <a:pPr algn="just" eaLnBrk="1" hangingPunct="1"/>
            <a:endParaRPr lang="pt-BR" altLang="en-US" sz="3400" dirty="0">
              <a:solidFill>
                <a:srgbClr val="002060"/>
              </a:solidFill>
              <a:latin typeface="Times New Roman" panose="02020603050405020304" pitchFamily="18" charset="0"/>
              <a:cs typeface="Times New Roman" panose="02020603050405020304" pitchFamily="18" charset="0"/>
            </a:endParaRPr>
          </a:p>
          <a:p>
            <a:pPr eaLnBrk="1" hangingPunct="1"/>
            <a:endParaRPr lang="pt-BR" altLang="en-US" sz="3400" dirty="0">
              <a:latin typeface="Arial" panose="020B0604020202020204" pitchFamily="34" charset="0"/>
            </a:endParaRPr>
          </a:p>
        </p:txBody>
      </p:sp>
      <p:sp>
        <p:nvSpPr>
          <p:cNvPr id="11879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2670DA9-10E9-4BCE-822C-4D2F64DC7E6F}" type="slidenum">
              <a:rPr lang="pt-BR" altLang="pt-BR">
                <a:solidFill>
                  <a:srgbClr val="9B9A98"/>
                </a:solidFill>
              </a:rPr>
              <a:pPr eaLnBrk="1" hangingPunct="1"/>
              <a:t>177</a:t>
            </a:fld>
            <a:endParaRPr lang="pt-BR" altLang="pt-BR">
              <a:solidFill>
                <a:srgbClr val="9B9A98"/>
              </a:solidFill>
            </a:endParaRPr>
          </a:p>
        </p:txBody>
      </p:sp>
      <p:sp>
        <p:nvSpPr>
          <p:cNvPr id="11878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F0F85A2E-41E8-4993-A0C4-6F1DB7B67EC0}" type="slidenum">
              <a:rPr lang="pt-BR" altLang="en-US" sz="1400">
                <a:latin typeface="Times New Roman" panose="02020603050405020304" pitchFamily="18" charset="0"/>
              </a:rPr>
              <a:pPr algn="r" eaLnBrk="1" hangingPunct="1">
                <a:spcBef>
                  <a:spcPct val="0"/>
                </a:spcBef>
                <a:buClrTx/>
                <a:buSzTx/>
                <a:buFontTx/>
                <a:buNone/>
              </a:pPr>
              <a:t>177</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840228229"/>
      </p:ext>
    </p:extLst>
  </p:cSld>
  <p:clrMapOvr>
    <a:masterClrMapping/>
  </p:clrMapOvr>
  <p:transitio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Rectangle 2"/>
          <p:cNvSpPr>
            <a:spLocks noGrp="1" noChangeArrowheads="1"/>
          </p:cNvSpPr>
          <p:nvPr>
            <p:ph type="title"/>
          </p:nvPr>
        </p:nvSpPr>
        <p:spPr>
          <a:xfrm>
            <a:off x="955963" y="274638"/>
            <a:ext cx="9767455" cy="1143000"/>
          </a:xfrm>
          <a:solidFill>
            <a:srgbClr val="002060"/>
          </a:solidFill>
          <a:ln>
            <a:solidFill>
              <a:schemeClr val="tx1"/>
            </a:solidFill>
            <a:miter lim="800000"/>
            <a:headEnd/>
            <a:tailEnd/>
          </a:ln>
        </p:spPr>
        <p:txBody>
          <a:bodyPr vert="horz" lIns="91440" tIns="45720" rIns="91440" bIns="45720" rtlCol="0" anchor="ctr">
            <a:normAutofit fontScale="90000"/>
          </a:bodyPr>
          <a:lstStyle/>
          <a:p>
            <a:pPr eaLnBrk="1" hangingPunct="1"/>
            <a:r>
              <a:rPr lang="pt-BR" altLang="en-US" sz="4200" i="1" dirty="0">
                <a:solidFill>
                  <a:schemeClr val="bg1"/>
                </a:solidFill>
                <a:latin typeface="Franklin Gothic Book" panose="020B0503020102020204" pitchFamily="34" charset="0"/>
              </a:rPr>
              <a:t>XX - recepção, triagem ou de movimentação</a:t>
            </a:r>
            <a:endParaRPr lang="pt-BR" altLang="en-US" sz="4200" i="1" u="sng" dirty="0">
              <a:solidFill>
                <a:schemeClr val="bg1"/>
              </a:solidFill>
              <a:latin typeface="Franklin Gothic Book" panose="020B0503020102020204" pitchFamily="34" charset="0"/>
            </a:endParaRPr>
          </a:p>
        </p:txBody>
      </p:sp>
      <p:sp>
        <p:nvSpPr>
          <p:cNvPr id="120837" name="Rectangle 3"/>
          <p:cNvSpPr>
            <a:spLocks noGrp="1" noChangeArrowheads="1"/>
          </p:cNvSpPr>
          <p:nvPr>
            <p:ph type="body" idx="1"/>
          </p:nvPr>
        </p:nvSpPr>
        <p:spPr>
          <a:xfrm>
            <a:off x="955963" y="1869141"/>
            <a:ext cx="10238509" cy="4007784"/>
          </a:xfrm>
        </p:spPr>
        <p:txBody>
          <a:bodyPr>
            <a:normAutofit/>
          </a:bodyPr>
          <a:lstStyle/>
          <a:p>
            <a:pPr algn="just" eaLnBrk="1" hangingPunct="1"/>
            <a:r>
              <a:rPr lang="pt-BR" altLang="en-US" sz="3400" b="1" dirty="0">
                <a:solidFill>
                  <a:srgbClr val="002060"/>
                </a:solidFill>
                <a:latin typeface="+mj-lt"/>
              </a:rPr>
              <a:t>relacionados ao recebimento, à contagem, à conferência, à seleção ou ao remanejamento de materiais;</a:t>
            </a:r>
          </a:p>
          <a:p>
            <a:pPr eaLnBrk="1" hangingPunct="1"/>
            <a:endParaRPr lang="pt-BR" altLang="en-US" b="1" dirty="0">
              <a:solidFill>
                <a:srgbClr val="FF0000"/>
              </a:solidFill>
              <a:latin typeface="Arial" panose="020B0604020202020204" pitchFamily="34" charset="0"/>
            </a:endParaRPr>
          </a:p>
        </p:txBody>
      </p:sp>
      <p:sp>
        <p:nvSpPr>
          <p:cNvPr id="1208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4B43F97-ACBD-4AD7-B1CA-BB34418BE251}" type="slidenum">
              <a:rPr lang="pt-BR" altLang="pt-BR">
                <a:solidFill>
                  <a:srgbClr val="9B9A98"/>
                </a:solidFill>
              </a:rPr>
              <a:pPr eaLnBrk="1" hangingPunct="1"/>
              <a:t>178</a:t>
            </a:fld>
            <a:endParaRPr lang="pt-BR" altLang="pt-BR">
              <a:solidFill>
                <a:srgbClr val="9B9A98"/>
              </a:solidFill>
            </a:endParaRPr>
          </a:p>
        </p:txBody>
      </p:sp>
      <p:sp>
        <p:nvSpPr>
          <p:cNvPr id="12083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350E872-F260-4426-B27C-475FE7694A4F}" type="slidenum">
              <a:rPr lang="pt-BR" altLang="en-US" sz="1400">
                <a:latin typeface="Times New Roman" panose="02020603050405020304" pitchFamily="18" charset="0"/>
              </a:rPr>
              <a:pPr algn="r" eaLnBrk="1" hangingPunct="1">
                <a:spcBef>
                  <a:spcPct val="0"/>
                </a:spcBef>
                <a:buClrTx/>
                <a:buSzTx/>
                <a:buFontTx/>
                <a:buNone/>
              </a:pPr>
              <a:t>178</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20973943"/>
      </p:ext>
    </p:extLst>
  </p:cSld>
  <p:clrMapOvr>
    <a:masterClrMapping/>
  </p:clrMapOvr>
  <p:transitio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4" name="Rectangle 2"/>
          <p:cNvSpPr>
            <a:spLocks noGrp="1" noChangeArrowheads="1"/>
          </p:cNvSpPr>
          <p:nvPr>
            <p:ph type="title"/>
          </p:nvPr>
        </p:nvSpPr>
        <p:spPr>
          <a:xfrm>
            <a:off x="886691" y="274638"/>
            <a:ext cx="10220580" cy="989386"/>
          </a:xfrm>
          <a:solidFill>
            <a:srgbClr val="002060"/>
          </a:solidFill>
          <a:ln>
            <a:solidFill>
              <a:schemeClr val="tx1"/>
            </a:solidFill>
            <a:miter lim="800000"/>
            <a:headEnd/>
            <a:tailEnd/>
          </a:ln>
        </p:spPr>
        <p:txBody>
          <a:bodyPr vert="horz" lIns="91440" tIns="45720" rIns="91440" bIns="45720" rtlCol="0" anchor="ctr">
            <a:normAutofit/>
          </a:bodyPr>
          <a:lstStyle/>
          <a:p>
            <a:pPr algn="ctr" eaLnBrk="1" hangingPunct="1"/>
            <a:r>
              <a:rPr lang="pt-BR" altLang="en-US" sz="3600" i="1">
                <a:solidFill>
                  <a:schemeClr val="bg1"/>
                </a:solidFill>
                <a:latin typeface="Franklin Gothic Book" panose="020B0503020102020204" pitchFamily="34" charset="0"/>
              </a:rPr>
              <a:t>XXI - promoção de vendas ou de eventos</a:t>
            </a:r>
            <a:endParaRPr lang="pt-BR" altLang="en-US" sz="3600" i="1" u="sng">
              <a:solidFill>
                <a:schemeClr val="bg1"/>
              </a:solidFill>
              <a:latin typeface="Franklin Gothic Book" panose="020B0503020102020204" pitchFamily="34" charset="0"/>
            </a:endParaRPr>
          </a:p>
        </p:txBody>
      </p:sp>
      <p:sp>
        <p:nvSpPr>
          <p:cNvPr id="122885" name="Rectangle 3"/>
          <p:cNvSpPr>
            <a:spLocks noGrp="1" noChangeArrowheads="1"/>
          </p:cNvSpPr>
          <p:nvPr>
            <p:ph type="body" idx="1"/>
          </p:nvPr>
        </p:nvSpPr>
        <p:spPr>
          <a:xfrm>
            <a:off x="886691" y="1640541"/>
            <a:ext cx="10321636" cy="4591983"/>
          </a:xfrm>
        </p:spPr>
        <p:txBody>
          <a:bodyPr/>
          <a:lstStyle/>
          <a:p>
            <a:pPr algn="just" eaLnBrk="1" hangingPunct="1"/>
            <a:r>
              <a:rPr lang="pt-BR" altLang="en-US" sz="3400" dirty="0">
                <a:solidFill>
                  <a:srgbClr val="002060"/>
                </a:solidFill>
                <a:latin typeface="Times New Roman" panose="02020603050405020304" pitchFamily="18" charset="0"/>
                <a:cs typeface="Times New Roman" panose="02020603050405020304" pitchFamily="18" charset="0"/>
              </a:rPr>
              <a:t>que tenham por finalidade colocar em evidência as qualidades de produtos ou a realização de shows, de feiras, de convenções, de rodeios, de festas ou de jogos;</a:t>
            </a:r>
          </a:p>
          <a:p>
            <a:pPr marL="457200" indent="-457200" algn="just" eaLnBrk="1" hangingPunct="1">
              <a:buFontTx/>
              <a:buChar char="-"/>
            </a:pPr>
            <a:r>
              <a:rPr lang="pt-BR" altLang="en-US" sz="2800" dirty="0">
                <a:solidFill>
                  <a:srgbClr val="002060"/>
                </a:solidFill>
                <a:latin typeface="Times New Roman" panose="02020603050405020304" pitchFamily="18" charset="0"/>
                <a:cs typeface="Times New Roman" panose="02020603050405020304" pitchFamily="18" charset="0"/>
              </a:rPr>
              <a:t>Festa de Rodeio</a:t>
            </a:r>
          </a:p>
          <a:p>
            <a:pPr marL="457200" indent="-457200" algn="just" eaLnBrk="1" hangingPunct="1">
              <a:buFontTx/>
              <a:buChar char="-"/>
            </a:pPr>
            <a:r>
              <a:rPr lang="pt-BR" altLang="en-US" sz="2800" dirty="0">
                <a:solidFill>
                  <a:srgbClr val="002060"/>
                </a:solidFill>
                <a:latin typeface="Times New Roman" panose="02020603050405020304" pitchFamily="18" charset="0"/>
                <a:cs typeface="Times New Roman" panose="02020603050405020304" pitchFamily="18" charset="0"/>
              </a:rPr>
              <a:t>Salão do Automovél </a:t>
            </a:r>
          </a:p>
          <a:p>
            <a:pPr marL="457200" indent="-457200" algn="just" eaLnBrk="1" hangingPunct="1">
              <a:buFontTx/>
              <a:buChar char="-"/>
            </a:pPr>
            <a:r>
              <a:rPr lang="pt-BR" altLang="en-US" sz="2800" dirty="0">
                <a:solidFill>
                  <a:srgbClr val="002060"/>
                </a:solidFill>
                <a:latin typeface="Times New Roman" panose="02020603050405020304" pitchFamily="18" charset="0"/>
                <a:cs typeface="Times New Roman" panose="02020603050405020304" pitchFamily="18" charset="0"/>
              </a:rPr>
              <a:t>Octoberfest</a:t>
            </a:r>
          </a:p>
          <a:p>
            <a:pPr marL="457200" indent="-457200" algn="just" eaLnBrk="1" hangingPunct="1">
              <a:buFontTx/>
              <a:buChar char="-"/>
            </a:pPr>
            <a:r>
              <a:rPr lang="pt-BR" altLang="en-US" sz="2800" dirty="0">
                <a:solidFill>
                  <a:srgbClr val="002060"/>
                </a:solidFill>
                <a:latin typeface="Times New Roman" panose="02020603050405020304" pitchFamily="18" charset="0"/>
                <a:cs typeface="Times New Roman" panose="02020603050405020304" pitchFamily="18" charset="0"/>
              </a:rPr>
              <a:t>Show , carnaval </a:t>
            </a:r>
          </a:p>
          <a:p>
            <a:pPr marL="457200" indent="-457200" algn="just" eaLnBrk="1" hangingPunct="1">
              <a:buFontTx/>
              <a:buChar char="-"/>
            </a:pPr>
            <a:r>
              <a:rPr lang="pt-BR" altLang="en-US" sz="2800" dirty="0">
                <a:solidFill>
                  <a:srgbClr val="002060"/>
                </a:solidFill>
                <a:latin typeface="Times New Roman" panose="02020603050405020304" pitchFamily="18" charset="0"/>
                <a:cs typeface="Times New Roman" panose="02020603050405020304" pitchFamily="18" charset="0"/>
              </a:rPr>
              <a:t>Festas locais</a:t>
            </a:r>
          </a:p>
          <a:p>
            <a:pPr marL="342900" indent="-342900" algn="just" eaLnBrk="1" hangingPunct="1">
              <a:buFontTx/>
              <a:buChar char="-"/>
            </a:pPr>
            <a:endParaRPr lang="pt-BR" altLang="en-US" dirty="0">
              <a:solidFill>
                <a:srgbClr val="002060"/>
              </a:solidFill>
              <a:latin typeface="Arial" panose="020B0604020202020204" pitchFamily="34" charset="0"/>
            </a:endParaRPr>
          </a:p>
        </p:txBody>
      </p:sp>
      <p:sp>
        <p:nvSpPr>
          <p:cNvPr id="12288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78E8C40-2902-4A20-A8AE-021BFF9A6B7B}" type="slidenum">
              <a:rPr lang="pt-BR" altLang="pt-BR">
                <a:solidFill>
                  <a:srgbClr val="9B9A98"/>
                </a:solidFill>
              </a:rPr>
              <a:pPr eaLnBrk="1" hangingPunct="1"/>
              <a:t>179</a:t>
            </a:fld>
            <a:endParaRPr lang="pt-BR" altLang="pt-BR">
              <a:solidFill>
                <a:srgbClr val="9B9A98"/>
              </a:solidFill>
            </a:endParaRPr>
          </a:p>
        </p:txBody>
      </p:sp>
      <p:sp>
        <p:nvSpPr>
          <p:cNvPr id="12288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368762E-70F4-4B1D-8BD8-E5402D3C0F99}" type="slidenum">
              <a:rPr lang="pt-BR" altLang="en-US" sz="1400">
                <a:latin typeface="Times New Roman" panose="02020603050405020304" pitchFamily="18" charset="0"/>
              </a:rPr>
              <a:pPr algn="r" eaLnBrk="1" hangingPunct="1">
                <a:spcBef>
                  <a:spcPct val="0"/>
                </a:spcBef>
                <a:buClrTx/>
                <a:buSzTx/>
                <a:buFontTx/>
                <a:buNone/>
              </a:pPr>
              <a:t>179</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231673424"/>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95AB7789-F630-419F-98B2-80C7F3CAE3F1}"/>
              </a:ext>
            </a:extLst>
          </p:cNvPr>
          <p:cNvSpPr>
            <a:spLocks noGrp="1"/>
          </p:cNvSpPr>
          <p:nvPr>
            <p:ph type="ftr" sz="quarter" idx="11"/>
          </p:nvPr>
        </p:nvSpPr>
        <p:spPr/>
        <p:txBody>
          <a:bodyPr/>
          <a:lstStyle/>
          <a:p>
            <a:r>
              <a:rPr lang="it-IT"/>
              <a:t>eraldo consorte -  econsort@gmail.com</a:t>
            </a:r>
            <a:endParaRPr lang="pt-BR"/>
          </a:p>
        </p:txBody>
      </p:sp>
      <p:sp>
        <p:nvSpPr>
          <p:cNvPr id="3" name="Slide Number Placeholder 2">
            <a:extLst>
              <a:ext uri="{FF2B5EF4-FFF2-40B4-BE49-F238E27FC236}">
                <a16:creationId xmlns:a16="http://schemas.microsoft.com/office/drawing/2014/main" id="{32BBD470-99C8-4C23-AFAD-A4F786D68EE0}"/>
              </a:ext>
            </a:extLst>
          </p:cNvPr>
          <p:cNvSpPr>
            <a:spLocks noGrp="1"/>
          </p:cNvSpPr>
          <p:nvPr>
            <p:ph type="sldNum" sz="quarter" idx="12"/>
          </p:nvPr>
        </p:nvSpPr>
        <p:spPr/>
        <p:txBody>
          <a:bodyPr/>
          <a:lstStyle/>
          <a:p>
            <a:fld id="{DF25A8D9-0F96-4EA7-B12F-FB0D539BE725}" type="slidenum">
              <a:rPr lang="pt-BR" smtClean="0"/>
              <a:t>18</a:t>
            </a:fld>
            <a:endParaRPr lang="pt-BR"/>
          </a:p>
        </p:txBody>
      </p:sp>
      <p:graphicFrame>
        <p:nvGraphicFramePr>
          <p:cNvPr id="4" name="Table 3">
            <a:extLst>
              <a:ext uri="{FF2B5EF4-FFF2-40B4-BE49-F238E27FC236}">
                <a16:creationId xmlns:a16="http://schemas.microsoft.com/office/drawing/2014/main" id="{FEAEB33F-CEE2-4CF2-BCE1-6F96E9DFAB4B}"/>
              </a:ext>
            </a:extLst>
          </p:cNvPr>
          <p:cNvGraphicFramePr>
            <a:graphicFrameLocks noGrp="1"/>
          </p:cNvGraphicFramePr>
          <p:nvPr>
            <p:extLst>
              <p:ext uri="{D42A27DB-BD31-4B8C-83A1-F6EECF244321}">
                <p14:modId xmlns:p14="http://schemas.microsoft.com/office/powerpoint/2010/main" val="1207225700"/>
              </p:ext>
            </p:extLst>
          </p:nvPr>
        </p:nvGraphicFramePr>
        <p:xfrm>
          <a:off x="238125" y="136525"/>
          <a:ext cx="11639550" cy="6454772"/>
        </p:xfrm>
        <a:graphic>
          <a:graphicData uri="http://schemas.openxmlformats.org/drawingml/2006/table">
            <a:tbl>
              <a:tblPr>
                <a:effectLst>
                  <a:outerShdw blurRad="50800" dist="38100" dir="2700000" algn="tl" rotWithShape="0">
                    <a:prstClr val="black">
                      <a:alpha val="40000"/>
                    </a:prstClr>
                  </a:outerShdw>
                </a:effectLst>
              </a:tblPr>
              <a:tblGrid>
                <a:gridCol w="1303547">
                  <a:extLst>
                    <a:ext uri="{9D8B030D-6E8A-4147-A177-3AD203B41FA5}">
                      <a16:colId xmlns:a16="http://schemas.microsoft.com/office/drawing/2014/main" val="2921160199"/>
                    </a:ext>
                  </a:extLst>
                </a:gridCol>
                <a:gridCol w="975095">
                  <a:extLst>
                    <a:ext uri="{9D8B030D-6E8A-4147-A177-3AD203B41FA5}">
                      <a16:colId xmlns:a16="http://schemas.microsoft.com/office/drawing/2014/main" val="3465251485"/>
                    </a:ext>
                  </a:extLst>
                </a:gridCol>
                <a:gridCol w="9360908">
                  <a:extLst>
                    <a:ext uri="{9D8B030D-6E8A-4147-A177-3AD203B41FA5}">
                      <a16:colId xmlns:a16="http://schemas.microsoft.com/office/drawing/2014/main" val="1211530364"/>
                    </a:ext>
                  </a:extLst>
                </a:gridCol>
              </a:tblGrid>
              <a:tr h="543394">
                <a:tc rowSpan="14">
                  <a:txBody>
                    <a:bodyPr/>
                    <a:lstStyle/>
                    <a:p>
                      <a:pPr algn="ctr" fontAlgn="ctr"/>
                      <a:r>
                        <a:rPr lang="pt-BR" sz="1600" b="1" dirty="0">
                          <a:effectLst/>
                        </a:rPr>
                        <a:t>Contribuinte Individual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85000"/>
                      </a:schemeClr>
                    </a:solidFill>
                  </a:tcPr>
                </a:tc>
                <a:tc>
                  <a:txBody>
                    <a:bodyPr/>
                    <a:lstStyle/>
                    <a:p>
                      <a:pPr algn="ctr" fontAlgn="ctr"/>
                      <a:r>
                        <a:rPr lang="pt-BR" sz="1600">
                          <a:effectLst/>
                        </a:rPr>
                        <a:t>701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rPr>
                        <a:t>Contribuinte individual - Autônomo em geral, exceto se enquadrado em uma das demais categorias de contribuinte individual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472811522"/>
                  </a:ext>
                </a:extLst>
              </a:tr>
              <a:tr h="279889">
                <a:tc vMerge="1">
                  <a:txBody>
                    <a:bodyPr/>
                    <a:lstStyle/>
                    <a:p>
                      <a:endParaRPr lang="pt-BR"/>
                    </a:p>
                  </a:txBody>
                  <a:tcPr/>
                </a:tc>
                <a:tc>
                  <a:txBody>
                    <a:bodyPr/>
                    <a:lstStyle/>
                    <a:p>
                      <a:pPr algn="ctr" fontAlgn="ctr"/>
                      <a:r>
                        <a:rPr lang="pt-BR" sz="1600">
                          <a:effectLst/>
                        </a:rPr>
                        <a:t>711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rPr>
                        <a:t>Contribuinte individual - Transportador autônomo de passageiros</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876454944"/>
                  </a:ext>
                </a:extLst>
              </a:tr>
              <a:tr h="279889">
                <a:tc vMerge="1">
                  <a:txBody>
                    <a:bodyPr/>
                    <a:lstStyle/>
                    <a:p>
                      <a:endParaRPr lang="pt-BR"/>
                    </a:p>
                  </a:txBody>
                  <a:tcPr/>
                </a:tc>
                <a:tc>
                  <a:txBody>
                    <a:bodyPr/>
                    <a:lstStyle/>
                    <a:p>
                      <a:pPr algn="ctr" fontAlgn="ctr"/>
                      <a:r>
                        <a:rPr lang="pt-BR" sz="1600">
                          <a:effectLst/>
                        </a:rPr>
                        <a:t>712</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Transportador autônomo de carga</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362410628"/>
                  </a:ext>
                </a:extLst>
              </a:tr>
              <a:tr h="279889">
                <a:tc vMerge="1">
                  <a:txBody>
                    <a:bodyPr/>
                    <a:lstStyle/>
                    <a:p>
                      <a:endParaRPr lang="pt-BR"/>
                    </a:p>
                  </a:txBody>
                  <a:tcPr/>
                </a:tc>
                <a:tc>
                  <a:txBody>
                    <a:bodyPr/>
                    <a:lstStyle/>
                    <a:p>
                      <a:pPr algn="ctr" fontAlgn="ctr"/>
                      <a:r>
                        <a:rPr lang="pt-BR" sz="1600" dirty="0">
                          <a:effectLst/>
                        </a:rPr>
                        <a:t>721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Diretor não empregado, com FGTS</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511681908"/>
                  </a:ext>
                </a:extLst>
              </a:tr>
              <a:tr h="279889">
                <a:tc vMerge="1">
                  <a:txBody>
                    <a:bodyPr/>
                    <a:lstStyle/>
                    <a:p>
                      <a:endParaRPr lang="pt-BR"/>
                    </a:p>
                  </a:txBody>
                  <a:tcPr/>
                </a:tc>
                <a:tc>
                  <a:txBody>
                    <a:bodyPr/>
                    <a:lstStyle/>
                    <a:p>
                      <a:pPr algn="ctr" fontAlgn="ctr"/>
                      <a:r>
                        <a:rPr lang="pt-BR" sz="1600">
                          <a:effectLst/>
                        </a:rPr>
                        <a:t>722</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Diretor não empregado, sem FGTS</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22596015"/>
                  </a:ext>
                </a:extLst>
              </a:tr>
              <a:tr h="339700">
                <a:tc vMerge="1">
                  <a:txBody>
                    <a:bodyPr/>
                    <a:lstStyle/>
                    <a:p>
                      <a:endParaRPr lang="pt-BR"/>
                    </a:p>
                  </a:txBody>
                  <a:tcPr/>
                </a:tc>
                <a:tc>
                  <a:txBody>
                    <a:bodyPr/>
                    <a:lstStyle/>
                    <a:p>
                      <a:pPr algn="ctr" fontAlgn="ctr"/>
                      <a:r>
                        <a:rPr lang="pt-BR" sz="1600">
                          <a:effectLst/>
                        </a:rPr>
                        <a:t>723</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Empresário, sócio e membro de conselho de administração ou fiscal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055611152"/>
                  </a:ext>
                </a:extLst>
              </a:tr>
              <a:tr h="339700">
                <a:tc vMerge="1">
                  <a:txBody>
                    <a:bodyPr/>
                    <a:lstStyle/>
                    <a:p>
                      <a:endParaRPr lang="pt-BR"/>
                    </a:p>
                  </a:txBody>
                  <a:tcPr/>
                </a:tc>
                <a:tc>
                  <a:txBody>
                    <a:bodyPr/>
                    <a:lstStyle/>
                    <a:p>
                      <a:pPr algn="ctr" fontAlgn="ctr"/>
                      <a:r>
                        <a:rPr lang="pt-BR" sz="1600">
                          <a:effectLst/>
                        </a:rPr>
                        <a:t>731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Cooperado que presta serviços por intermédio de cooperativa de trabalho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840714302"/>
                  </a:ext>
                </a:extLst>
              </a:tr>
              <a:tr h="403395">
                <a:tc vMerge="1">
                  <a:txBody>
                    <a:bodyPr/>
                    <a:lstStyle/>
                    <a:p>
                      <a:endParaRPr lang="pt-BR"/>
                    </a:p>
                  </a:txBody>
                  <a:tcPr/>
                </a:tc>
                <a:tc>
                  <a:txBody>
                    <a:bodyPr/>
                    <a:lstStyle/>
                    <a:p>
                      <a:pPr algn="ctr" fontAlgn="ctr"/>
                      <a:r>
                        <a:rPr lang="pt-BR" sz="1600">
                          <a:effectLst/>
                        </a:rPr>
                        <a:t>734</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Transportador cooperado que presta serviços por intermédio de cooperativa de trabalho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67465238"/>
                  </a:ext>
                </a:extLst>
              </a:tr>
              <a:tr h="279889">
                <a:tc vMerge="1">
                  <a:txBody>
                    <a:bodyPr/>
                    <a:lstStyle/>
                    <a:p>
                      <a:endParaRPr lang="pt-BR"/>
                    </a:p>
                  </a:txBody>
                  <a:tcPr/>
                </a:tc>
                <a:tc>
                  <a:txBody>
                    <a:bodyPr/>
                    <a:lstStyle/>
                    <a:p>
                      <a:pPr algn="ctr" fontAlgn="ctr"/>
                      <a:r>
                        <a:rPr lang="pt-BR" sz="1600">
                          <a:effectLst/>
                        </a:rPr>
                        <a:t>738</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Cooperado filiado a cooperativa de produção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853296169"/>
                  </a:ext>
                </a:extLst>
              </a:tr>
              <a:tr h="279889">
                <a:tc vMerge="1">
                  <a:txBody>
                    <a:bodyPr/>
                    <a:lstStyle/>
                    <a:p>
                      <a:endParaRPr lang="pt-BR"/>
                    </a:p>
                  </a:txBody>
                  <a:tcPr/>
                </a:tc>
                <a:tc>
                  <a:txBody>
                    <a:bodyPr/>
                    <a:lstStyle/>
                    <a:p>
                      <a:pPr algn="ctr" fontAlgn="ctr"/>
                      <a:r>
                        <a:rPr lang="pt-BR" sz="1600">
                          <a:effectLst/>
                        </a:rPr>
                        <a:t>741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Microempreendedor individual</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857418572"/>
                  </a:ext>
                </a:extLst>
              </a:tr>
              <a:tr h="543394">
                <a:tc vMerge="1">
                  <a:txBody>
                    <a:bodyPr/>
                    <a:lstStyle/>
                    <a:p>
                      <a:endParaRPr lang="pt-BR"/>
                    </a:p>
                  </a:txBody>
                  <a:tcPr/>
                </a:tc>
                <a:tc>
                  <a:txBody>
                    <a:bodyPr/>
                    <a:lstStyle/>
                    <a:p>
                      <a:pPr algn="ctr" fontAlgn="ctr"/>
                      <a:r>
                        <a:rPr lang="pt-BR" sz="1600">
                          <a:effectLst/>
                        </a:rPr>
                        <a:t>751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Magistrado classista temporário da Justiça do Trabalho ou da Justiça Eleitoral que seja aposentado de qualquer regime previdenciário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129417949"/>
                  </a:ext>
                </a:extLst>
              </a:tr>
              <a:tr h="806899">
                <a:tc vMerge="1">
                  <a:txBody>
                    <a:bodyPr/>
                    <a:lstStyle/>
                    <a:p>
                      <a:endParaRPr lang="pt-BR"/>
                    </a:p>
                  </a:txBody>
                  <a:tcPr/>
                </a:tc>
                <a:tc>
                  <a:txBody>
                    <a:bodyPr/>
                    <a:lstStyle/>
                    <a:p>
                      <a:pPr algn="ctr" fontAlgn="ctr"/>
                      <a:r>
                        <a:rPr lang="pt-BR" sz="1600">
                          <a:effectLst/>
                        </a:rPr>
                        <a:t>761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rPr>
                        <a:t>Contribuinte individual - Associado eleito para direção de cooperativa, associação ou entidade de classe de qualquer natureza ou finalidade, bem como o síndico ou administrador eleito para exercer atividade de direção condominial, desde que recebam remuneração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442893743"/>
                  </a:ext>
                </a:extLst>
              </a:tr>
              <a:tr h="279889">
                <a:tc vMerge="1">
                  <a:txBody>
                    <a:bodyPr/>
                    <a:lstStyle/>
                    <a:p>
                      <a:endParaRPr lang="pt-BR"/>
                    </a:p>
                  </a:txBody>
                  <a:tcPr/>
                </a:tc>
                <a:tc>
                  <a:txBody>
                    <a:bodyPr/>
                    <a:lstStyle/>
                    <a:p>
                      <a:pPr algn="ctr" fontAlgn="ctr"/>
                      <a:r>
                        <a:rPr lang="pt-BR" sz="1600">
                          <a:effectLst/>
                        </a:rPr>
                        <a:t>771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Contribuinte individual - Membro de conselho tutelar, nos termos da Lei 8.069/1990</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280326630"/>
                  </a:ext>
                </a:extLst>
              </a:tr>
              <a:tr h="339700">
                <a:tc vMerge="1">
                  <a:txBody>
                    <a:bodyPr/>
                    <a:lstStyle/>
                    <a:p>
                      <a:endParaRPr lang="pt-BR"/>
                    </a:p>
                  </a:txBody>
                  <a:tcPr/>
                </a:tc>
                <a:tc>
                  <a:txBody>
                    <a:bodyPr/>
                    <a:lstStyle/>
                    <a:p>
                      <a:pPr algn="ctr" fontAlgn="ctr"/>
                      <a:r>
                        <a:rPr lang="pt-BR" sz="1600">
                          <a:effectLst/>
                        </a:rPr>
                        <a:t>781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Ministro de confissão religiosa ou membro de vida consagrada, de congregação ou de ordem religiosa</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367427209"/>
                  </a:ext>
                </a:extLst>
              </a:tr>
              <a:tr h="279889">
                <a:tc rowSpan="4">
                  <a:txBody>
                    <a:bodyPr/>
                    <a:lstStyle/>
                    <a:p>
                      <a:pPr algn="ctr" fontAlgn="ctr"/>
                      <a:r>
                        <a:rPr lang="pt-BR" sz="1600" b="1" dirty="0">
                          <a:effectLst/>
                        </a:rPr>
                        <a:t>Bolsista</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85000"/>
                      </a:schemeClr>
                    </a:solidFill>
                  </a:tcPr>
                </a:tc>
                <a:tc>
                  <a:txBody>
                    <a:bodyPr/>
                    <a:lstStyle/>
                    <a:p>
                      <a:pPr algn="ctr" fontAlgn="ctr"/>
                      <a:r>
                        <a:rPr lang="pt-BR" sz="1600">
                          <a:effectLst/>
                        </a:rPr>
                        <a:t>901</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Estagiário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472721576"/>
                  </a:ext>
                </a:extLst>
              </a:tr>
              <a:tr h="279889">
                <a:tc vMerge="1">
                  <a:txBody>
                    <a:bodyPr/>
                    <a:lstStyle/>
                    <a:p>
                      <a:endParaRPr lang="pt-BR"/>
                    </a:p>
                  </a:txBody>
                  <a:tcPr/>
                </a:tc>
                <a:tc>
                  <a:txBody>
                    <a:bodyPr/>
                    <a:lstStyle/>
                    <a:p>
                      <a:pPr algn="ctr" fontAlgn="ctr"/>
                      <a:r>
                        <a:rPr lang="pt-BR" sz="1600">
                          <a:effectLst/>
                        </a:rPr>
                        <a:t>902</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Médico residente</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972209607"/>
                  </a:ext>
                </a:extLst>
              </a:tr>
              <a:tr h="279889">
                <a:tc vMerge="1">
                  <a:txBody>
                    <a:bodyPr/>
                    <a:lstStyle/>
                    <a:p>
                      <a:endParaRPr lang="pt-BR"/>
                    </a:p>
                  </a:txBody>
                  <a:tcPr/>
                </a:tc>
                <a:tc>
                  <a:txBody>
                    <a:bodyPr/>
                    <a:lstStyle/>
                    <a:p>
                      <a:pPr algn="ctr" fontAlgn="ctr"/>
                      <a:r>
                        <a:rPr lang="pt-BR" sz="1600">
                          <a:effectLst/>
                        </a:rPr>
                        <a:t>903</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rPr>
                        <a:t>Bolsista, nos termos da Lei 8.958/1994</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7780276"/>
                  </a:ext>
                </a:extLst>
              </a:tr>
              <a:tr h="339700">
                <a:tc vMerge="1">
                  <a:txBody>
                    <a:bodyPr/>
                    <a:lstStyle/>
                    <a:p>
                      <a:endParaRPr lang="pt-BR"/>
                    </a:p>
                  </a:txBody>
                  <a:tcPr/>
                </a:tc>
                <a:tc>
                  <a:txBody>
                    <a:bodyPr/>
                    <a:lstStyle/>
                    <a:p>
                      <a:pPr algn="ctr" fontAlgn="ctr"/>
                      <a:r>
                        <a:rPr lang="pt-BR" sz="1600">
                          <a:effectLst/>
                        </a:rPr>
                        <a:t>904</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rPr>
                        <a:t>Participante de curso de formação, como etapa de concurso público, sem vínculo de emprego/estatutário</a:t>
                      </a:r>
                    </a:p>
                  </a:txBody>
                  <a:tcPr marL="15161" marR="15161" marT="7581" marB="758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555467428"/>
                  </a:ext>
                </a:extLst>
              </a:tr>
            </a:tbl>
          </a:graphicData>
        </a:graphic>
      </p:graphicFrame>
    </p:spTree>
    <p:extLst>
      <p:ext uri="{BB962C8B-B14F-4D97-AF65-F5344CB8AC3E}">
        <p14:creationId xmlns:p14="http://schemas.microsoft.com/office/powerpoint/2010/main" val="1970395849"/>
      </p:ext>
    </p:extLst>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8" name="Rectangle 2"/>
          <p:cNvSpPr>
            <a:spLocks noGrp="1" noChangeArrowheads="1"/>
          </p:cNvSpPr>
          <p:nvPr>
            <p:ph type="title"/>
          </p:nvPr>
        </p:nvSpPr>
        <p:spPr>
          <a:xfrm>
            <a:off x="927847" y="620713"/>
            <a:ext cx="10071847" cy="2087562"/>
          </a:xfrm>
          <a:ln>
            <a:solidFill>
              <a:schemeClr val="bg1">
                <a:lumMod val="95000"/>
                <a:lumOff val="5000"/>
              </a:schemeClr>
            </a:solidFill>
          </a:ln>
        </p:spPr>
        <p:txBody>
          <a:bodyPr vert="horz" lIns="91440" tIns="45720" rIns="91440" bIns="45720" rtlCol="0" anchor="ctr">
            <a:normAutofit fontScale="90000"/>
          </a:bodyPr>
          <a:lstStyle/>
          <a:p>
            <a:pPr eaLnBrk="1" hangingPunct="1">
              <a:defRPr/>
            </a:pPr>
            <a:br>
              <a:rPr lang="pt-BR" altLang="en-US" sz="3600" i="1" dirty="0">
                <a:latin typeface="Times New Roman" panose="02020603050405020304" pitchFamily="18" charset="0"/>
                <a:cs typeface="Times New Roman" panose="02020603050405020304" pitchFamily="18" charset="0"/>
              </a:rPr>
            </a:br>
            <a:r>
              <a:rPr lang="pt-BR" altLang="en-US" sz="3600" b="1" dirty="0">
                <a:latin typeface="Times New Roman" panose="02020603050405020304" pitchFamily="18" charset="0"/>
                <a:cs typeface="Times New Roman" panose="02020603050405020304" pitchFamily="18" charset="0"/>
              </a:rPr>
              <a:t>XXII</a:t>
            </a:r>
            <a:r>
              <a:rPr lang="pt-BR" altLang="en-US" sz="3600" i="1" dirty="0">
                <a:latin typeface="Times New Roman" panose="02020603050405020304" pitchFamily="18" charset="0"/>
                <a:cs typeface="Times New Roman" panose="02020603050405020304" pitchFamily="18" charset="0"/>
              </a:rPr>
              <a:t> - </a:t>
            </a:r>
            <a:r>
              <a:rPr lang="pt-BR" altLang="en-US" sz="3600" b="1" u="sng" dirty="0">
                <a:latin typeface="Times New Roman" panose="02020603050405020304" pitchFamily="18" charset="0"/>
                <a:cs typeface="Times New Roman" panose="02020603050405020304" pitchFamily="18" charset="0"/>
              </a:rPr>
              <a:t>secretaria e expediente </a:t>
            </a:r>
            <a:r>
              <a:rPr lang="pt-BR" altLang="en-US" sz="3600" i="1" dirty="0">
                <a:latin typeface="Times New Roman" panose="02020603050405020304" pitchFamily="18" charset="0"/>
                <a:cs typeface="Times New Roman" panose="02020603050405020304" pitchFamily="18" charset="0"/>
              </a:rPr>
              <a:t>– </a:t>
            </a:r>
            <a:br>
              <a:rPr lang="pt-BR" altLang="en-US" sz="3600" i="1" dirty="0">
                <a:latin typeface="Times New Roman" panose="02020603050405020304" pitchFamily="18" charset="0"/>
                <a:cs typeface="Times New Roman" panose="02020603050405020304" pitchFamily="18" charset="0"/>
              </a:rPr>
            </a:br>
            <a:r>
              <a:rPr lang="pt-BR" altLang="en-US" sz="3200" dirty="0">
                <a:latin typeface="Times New Roman" panose="02020603050405020304" pitchFamily="18" charset="0"/>
                <a:cs typeface="Times New Roman" panose="02020603050405020304" pitchFamily="18" charset="0"/>
              </a:rPr>
              <a:t>quando relacionados com o desempenho de rotinas administrativas</a:t>
            </a:r>
            <a:r>
              <a:rPr lang="pt-BR" altLang="en-US" sz="3600" dirty="0">
                <a:latin typeface="Times New Roman" panose="02020603050405020304" pitchFamily="18" charset="0"/>
                <a:cs typeface="Times New Roman" panose="02020603050405020304" pitchFamily="18" charset="0"/>
              </a:rPr>
              <a:t>;</a:t>
            </a:r>
            <a:br>
              <a:rPr lang="pt-BR" altLang="en-US" sz="3600" dirty="0">
                <a:latin typeface="Times New Roman" panose="02020603050405020304" pitchFamily="18" charset="0"/>
                <a:cs typeface="Times New Roman" panose="02020603050405020304" pitchFamily="18" charset="0"/>
              </a:rPr>
            </a:br>
            <a:endParaRPr lang="pt-BR" altLang="en-US" sz="3600" i="1" u="sng" dirty="0">
              <a:latin typeface="Times New Roman" panose="02020603050405020304" pitchFamily="18" charset="0"/>
              <a:cs typeface="Times New Roman" panose="02020603050405020304" pitchFamily="18" charset="0"/>
            </a:endParaRPr>
          </a:p>
        </p:txBody>
      </p:sp>
      <p:sp>
        <p:nvSpPr>
          <p:cNvPr id="113669" name="Rectangle 3"/>
          <p:cNvSpPr>
            <a:spLocks noGrp="1" noChangeArrowheads="1"/>
          </p:cNvSpPr>
          <p:nvPr>
            <p:ph type="body" idx="1"/>
          </p:nvPr>
        </p:nvSpPr>
        <p:spPr>
          <a:xfrm>
            <a:off x="927846" y="3068638"/>
            <a:ext cx="10071847" cy="2930380"/>
          </a:xfrm>
          <a:ln>
            <a:solidFill>
              <a:schemeClr val="bg1">
                <a:lumMod val="95000"/>
                <a:lumOff val="5000"/>
              </a:schemeClr>
            </a:solidFill>
          </a:ln>
        </p:spPr>
        <p:txBody>
          <a:bodyPr/>
          <a:lstStyle/>
          <a:p>
            <a:pPr algn="just" eaLnBrk="1" hangingPunct="1">
              <a:defRPr/>
            </a:pPr>
            <a:r>
              <a:rPr lang="pt-BR" altLang="en-US" b="1" dirty="0"/>
              <a:t> </a:t>
            </a:r>
            <a:r>
              <a:rPr lang="pt-BR" altLang="en-US" sz="3600" b="1" u="sng" dirty="0">
                <a:solidFill>
                  <a:srgbClr val="002060"/>
                </a:solidFill>
                <a:latin typeface="Times New Roman" panose="02020603050405020304" pitchFamily="18" charset="0"/>
                <a:cs typeface="Times New Roman" panose="02020603050405020304" pitchFamily="18" charset="0"/>
              </a:rPr>
              <a:t>XXIII – saúde </a:t>
            </a:r>
            <a:r>
              <a:rPr lang="pt-BR" altLang="en-US" sz="3200" i="1" dirty="0">
                <a:solidFill>
                  <a:srgbClr val="002060"/>
                </a:solidFill>
                <a:latin typeface="Times New Roman" panose="02020603050405020304" pitchFamily="18" charset="0"/>
                <a:cs typeface="Times New Roman" panose="02020603050405020304" pitchFamily="18" charset="0"/>
              </a:rPr>
              <a:t>– </a:t>
            </a:r>
          </a:p>
          <a:p>
            <a:pPr algn="just" eaLnBrk="1" hangingPunct="1">
              <a:defRPr/>
            </a:pPr>
            <a:r>
              <a:rPr lang="pt-BR" altLang="en-US" sz="3200" dirty="0">
                <a:solidFill>
                  <a:srgbClr val="002060"/>
                </a:solidFill>
                <a:latin typeface="Times New Roman" panose="02020603050405020304" pitchFamily="18" charset="0"/>
                <a:cs typeface="Times New Roman" panose="02020603050405020304" pitchFamily="18" charset="0"/>
              </a:rPr>
              <a:t>quando prestados por empresas da área da saúde e direcionados ao atendimento de pacientes, tendo em vista avaliar, recuperar, manter ou melhorar o estado físico, mental ou emocional desses pacientes;</a:t>
            </a:r>
          </a:p>
        </p:txBody>
      </p:sp>
      <p:sp>
        <p:nvSpPr>
          <p:cNvPr id="12493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FC326EF-6B2C-4AC1-A65C-ED7782488BDF}" type="slidenum">
              <a:rPr lang="pt-BR" altLang="pt-BR">
                <a:solidFill>
                  <a:srgbClr val="9B9A98"/>
                </a:solidFill>
              </a:rPr>
              <a:pPr eaLnBrk="1" hangingPunct="1"/>
              <a:t>180</a:t>
            </a:fld>
            <a:endParaRPr lang="pt-BR" altLang="pt-BR">
              <a:solidFill>
                <a:srgbClr val="9B9A98"/>
              </a:solidFill>
            </a:endParaRPr>
          </a:p>
        </p:txBody>
      </p:sp>
      <p:sp>
        <p:nvSpPr>
          <p:cNvPr id="12493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773335B5-6302-4443-A69C-91B706088971}" type="slidenum">
              <a:rPr lang="pt-BR" altLang="en-US" sz="1400">
                <a:latin typeface="Times New Roman" panose="02020603050405020304" pitchFamily="18" charset="0"/>
              </a:rPr>
              <a:pPr algn="r" eaLnBrk="1" hangingPunct="1">
                <a:spcBef>
                  <a:spcPct val="0"/>
                </a:spcBef>
                <a:buClrTx/>
                <a:buSzTx/>
                <a:buFontTx/>
                <a:buNone/>
              </a:pPr>
              <a:t>180</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870551689"/>
      </p:ext>
    </p:extLst>
  </p:cSld>
  <p:clrMapOvr>
    <a:masterClrMapping/>
  </p:clrMapOvr>
  <p:transitio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Rectangle 2"/>
          <p:cNvSpPr>
            <a:spLocks noGrp="1" noChangeArrowheads="1"/>
          </p:cNvSpPr>
          <p:nvPr>
            <p:ph type="title"/>
          </p:nvPr>
        </p:nvSpPr>
        <p:spPr>
          <a:xfrm>
            <a:off x="1075765" y="274638"/>
            <a:ext cx="9681882" cy="1143000"/>
          </a:xfrm>
          <a:solidFill>
            <a:srgbClr val="002060"/>
          </a:solidFill>
          <a:ln>
            <a:solidFill>
              <a:schemeClr val="tx1"/>
            </a:solidFill>
            <a:miter lim="800000"/>
            <a:headEnd/>
            <a:tailEnd/>
          </a:ln>
        </p:spPr>
        <p:txBody>
          <a:bodyPr vert="horz" lIns="91440" tIns="45720" rIns="91440" bIns="45720" rtlCol="0" anchor="ctr">
            <a:normAutofit/>
          </a:bodyPr>
          <a:lstStyle/>
          <a:p>
            <a:pPr algn="r" eaLnBrk="1" hangingPunct="1"/>
            <a:r>
              <a:rPr lang="pt-BR" altLang="en-US" sz="4000" i="1" dirty="0">
                <a:solidFill>
                  <a:schemeClr val="bg1"/>
                </a:solidFill>
                <a:latin typeface="Franklin Gothic Book" panose="020B0503020102020204" pitchFamily="34" charset="0"/>
              </a:rPr>
              <a:t>XXIV - telefonia ou de telemarketing</a:t>
            </a:r>
            <a:endParaRPr lang="pt-BR" altLang="en-US" sz="4000" i="1" u="sng" dirty="0">
              <a:solidFill>
                <a:schemeClr val="bg1"/>
              </a:solidFill>
              <a:latin typeface="Franklin Gothic Book" panose="020B0503020102020204" pitchFamily="34" charset="0"/>
            </a:endParaRPr>
          </a:p>
        </p:txBody>
      </p:sp>
      <p:sp>
        <p:nvSpPr>
          <p:cNvPr id="126981" name="Rectangle 3"/>
          <p:cNvSpPr>
            <a:spLocks noGrp="1" noChangeArrowheads="1"/>
          </p:cNvSpPr>
          <p:nvPr>
            <p:ph type="body" idx="1"/>
          </p:nvPr>
        </p:nvSpPr>
        <p:spPr>
          <a:xfrm>
            <a:off x="1205345" y="2574925"/>
            <a:ext cx="9933710" cy="2222500"/>
          </a:xfrm>
        </p:spPr>
        <p:txBody>
          <a:bodyPr/>
          <a:lstStyle/>
          <a:p>
            <a:pPr algn="just" eaLnBrk="1" hangingPunct="1"/>
            <a:r>
              <a:rPr lang="pt-BR" altLang="en-US" sz="3400" b="1" dirty="0">
                <a:solidFill>
                  <a:srgbClr val="002060"/>
                </a:solidFill>
                <a:latin typeface="Arial" panose="020B0604020202020204" pitchFamily="34" charset="0"/>
              </a:rPr>
              <a:t>que envolvam a operação de centrais ou de aparelhos telefônicos ou de tele-atendimento.</a:t>
            </a:r>
          </a:p>
          <a:p>
            <a:pPr algn="just" eaLnBrk="1" hangingPunct="1"/>
            <a:endParaRPr lang="pt-BR" altLang="en-US" sz="3400" b="1" dirty="0">
              <a:solidFill>
                <a:srgbClr val="002060"/>
              </a:solidFill>
              <a:latin typeface="Arial" panose="020B0604020202020204" pitchFamily="34" charset="0"/>
            </a:endParaRPr>
          </a:p>
          <a:p>
            <a:pPr algn="just" eaLnBrk="1" hangingPunct="1"/>
            <a:endParaRPr lang="pt-BR" altLang="en-US" sz="3400" b="1" dirty="0">
              <a:solidFill>
                <a:srgbClr val="002060"/>
              </a:solidFill>
              <a:latin typeface="Arial" panose="020B0604020202020204" pitchFamily="34" charset="0"/>
            </a:endParaRPr>
          </a:p>
          <a:p>
            <a:pPr lvl="2" algn="just" eaLnBrk="1" hangingPunct="1"/>
            <a:endParaRPr lang="pt-BR" altLang="en-US" sz="3200" b="1" u="sng" dirty="0">
              <a:solidFill>
                <a:srgbClr val="002060"/>
              </a:solidFill>
              <a:latin typeface="Arial" panose="020B0604020202020204" pitchFamily="34" charset="0"/>
            </a:endParaRPr>
          </a:p>
          <a:p>
            <a:pPr eaLnBrk="1" hangingPunct="1"/>
            <a:endParaRPr lang="pt-BR" altLang="en-US" dirty="0">
              <a:solidFill>
                <a:srgbClr val="002060"/>
              </a:solidFill>
              <a:latin typeface="Arial" panose="020B0604020202020204" pitchFamily="34" charset="0"/>
            </a:endParaRPr>
          </a:p>
        </p:txBody>
      </p:sp>
      <p:sp>
        <p:nvSpPr>
          <p:cNvPr id="12698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83369D3-432E-4635-81A6-7B143FC4EFE5}" type="slidenum">
              <a:rPr lang="pt-BR" altLang="pt-BR">
                <a:solidFill>
                  <a:srgbClr val="9B9A98"/>
                </a:solidFill>
              </a:rPr>
              <a:pPr eaLnBrk="1" hangingPunct="1"/>
              <a:t>181</a:t>
            </a:fld>
            <a:endParaRPr lang="pt-BR" altLang="pt-BR">
              <a:solidFill>
                <a:srgbClr val="9B9A98"/>
              </a:solidFill>
            </a:endParaRPr>
          </a:p>
        </p:txBody>
      </p:sp>
      <p:sp>
        <p:nvSpPr>
          <p:cNvPr id="12697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9657743-09E5-409A-B695-186DB1ED5B73}" type="slidenum">
              <a:rPr lang="pt-BR" altLang="en-US" sz="1400">
                <a:latin typeface="Times New Roman" panose="02020603050405020304" pitchFamily="18" charset="0"/>
              </a:rPr>
              <a:pPr algn="r" eaLnBrk="1" hangingPunct="1">
                <a:spcBef>
                  <a:spcPct val="0"/>
                </a:spcBef>
                <a:buClrTx/>
                <a:buSzTx/>
                <a:buFontTx/>
                <a:buNone/>
              </a:pPr>
              <a:t>181</a:t>
            </a:fld>
            <a:endParaRPr lang="pt-BR" altLang="en-US" sz="1400">
              <a:latin typeface="Times New Roman" panose="02020603050405020304" pitchFamily="18" charset="0"/>
            </a:endParaRPr>
          </a:p>
        </p:txBody>
      </p:sp>
      <p:pic>
        <p:nvPicPr>
          <p:cNvPr id="126983" name="Picture 4" descr="MCj03260220000[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32851" y="5373689"/>
            <a:ext cx="1368425"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3884226"/>
      </p:ext>
    </p:extLst>
  </p:cSld>
  <p:clrMapOvr>
    <a:masterClrMapping/>
  </p:clrMapOvr>
  <p:transitio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3"/>
          <p:cNvSpPr>
            <a:spLocks noGrp="1" noChangeArrowheads="1"/>
          </p:cNvSpPr>
          <p:nvPr>
            <p:ph idx="1"/>
          </p:nvPr>
        </p:nvSpPr>
        <p:spPr>
          <a:xfrm>
            <a:off x="1025236" y="2636839"/>
            <a:ext cx="10016837" cy="3251343"/>
          </a:xfrm>
        </p:spPr>
        <p:txBody>
          <a:bodyPr>
            <a:noAutofit/>
          </a:bodyPr>
          <a:lstStyle/>
          <a:p>
            <a:pPr algn="ctr" eaLnBrk="1" hangingPunct="1">
              <a:lnSpc>
                <a:spcPct val="80000"/>
              </a:lnSpc>
              <a:buFont typeface="Wingdings" panose="05000000000000000000" pitchFamily="2" charset="2"/>
              <a:buChar char="Ø"/>
            </a:pPr>
            <a:r>
              <a:rPr lang="pt-BR" altLang="en-US" sz="3200" dirty="0">
                <a:solidFill>
                  <a:srgbClr val="002060"/>
                </a:solidFill>
                <a:latin typeface="Cambria" panose="02040503050406030204" pitchFamily="18" charset="0"/>
              </a:rPr>
              <a:t>É exaustiva a relação dos serviços sujeitos à retenção, constante dos arts. 145 e 146, conforme disposto no § 2º do art. 219 do RPS.</a:t>
            </a:r>
          </a:p>
          <a:p>
            <a:pPr marL="0" indent="0" algn="ctr" eaLnBrk="1" hangingPunct="1">
              <a:lnSpc>
                <a:spcPct val="80000"/>
              </a:lnSpc>
              <a:buNone/>
            </a:pPr>
            <a:endParaRPr lang="pt-BR" altLang="en-US" sz="3200" dirty="0">
              <a:solidFill>
                <a:srgbClr val="002060"/>
              </a:solidFill>
              <a:latin typeface="Cambria" panose="02040503050406030204" pitchFamily="18" charset="0"/>
            </a:endParaRPr>
          </a:p>
          <a:p>
            <a:pPr algn="ctr" eaLnBrk="1" hangingPunct="1">
              <a:lnSpc>
                <a:spcPct val="80000"/>
              </a:lnSpc>
              <a:buFont typeface="Wingdings" panose="05000000000000000000" pitchFamily="2" charset="2"/>
              <a:buChar char="Ø"/>
            </a:pPr>
            <a:r>
              <a:rPr lang="pt-BR" altLang="en-US" sz="3200" dirty="0">
                <a:solidFill>
                  <a:srgbClr val="002060"/>
                </a:solidFill>
                <a:latin typeface="Cambria" panose="02040503050406030204" pitchFamily="18" charset="0"/>
              </a:rPr>
              <a:t>A pormenorização das tarefas compreendidas em cada um dos serviços, constantes nos incisos dos arts. 145 e 146, é exemplificativa.</a:t>
            </a:r>
            <a:br>
              <a:rPr lang="pt-BR" altLang="en-US" sz="3200" dirty="0">
                <a:solidFill>
                  <a:srgbClr val="002060"/>
                </a:solidFill>
                <a:latin typeface="Cambria" panose="02040503050406030204" pitchFamily="18" charset="0"/>
              </a:rPr>
            </a:br>
            <a:br>
              <a:rPr lang="pt-BR" altLang="en-US" dirty="0">
                <a:solidFill>
                  <a:srgbClr val="002060"/>
                </a:solidFill>
                <a:latin typeface="Cambria" panose="02040503050406030204" pitchFamily="18" charset="0"/>
              </a:rPr>
            </a:br>
            <a:endParaRPr lang="pt-BR" altLang="en-US" dirty="0">
              <a:solidFill>
                <a:srgbClr val="002060"/>
              </a:solidFill>
              <a:latin typeface="Cambria" panose="02040503050406030204" pitchFamily="18" charset="0"/>
            </a:endParaRPr>
          </a:p>
        </p:txBody>
      </p:sp>
      <p:sp>
        <p:nvSpPr>
          <p:cNvPr id="129029"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3"/>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1276613-347E-499A-A09D-9BD4F565B245}" type="slidenum">
              <a:rPr lang="pt-BR" altLang="pt-BR">
                <a:solidFill>
                  <a:srgbClr val="9B9A98"/>
                </a:solidFill>
              </a:rPr>
              <a:pPr eaLnBrk="1" hangingPunct="1"/>
              <a:t>182</a:t>
            </a:fld>
            <a:endParaRPr lang="pt-BR" altLang="pt-BR">
              <a:solidFill>
                <a:srgbClr val="9B9A98"/>
              </a:solidFill>
            </a:endParaRPr>
          </a:p>
        </p:txBody>
      </p:sp>
      <p:pic>
        <p:nvPicPr>
          <p:cNvPr id="129027" name="Picture 4" descr="MMj02347170000[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5083175" y="345284"/>
            <a:ext cx="1417638" cy="1871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8140759"/>
      </p:ext>
    </p:extLst>
  </p:cSld>
  <p:clrMapOvr>
    <a:masterClrMapping/>
  </p:clrMapOvr>
  <p:transitio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8F054B-8F91-4CE2-902A-F415AF169468}"/>
              </a:ext>
            </a:extLst>
          </p:cNvPr>
          <p:cNvSpPr>
            <a:spLocks noGrp="1"/>
          </p:cNvSpPr>
          <p:nvPr>
            <p:ph type="title"/>
          </p:nvPr>
        </p:nvSpPr>
        <p:spPr>
          <a:xfrm>
            <a:off x="586478" y="1683756"/>
            <a:ext cx="3115265" cy="2396359"/>
          </a:xfrm>
        </p:spPr>
        <p:txBody>
          <a:bodyPr anchor="b">
            <a:normAutofit/>
          </a:bodyPr>
          <a:lstStyle/>
          <a:p>
            <a:pPr algn="ctr"/>
            <a:r>
              <a:rPr lang="pt-BR" sz="6000" dirty="0">
                <a:solidFill>
                  <a:srgbClr val="FFFFFF"/>
                </a:solidFill>
                <a:latin typeface="Times New Roman" panose="02020603050405020304" pitchFamily="18" charset="0"/>
                <a:cs typeface="Times New Roman" panose="02020603050405020304" pitchFamily="18" charset="0"/>
              </a:rPr>
              <a:t>RFB</a:t>
            </a:r>
            <a:br>
              <a:rPr lang="pt-BR" sz="6000" dirty="0">
                <a:solidFill>
                  <a:srgbClr val="FFFFFF"/>
                </a:solidFill>
                <a:latin typeface="Times New Roman" panose="02020603050405020304" pitchFamily="18" charset="0"/>
                <a:cs typeface="Times New Roman" panose="02020603050405020304" pitchFamily="18" charset="0"/>
              </a:rPr>
            </a:br>
            <a:r>
              <a:rPr lang="pt-BR" sz="6000" dirty="0">
                <a:solidFill>
                  <a:srgbClr val="FFFFFF"/>
                </a:solidFill>
                <a:latin typeface="Times New Roman" panose="02020603050405020304" pitchFamily="18" charset="0"/>
                <a:cs typeface="Times New Roman" panose="02020603050405020304" pitchFamily="18" charset="0"/>
              </a:rPr>
              <a:t> </a:t>
            </a:r>
          </a:p>
        </p:txBody>
      </p:sp>
      <p:sp>
        <p:nvSpPr>
          <p:cNvPr id="4" name="Footer Placeholder 3">
            <a:extLst>
              <a:ext uri="{FF2B5EF4-FFF2-40B4-BE49-F238E27FC236}">
                <a16:creationId xmlns:a16="http://schemas.microsoft.com/office/drawing/2014/main" id="{1B9BC130-2ADE-4552-A2A0-E894C5AD00EB}"/>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Slide Number Placeholder 4">
            <a:extLst>
              <a:ext uri="{FF2B5EF4-FFF2-40B4-BE49-F238E27FC236}">
                <a16:creationId xmlns:a16="http://schemas.microsoft.com/office/drawing/2014/main" id="{1E9AED53-2D0E-4FDF-8A55-0CB2BF640B2A}"/>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183</a:t>
            </a:fld>
            <a:endParaRPr lang="pt-BR" sz="1100">
              <a:solidFill>
                <a:schemeClr val="tx1">
                  <a:lumMod val="50000"/>
                  <a:lumOff val="50000"/>
                </a:schemeClr>
              </a:solidFill>
            </a:endParaRPr>
          </a:p>
        </p:txBody>
      </p:sp>
      <p:graphicFrame>
        <p:nvGraphicFramePr>
          <p:cNvPr id="7" name="Content Placeholder 2">
            <a:extLst>
              <a:ext uri="{FF2B5EF4-FFF2-40B4-BE49-F238E27FC236}">
                <a16:creationId xmlns:a16="http://schemas.microsoft.com/office/drawing/2014/main" id="{7A48CB49-3998-484C-8044-1155789FBFD9}"/>
              </a:ext>
            </a:extLst>
          </p:cNvPr>
          <p:cNvGraphicFramePr>
            <a:graphicFrameLocks noGrp="1"/>
          </p:cNvGraphicFramePr>
          <p:nvPr>
            <p:ph idx="1"/>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0183244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Espaço Reservado para Texto 7"/>
          <p:cNvSpPr>
            <a:spLocks noGrp="1"/>
          </p:cNvSpPr>
          <p:nvPr>
            <p:ph type="body" idx="1"/>
          </p:nvPr>
        </p:nvSpPr>
        <p:spPr>
          <a:xfrm>
            <a:off x="2279651" y="1484314"/>
            <a:ext cx="7631113" cy="2516187"/>
          </a:xfrm>
        </p:spPr>
        <p:txBody>
          <a:bodyPr/>
          <a:lstStyle/>
          <a:p>
            <a:pPr algn="ctr">
              <a:defRPr/>
            </a:pPr>
            <a:r>
              <a:rPr lang="pt-BR" sz="4800" b="1" dirty="0">
                <a:solidFill>
                  <a:schemeClr val="tx1">
                    <a:lumMod val="95000"/>
                  </a:schemeClr>
                </a:solidFill>
                <a:effectLst>
                  <a:outerShdw blurRad="38100" dist="38100" dir="2700000" algn="tl">
                    <a:srgbClr val="000000">
                      <a:alpha val="43137"/>
                    </a:srgbClr>
                  </a:outerShdw>
                </a:effectLst>
                <a:latin typeface="Times New Roman" pitchFamily="18" charset="0"/>
                <a:cs typeface="Times New Roman" pitchFamily="18" charset="0"/>
              </a:rPr>
              <a:t>DESONERAÇÃO DA FOLHA </a:t>
            </a:r>
          </a:p>
        </p:txBody>
      </p:sp>
      <p:sp>
        <p:nvSpPr>
          <p:cNvPr id="130051"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F514EC8-F7AC-484F-A384-AAD8651A106F}" type="slidenum">
              <a:rPr lang="pt-BR" altLang="pt-BR">
                <a:solidFill>
                  <a:srgbClr val="9B9A98"/>
                </a:solidFill>
              </a:rPr>
              <a:pPr eaLnBrk="1" hangingPunct="1"/>
              <a:t>184</a:t>
            </a:fld>
            <a:endParaRPr lang="pt-BR" altLang="pt-BR">
              <a:solidFill>
                <a:srgbClr val="9B9A98"/>
              </a:solidFill>
            </a:endParaRPr>
          </a:p>
        </p:txBody>
      </p:sp>
      <p:sp>
        <p:nvSpPr>
          <p:cNvPr id="13005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B993A03-0448-470E-A855-7940FAB56003}" type="slidenum">
              <a:rPr lang="pt-BR" altLang="en-US" sz="1400">
                <a:latin typeface="Times New Roman" panose="02020603050405020304" pitchFamily="18" charset="0"/>
              </a:rPr>
              <a:pPr algn="r" eaLnBrk="1" hangingPunct="1">
                <a:spcBef>
                  <a:spcPct val="0"/>
                </a:spcBef>
                <a:buClrTx/>
                <a:buSzTx/>
                <a:buFontTx/>
                <a:buNone/>
              </a:pPr>
              <a:t>184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08619857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Título 1"/>
          <p:cNvSpPr>
            <a:spLocks noGrp="1"/>
          </p:cNvSpPr>
          <p:nvPr>
            <p:ph type="title"/>
          </p:nvPr>
        </p:nvSpPr>
        <p:spPr>
          <a:xfrm>
            <a:off x="1981201" y="142875"/>
            <a:ext cx="8329613" cy="857250"/>
          </a:xfrm>
          <a:ln>
            <a:solidFill>
              <a:schemeClr val="accent1"/>
            </a:solidFill>
            <a:miter lim="800000"/>
            <a:headEnd/>
            <a:tailEnd/>
          </a:ln>
        </p:spPr>
        <p:txBody>
          <a:bodyPr/>
          <a:lstStyle/>
          <a:p>
            <a:pPr algn="ctr"/>
            <a:r>
              <a:rPr lang="pt-BR" altLang="en-US" sz="2000" b="1">
                <a:latin typeface="Arial" panose="020B0604020202020204" pitchFamily="34" charset="0"/>
              </a:rPr>
              <a:t>Retenção do INSS -  3,5% - </a:t>
            </a:r>
            <a:br>
              <a:rPr lang="pt-BR" altLang="en-US" sz="2000">
                <a:latin typeface="Arial" panose="020B0604020202020204" pitchFamily="34" charset="0"/>
              </a:rPr>
            </a:br>
            <a:r>
              <a:rPr lang="pt-BR" altLang="en-US" sz="2000" b="1">
                <a:latin typeface="Arial" panose="020B0604020202020204" pitchFamily="34" charset="0"/>
              </a:rPr>
              <a:t>Serviços prestados mediante cessão de mão de obra</a:t>
            </a:r>
            <a:endParaRPr lang="pt-BR" altLang="en-US">
              <a:latin typeface="Arial" panose="020B0604020202020204" pitchFamily="34" charset="0"/>
            </a:endParaRPr>
          </a:p>
        </p:txBody>
      </p:sp>
      <p:sp>
        <p:nvSpPr>
          <p:cNvPr id="3" name="Espaço Reservado para Conteúdo 2"/>
          <p:cNvSpPr>
            <a:spLocks noGrp="1"/>
          </p:cNvSpPr>
          <p:nvPr>
            <p:ph idx="1"/>
          </p:nvPr>
        </p:nvSpPr>
        <p:spPr>
          <a:xfrm>
            <a:off x="1371601" y="1214438"/>
            <a:ext cx="9684326" cy="5143500"/>
          </a:xfrm>
        </p:spPr>
        <p:txBody>
          <a:bodyPr/>
          <a:lstStyle/>
          <a:p>
            <a:pPr algn="just">
              <a:defRPr/>
            </a:pPr>
            <a:r>
              <a:rPr lang="pt-BR" sz="2000" dirty="0">
                <a:solidFill>
                  <a:srgbClr val="002060"/>
                </a:solidFill>
              </a:rPr>
              <a:t>No caso de contratação de empresas para a execução dos serviços referidos a seguir, mediante cessão de mão de obra, a empresa contratante deverá reter </a:t>
            </a:r>
            <a:r>
              <a:rPr lang="pt-BR" sz="2000" b="1" dirty="0">
                <a:solidFill>
                  <a:srgbClr val="002060"/>
                </a:solidFill>
                <a:effectLst>
                  <a:outerShdw blurRad="38100" dist="38100" dir="2700000" algn="tl">
                    <a:srgbClr val="000000">
                      <a:alpha val="43137"/>
                    </a:srgbClr>
                  </a:outerShdw>
                </a:effectLst>
              </a:rPr>
              <a:t>3,5% (três inteiros e cinco décimos por cento) </a:t>
            </a:r>
            <a:r>
              <a:rPr lang="pt-BR" sz="2000" dirty="0">
                <a:solidFill>
                  <a:srgbClr val="002060"/>
                </a:solidFill>
              </a:rPr>
              <a:t>do valor bruto da nota fiscal ou fatura de prestação de serviços em substituição a </a:t>
            </a:r>
            <a:r>
              <a:rPr lang="pt-BR" sz="2000" b="1" dirty="0">
                <a:solidFill>
                  <a:srgbClr val="002060"/>
                </a:solidFill>
                <a:effectLst>
                  <a:outerShdw blurRad="38100" dist="38100" dir="2700000" algn="tl">
                    <a:srgbClr val="000000">
                      <a:alpha val="43137"/>
                    </a:srgbClr>
                  </a:outerShdw>
                </a:effectLst>
              </a:rPr>
              <a:t>Retenção dos 11%. Lei 12.715 - </a:t>
            </a:r>
            <a:r>
              <a:rPr lang="pt-BR" sz="2000" b="1" u="sng" dirty="0">
                <a:solidFill>
                  <a:srgbClr val="002060"/>
                </a:solidFill>
                <a:effectLst>
                  <a:outerShdw blurRad="38100" dist="38100" dir="2700000" algn="tl">
                    <a:srgbClr val="000000">
                      <a:alpha val="43137"/>
                    </a:srgbClr>
                  </a:outerShdw>
                </a:effectLst>
              </a:rPr>
              <a:t>12/09/2012.</a:t>
            </a:r>
            <a:endParaRPr lang="pt-BR" sz="2000" u="sng" dirty="0">
              <a:solidFill>
                <a:srgbClr val="002060"/>
              </a:solidFill>
              <a:effectLst>
                <a:outerShdw blurRad="38100" dist="38100" dir="2700000" algn="tl">
                  <a:srgbClr val="000000">
                    <a:alpha val="43137"/>
                  </a:srgbClr>
                </a:outerShdw>
              </a:effectLst>
            </a:endParaRPr>
          </a:p>
          <a:p>
            <a:pPr algn="just">
              <a:defRPr/>
            </a:pPr>
            <a:endParaRPr lang="pt-BR" sz="2000" dirty="0">
              <a:solidFill>
                <a:srgbClr val="002060"/>
              </a:solidFill>
              <a:effectLst>
                <a:outerShdw blurRad="38100" dist="38100" dir="2700000" algn="tl">
                  <a:srgbClr val="000000">
                    <a:alpha val="43137"/>
                  </a:srgbClr>
                </a:outerShdw>
              </a:effectLst>
            </a:endParaRPr>
          </a:p>
          <a:p>
            <a:pPr>
              <a:defRPr/>
            </a:pPr>
            <a:r>
              <a:rPr lang="pt-BR" sz="1800" b="1" dirty="0">
                <a:solidFill>
                  <a:srgbClr val="002060"/>
                </a:solidFill>
              </a:rPr>
              <a:t>Decreto  7828/12 17/10/2012 Regulamenta a incidência da contribuição previdenciária sobre a receita devida pelas empresas de que tratam os  artigos 7º a 9º da Lei 12.546/2011  entre eles a retenção de 11% para 3,5 introduzida pela Lei 12.715/2012 artigo 55.</a:t>
            </a:r>
          </a:p>
          <a:p>
            <a:pPr>
              <a:defRPr/>
            </a:pPr>
            <a:endParaRPr lang="pt-BR" sz="1800" b="1" dirty="0">
              <a:solidFill>
                <a:srgbClr val="002060"/>
              </a:solidFill>
            </a:endParaRPr>
          </a:p>
          <a:p>
            <a:pPr>
              <a:defRPr/>
            </a:pPr>
            <a:r>
              <a:rPr lang="pt-BR" sz="1800" b="1" dirty="0">
                <a:solidFill>
                  <a:srgbClr val="002060"/>
                </a:solidFill>
              </a:rPr>
              <a:t>Substituição de 11% para 3,5% de acordo com a tabela apresentada anteriormente .. </a:t>
            </a:r>
          </a:p>
          <a:p>
            <a:pPr>
              <a:defRPr/>
            </a:pPr>
            <a:r>
              <a:rPr lang="pt-BR" sz="1800" b="1" dirty="0">
                <a:solidFill>
                  <a:srgbClr val="002060"/>
                </a:solidFill>
              </a:rPr>
              <a:t>Lei 13.043/2014 - </a:t>
            </a:r>
            <a:r>
              <a:rPr lang="pt-BR" sz="1600" dirty="0">
                <a:solidFill>
                  <a:srgbClr val="002060"/>
                </a:solidFill>
              </a:rPr>
              <a:t>foi </a:t>
            </a:r>
            <a:r>
              <a:rPr lang="pt-BR" sz="1800" b="1" dirty="0">
                <a:solidFill>
                  <a:srgbClr val="002060"/>
                </a:solidFill>
                <a:latin typeface="Times New Roman" panose="02020603050405020304" pitchFamily="18" charset="0"/>
                <a:cs typeface="Times New Roman" panose="02020603050405020304" pitchFamily="18" charset="0"/>
              </a:rPr>
              <a:t>removido o prazo final para a desoneração da folha de pagamento (que iria terminar em 31.12.2014), mediante recolhimento da CPRB – Contribuição Previdenciária sobre a Receita Bruta.</a:t>
            </a:r>
            <a:endParaRPr lang="pt-BR" sz="1600" dirty="0">
              <a:solidFill>
                <a:srgbClr val="002060"/>
              </a:solidFill>
            </a:endParaRPr>
          </a:p>
          <a:p>
            <a:pPr marL="0" indent="0">
              <a:buNone/>
              <a:defRPr/>
            </a:pPr>
            <a:r>
              <a:rPr lang="pt-BR" dirty="0"/>
              <a:t>Medida Provisória nº 774/2017 - revogação</a:t>
            </a:r>
            <a:endParaRPr lang="pt-BR" sz="1600" dirty="0">
              <a:solidFill>
                <a:srgbClr val="002060"/>
              </a:solidFill>
            </a:endParaRPr>
          </a:p>
          <a:p>
            <a:pPr>
              <a:defRPr/>
            </a:pPr>
            <a:endParaRPr lang="pt-BR" sz="1100" dirty="0"/>
          </a:p>
        </p:txBody>
      </p:sp>
      <p:sp>
        <p:nvSpPr>
          <p:cNvPr id="131076"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C07D4A1-5391-4729-B291-1A5A71993383}" type="slidenum">
              <a:rPr lang="pt-BR" altLang="pt-BR">
                <a:solidFill>
                  <a:srgbClr val="9B9A98"/>
                </a:solidFill>
              </a:rPr>
              <a:pPr eaLnBrk="1" hangingPunct="1"/>
              <a:t>185</a:t>
            </a:fld>
            <a:endParaRPr lang="pt-BR" altLang="pt-BR">
              <a:solidFill>
                <a:srgbClr val="9B9A98"/>
              </a:solidFill>
            </a:endParaRPr>
          </a:p>
        </p:txBody>
      </p:sp>
    </p:spTree>
    <p:extLst>
      <p:ext uri="{BB962C8B-B14F-4D97-AF65-F5344CB8AC3E}">
        <p14:creationId xmlns:p14="http://schemas.microsoft.com/office/powerpoint/2010/main" val="1426367906"/>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1884737" y="1538380"/>
            <a:ext cx="8421687" cy="1554443"/>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fontScale="90000"/>
          </a:bodyPr>
          <a:lstStyle/>
          <a:p>
            <a:pPr algn="ctr" eaLnBrk="1" hangingPunct="1">
              <a:defRPr/>
            </a:pPr>
            <a:b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b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r>
              <a:rPr lang="pt-BR" b="1" dirty="0">
                <a:solidFill>
                  <a:schemeClr val="bg1"/>
                </a:solidFill>
                <a:latin typeface="Times New Roman" panose="02020603050405020304" pitchFamily="18" charset="0"/>
                <a:cs typeface="Times New Roman" panose="02020603050405020304" pitchFamily="18" charset="0"/>
              </a:rPr>
              <a:t>Dispensa Da Retenção</a:t>
            </a:r>
            <a: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t> </a:t>
            </a:r>
            <a:b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br>
              <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rPr>
            </a:br>
            <a:endParaRPr lang="pt-BR" b="1" dirty="0">
              <a:solidFill>
                <a:schemeClr val="bg1"/>
              </a:solidFill>
              <a:effectLst>
                <a:outerShdw blurRad="38100" dist="38100" dir="2700000" algn="tl">
                  <a:srgbClr val="000000"/>
                </a:outerShdw>
              </a:effectLst>
              <a:latin typeface="Times New Roman" panose="02020603050405020304" pitchFamily="18" charset="0"/>
              <a:cs typeface="Times New Roman" panose="02020603050405020304" pitchFamily="18" charset="0"/>
            </a:endParaRPr>
          </a:p>
        </p:txBody>
      </p:sp>
      <p:sp>
        <p:nvSpPr>
          <p:cNvPr id="136197"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3AA3D73-ACCE-4AEA-A8FE-29BC312B5EB9}" type="slidenum">
              <a:rPr lang="pt-BR" altLang="pt-BR">
                <a:solidFill>
                  <a:srgbClr val="9B9A98"/>
                </a:solidFill>
              </a:rPr>
              <a:pPr eaLnBrk="1" hangingPunct="1"/>
              <a:t>186</a:t>
            </a:fld>
            <a:endParaRPr lang="pt-BR" altLang="pt-BR">
              <a:solidFill>
                <a:srgbClr val="9B9A98"/>
              </a:solidFill>
            </a:endParaRPr>
          </a:p>
        </p:txBody>
      </p:sp>
      <p:sp>
        <p:nvSpPr>
          <p:cNvPr id="136195" name="Espaço Reservado para Número de Slide 4"/>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6BDA5D0-6795-4C8D-A687-8783607F0FFC}" type="slidenum">
              <a:rPr lang="pt-BR" altLang="en-US" sz="1400">
                <a:latin typeface="Times New Roman" panose="02020603050405020304" pitchFamily="18" charset="0"/>
              </a:rPr>
              <a:pPr algn="r" eaLnBrk="1" hangingPunct="1">
                <a:spcBef>
                  <a:spcPct val="0"/>
                </a:spcBef>
                <a:buClrTx/>
                <a:buSzTx/>
                <a:buFontTx/>
                <a:buNone/>
              </a:pPr>
              <a:t>186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367450426"/>
      </p:ext>
    </p:extLst>
  </p:cSld>
  <p:clrMapOvr>
    <a:masterClrMapping/>
  </p:clrMapOvr>
  <p:transitio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20" name="Rectangle 2"/>
          <p:cNvSpPr>
            <a:spLocks noGrp="1" noChangeArrowheads="1"/>
          </p:cNvSpPr>
          <p:nvPr>
            <p:ph type="title"/>
          </p:nvPr>
        </p:nvSpPr>
        <p:spPr>
          <a:xfrm>
            <a:off x="847165" y="295835"/>
            <a:ext cx="10179423" cy="713845"/>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eaLnBrk="1" hangingPunct="1"/>
            <a:r>
              <a:rPr lang="pt-BR" altLang="en-US" sz="3800" b="1" dirty="0">
                <a:solidFill>
                  <a:schemeClr val="bg1"/>
                </a:solidFill>
                <a:latin typeface="Franklin Gothic Book" panose="020B0503020102020204" pitchFamily="34" charset="0"/>
              </a:rPr>
              <a:t>Pessoa Jurídica</a:t>
            </a:r>
          </a:p>
        </p:txBody>
      </p:sp>
      <p:sp>
        <p:nvSpPr>
          <p:cNvPr id="137222" name="Espaço Reservado para Rodapé 1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8A70F74-9C98-4B30-8C84-93AD9FC62939}" type="slidenum">
              <a:rPr lang="pt-BR" altLang="pt-BR">
                <a:solidFill>
                  <a:srgbClr val="9B9A98"/>
                </a:solidFill>
              </a:rPr>
              <a:pPr eaLnBrk="1" hangingPunct="1"/>
              <a:t>187</a:t>
            </a:fld>
            <a:endParaRPr lang="pt-BR" altLang="pt-BR">
              <a:solidFill>
                <a:srgbClr val="9B9A98"/>
              </a:solidFill>
            </a:endParaRPr>
          </a:p>
        </p:txBody>
      </p:sp>
      <p:sp>
        <p:nvSpPr>
          <p:cNvPr id="13721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25B0498A-C1B4-41A7-88AD-C2F481A6E515}" type="slidenum">
              <a:rPr lang="pt-BR" altLang="en-US" sz="1400">
                <a:latin typeface="Times New Roman" panose="02020603050405020304" pitchFamily="18" charset="0"/>
              </a:rPr>
              <a:pPr algn="r" eaLnBrk="1" hangingPunct="1">
                <a:spcBef>
                  <a:spcPct val="0"/>
                </a:spcBef>
                <a:buClrTx/>
                <a:buSzTx/>
                <a:buFontTx/>
                <a:buNone/>
              </a:pPr>
              <a:t>187</a:t>
            </a:fld>
            <a:endParaRPr lang="pt-BR" altLang="en-US" sz="1400">
              <a:latin typeface="Times New Roman" panose="02020603050405020304" pitchFamily="18" charset="0"/>
            </a:endParaRPr>
          </a:p>
        </p:txBody>
      </p:sp>
      <p:grpSp>
        <p:nvGrpSpPr>
          <p:cNvPr id="137221" name="Organization Chart 3"/>
          <p:cNvGrpSpPr>
            <a:grpSpLocks noChangeAspect="1"/>
          </p:cNvGrpSpPr>
          <p:nvPr/>
        </p:nvGrpSpPr>
        <p:grpSpPr bwMode="auto">
          <a:xfrm>
            <a:off x="581025" y="1341438"/>
            <a:ext cx="10772776" cy="4978400"/>
            <a:chOff x="744" y="1246"/>
            <a:chExt cx="2016" cy="2446"/>
          </a:xfrm>
        </p:grpSpPr>
        <p:cxnSp>
          <p:nvCxnSpPr>
            <p:cNvPr id="137223" name="_s117765"/>
            <p:cNvCxnSpPr>
              <a:cxnSpLocks noChangeShapeType="1"/>
              <a:stCxn id="79888" idx="0"/>
              <a:endCxn id="137230" idx="2"/>
            </p:cNvCxnSpPr>
            <p:nvPr/>
          </p:nvCxnSpPr>
          <p:spPr bwMode="auto">
            <a:xfrm rot="-5400000">
              <a:off x="1681" y="2469"/>
              <a:ext cx="144" cy="1"/>
            </a:xfrm>
            <a:prstGeom prst="straightConnector1">
              <a:avLst/>
            </a:prstGeom>
            <a:noFill/>
            <a:ln w="38100">
              <a:solidFill>
                <a:schemeClr val="tx1"/>
              </a:solidFill>
              <a:round/>
              <a:headEnd/>
              <a:tailEnd/>
            </a:ln>
            <a:extLst>
              <a:ext uri="{909E8E84-426E-40DD-AFC4-6F175D3DCCD1}">
                <a14:hiddenFill xmlns:a14="http://schemas.microsoft.com/office/drawing/2010/main">
                  <a:noFill/>
                </a14:hiddenFill>
              </a:ext>
            </a:extLst>
          </p:spPr>
        </p:cxnSp>
        <p:cxnSp>
          <p:nvCxnSpPr>
            <p:cNvPr id="137224" name="_s117766"/>
            <p:cNvCxnSpPr>
              <a:cxnSpLocks noChangeShapeType="1"/>
              <a:stCxn id="137233" idx="3"/>
              <a:endCxn id="79888" idx="2"/>
            </p:cNvCxnSpPr>
            <p:nvPr/>
          </p:nvCxnSpPr>
          <p:spPr bwMode="auto">
            <a:xfrm flipV="1">
              <a:off x="1608" y="2829"/>
              <a:ext cx="144" cy="288"/>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37225" name="_s117767"/>
            <p:cNvCxnSpPr>
              <a:cxnSpLocks noChangeShapeType="1"/>
              <a:stCxn id="137231" idx="3"/>
              <a:endCxn id="124940" idx="2"/>
            </p:cNvCxnSpPr>
            <p:nvPr/>
          </p:nvCxnSpPr>
          <p:spPr bwMode="auto">
            <a:xfrm flipV="1">
              <a:off x="2184" y="1534"/>
              <a:ext cx="144" cy="2014"/>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37226" name="_s117768"/>
            <p:cNvCxnSpPr>
              <a:cxnSpLocks noChangeShapeType="1"/>
              <a:stCxn id="137230" idx="3"/>
              <a:endCxn id="124940" idx="2"/>
            </p:cNvCxnSpPr>
            <p:nvPr/>
          </p:nvCxnSpPr>
          <p:spPr bwMode="auto">
            <a:xfrm flipV="1">
              <a:off x="2184" y="1534"/>
              <a:ext cx="144" cy="720"/>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cxnSp>
          <p:nvCxnSpPr>
            <p:cNvPr id="137227" name="_s117769"/>
            <p:cNvCxnSpPr>
              <a:cxnSpLocks noChangeShapeType="1"/>
              <a:stCxn id="137229" idx="3"/>
              <a:endCxn id="124940" idx="2"/>
            </p:cNvCxnSpPr>
            <p:nvPr/>
          </p:nvCxnSpPr>
          <p:spPr bwMode="auto">
            <a:xfrm flipV="1">
              <a:off x="2184" y="1534"/>
              <a:ext cx="144" cy="269"/>
            </a:xfrm>
            <a:prstGeom prst="bentConnector2">
              <a:avLst/>
            </a:prstGeom>
            <a:noFill/>
            <a:ln w="38100">
              <a:solidFill>
                <a:schemeClr val="tx1"/>
              </a:solidFill>
              <a:miter lim="800000"/>
              <a:headEnd/>
              <a:tailEnd/>
            </a:ln>
            <a:extLst>
              <a:ext uri="{909E8E84-426E-40DD-AFC4-6F175D3DCCD1}">
                <a14:hiddenFill xmlns:a14="http://schemas.microsoft.com/office/drawing/2010/main">
                  <a:noFill/>
                </a14:hiddenFill>
              </a:ext>
            </a:extLst>
          </p:spPr>
        </p:cxnSp>
        <p:sp>
          <p:nvSpPr>
            <p:cNvPr id="124940" name="_s117770"/>
            <p:cNvSpPr>
              <a:spLocks noChangeArrowheads="1"/>
            </p:cNvSpPr>
            <p:nvPr/>
          </p:nvSpPr>
          <p:spPr bwMode="auto">
            <a:xfrm>
              <a:off x="1896" y="1246"/>
              <a:ext cx="864" cy="288"/>
            </a:xfrm>
            <a:prstGeom prst="roundRect">
              <a:avLst>
                <a:gd name="adj" fmla="val 16667"/>
              </a:avLst>
            </a:prstGeom>
            <a:solidFill>
              <a:schemeClr val="bg1">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9pPr>
            </a:lstStyle>
            <a:p>
              <a:pPr algn="ctr" eaLnBrk="1" hangingPunct="1">
                <a:spcBef>
                  <a:spcPct val="0"/>
                </a:spcBef>
                <a:buClrTx/>
                <a:buSzTx/>
                <a:buFontTx/>
                <a:buNone/>
                <a:defRPr/>
              </a:pPr>
              <a:r>
                <a:rPr lang="pt-BR" altLang="en-US" sz="1500" b="1">
                  <a:solidFill>
                    <a:schemeClr val="bg1"/>
                  </a:solidFill>
                  <a:latin typeface="Tahoma" pitchFamily="34" charset="0"/>
                </a:rPr>
                <a:t>DISPENSA DA RETENÇÃO</a:t>
              </a:r>
            </a:p>
          </p:txBody>
        </p:sp>
        <p:sp>
          <p:nvSpPr>
            <p:cNvPr id="137229" name="_s117771"/>
            <p:cNvSpPr>
              <a:spLocks noChangeArrowheads="1"/>
            </p:cNvSpPr>
            <p:nvPr/>
          </p:nvSpPr>
          <p:spPr bwMode="auto">
            <a:xfrm>
              <a:off x="1320" y="1640"/>
              <a:ext cx="864" cy="326"/>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500" b="1">
                  <a:solidFill>
                    <a:schemeClr val="bg1"/>
                  </a:solidFill>
                  <a:latin typeface="Tahoma" panose="020B0604030504040204" pitchFamily="34" charset="0"/>
                </a:rPr>
                <a:t> RETENÇÃO MENOR- </a:t>
              </a:r>
            </a:p>
            <a:p>
              <a:pPr algn="ctr" eaLnBrk="1" hangingPunct="1">
                <a:spcBef>
                  <a:spcPct val="0"/>
                </a:spcBef>
                <a:buClrTx/>
                <a:buSzTx/>
                <a:buFontTx/>
                <a:buNone/>
              </a:pPr>
              <a:r>
                <a:rPr lang="pt-BR" altLang="en-US" sz="1500" b="1">
                  <a:solidFill>
                    <a:schemeClr val="bg1"/>
                  </a:solidFill>
                  <a:latin typeface="Tahoma" panose="020B0604030504040204" pitchFamily="34" charset="0"/>
                </a:rPr>
                <a:t>R$ 29,00/ R$ 10,00 *</a:t>
              </a:r>
            </a:p>
          </p:txBody>
        </p:sp>
        <p:sp>
          <p:nvSpPr>
            <p:cNvPr id="137230" name="_s117772"/>
            <p:cNvSpPr>
              <a:spLocks noChangeArrowheads="1"/>
            </p:cNvSpPr>
            <p:nvPr/>
          </p:nvSpPr>
          <p:spPr bwMode="auto">
            <a:xfrm>
              <a:off x="1320" y="2110"/>
              <a:ext cx="864" cy="288"/>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500" b="1" dirty="0">
                  <a:solidFill>
                    <a:schemeClr val="bg1"/>
                  </a:solidFill>
                  <a:latin typeface="Tahoma" panose="020B0604030504040204" pitchFamily="34" charset="0"/>
                </a:rPr>
                <a:t>Não ter empregados - prestados </a:t>
              </a:r>
            </a:p>
            <a:p>
              <a:pPr algn="ctr" eaLnBrk="1" hangingPunct="1">
                <a:spcBef>
                  <a:spcPct val="0"/>
                </a:spcBef>
                <a:buClrTx/>
                <a:buSzTx/>
                <a:buFontTx/>
                <a:buNone/>
              </a:pPr>
              <a:r>
                <a:rPr lang="pt-BR" altLang="en-US" sz="1500" b="1" dirty="0">
                  <a:solidFill>
                    <a:schemeClr val="bg1"/>
                  </a:solidFill>
                  <a:latin typeface="Tahoma" panose="020B0604030504040204" pitchFamily="34" charset="0"/>
                </a:rPr>
                <a:t>pelo titular</a:t>
              </a:r>
            </a:p>
          </p:txBody>
        </p:sp>
        <p:sp>
          <p:nvSpPr>
            <p:cNvPr id="137231" name="_s117773"/>
            <p:cNvSpPr>
              <a:spLocks noChangeArrowheads="1"/>
            </p:cNvSpPr>
            <p:nvPr/>
          </p:nvSpPr>
          <p:spPr bwMode="auto">
            <a:xfrm>
              <a:off x="1320" y="3404"/>
              <a:ext cx="864" cy="288"/>
            </a:xfrm>
            <a:prstGeom prst="roundRect">
              <a:avLst>
                <a:gd name="adj" fmla="val 16667"/>
              </a:avLst>
            </a:prstGeom>
            <a:solidFill>
              <a:schemeClr val="bg1">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500" b="1">
                  <a:solidFill>
                    <a:schemeClr val="bg1"/>
                  </a:solidFill>
                  <a:latin typeface="+mj-lt"/>
                </a:rPr>
                <a:t> SS ou SC e TREINAMENTOS</a:t>
              </a:r>
            </a:p>
            <a:p>
              <a:pPr algn="ctr" eaLnBrk="1" hangingPunct="1">
                <a:spcBef>
                  <a:spcPct val="0"/>
                </a:spcBef>
                <a:buClrTx/>
                <a:buSzTx/>
                <a:buFontTx/>
                <a:buNone/>
              </a:pPr>
              <a:r>
                <a:rPr lang="pt-BR" altLang="en-US" sz="1500" b="1">
                  <a:solidFill>
                    <a:schemeClr val="bg1"/>
                  </a:solidFill>
                  <a:latin typeface="+mj-lt"/>
                </a:rPr>
                <a:t>SEM O CONCURSO EMPREGADOS</a:t>
              </a:r>
            </a:p>
          </p:txBody>
        </p:sp>
        <p:sp>
          <p:nvSpPr>
            <p:cNvPr id="79888" name="_s117774"/>
            <p:cNvSpPr>
              <a:spLocks noChangeArrowheads="1"/>
            </p:cNvSpPr>
            <p:nvPr/>
          </p:nvSpPr>
          <p:spPr bwMode="auto">
            <a:xfrm>
              <a:off x="1320" y="2542"/>
              <a:ext cx="864" cy="287"/>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itchFamily="18" charset="2"/>
                <a:buChar char=""/>
                <a:defRPr sz="3000">
                  <a:solidFill>
                    <a:schemeClr val="tx1"/>
                  </a:solidFill>
                  <a:latin typeface="Arial" charset="0"/>
                </a:defRPr>
              </a:lvl1pPr>
              <a:lvl2pPr marL="742950" indent="-285750" eaLnBrk="0" hangingPunct="0">
                <a:spcBef>
                  <a:spcPct val="20000"/>
                </a:spcBef>
                <a:buClr>
                  <a:schemeClr val="accent1"/>
                </a:buClr>
                <a:buSzPct val="90000"/>
                <a:buFont typeface="Wingdings 2" pitchFamily="18" charset="2"/>
                <a:buChar char=""/>
                <a:defRPr sz="2600">
                  <a:solidFill>
                    <a:schemeClr val="tx1"/>
                  </a:solidFill>
                  <a:latin typeface="Arial" charset="0"/>
                </a:defRPr>
              </a:lvl2pPr>
              <a:lvl3pPr marL="1143000" indent="-228600" eaLnBrk="0" hangingPunct="0">
                <a:spcBef>
                  <a:spcPct val="20000"/>
                </a:spcBef>
                <a:buClr>
                  <a:schemeClr val="accent2"/>
                </a:buClr>
                <a:buSzPct val="85000"/>
                <a:buFont typeface="Arial" charset="0"/>
                <a:buChar char="○"/>
                <a:defRPr sz="2400">
                  <a:solidFill>
                    <a:schemeClr val="tx1"/>
                  </a:solidFill>
                  <a:latin typeface="Arial" charset="0"/>
                </a:defRPr>
              </a:lvl3pPr>
              <a:lvl4pPr marL="1600200" indent="-228600" eaLnBrk="0" hangingPunct="0">
                <a:spcBef>
                  <a:spcPct val="20000"/>
                </a:spcBef>
                <a:buClr>
                  <a:srgbClr val="8D89A4"/>
                </a:buClr>
                <a:buSzPct val="90000"/>
                <a:buFont typeface="Wingdings 2" pitchFamily="18" charset="2"/>
                <a:buChar char=""/>
                <a:defRPr sz="2000">
                  <a:solidFill>
                    <a:schemeClr val="tx1"/>
                  </a:solidFill>
                  <a:latin typeface="Arial" charset="0"/>
                </a:defRPr>
              </a:lvl4pPr>
              <a:lvl5pPr marL="2057400" indent="-228600" eaLnBrk="0" hangingPunct="0">
                <a:spcBef>
                  <a:spcPct val="20000"/>
                </a:spcBef>
                <a:buClr>
                  <a:srgbClr val="748560"/>
                </a:buClr>
                <a:buSzPct val="100000"/>
                <a:buFont typeface="Arial" charset="0"/>
                <a:buChar char="-"/>
                <a:defRPr sz="2000">
                  <a:solidFill>
                    <a:schemeClr val="tx1"/>
                  </a:solidFill>
                  <a:latin typeface="Arial" charset="0"/>
                </a:defRPr>
              </a:lvl5pPr>
              <a:lvl6pPr marL="25146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6pPr>
              <a:lvl7pPr marL="29718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7pPr>
              <a:lvl8pPr marL="34290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8pPr>
              <a:lvl9pPr marL="3886200" indent="-228600" eaLnBrk="0" fontAlgn="base" hangingPunct="0">
                <a:spcBef>
                  <a:spcPct val="20000"/>
                </a:spcBef>
                <a:spcAft>
                  <a:spcPct val="0"/>
                </a:spcAft>
                <a:buClr>
                  <a:srgbClr val="748560"/>
                </a:buClr>
                <a:buSzPct val="100000"/>
                <a:buFont typeface="Arial" charset="0"/>
                <a:buChar char="-"/>
                <a:defRPr sz="2000">
                  <a:solidFill>
                    <a:schemeClr val="tx1"/>
                  </a:solidFill>
                  <a:latin typeface="Arial" charset="0"/>
                </a:defRPr>
              </a:lvl9pPr>
            </a:lstStyle>
            <a:p>
              <a:pPr algn="ctr" eaLnBrk="1" hangingPunct="1">
                <a:spcBef>
                  <a:spcPct val="0"/>
                </a:spcBef>
                <a:buClrTx/>
                <a:buSzTx/>
                <a:buNone/>
                <a:defRPr/>
              </a:pPr>
              <a:r>
                <a:rPr lang="pt-BR" altLang="en-US" sz="1600" b="1" dirty="0">
                  <a:solidFill>
                    <a:schemeClr val="bg1"/>
                  </a:solidFill>
                  <a:latin typeface="Cambria" panose="02040503050406030204" pitchFamily="18" charset="0"/>
                </a:rPr>
                <a:t>(Teto do INSS - R$ </a:t>
              </a:r>
              <a:r>
                <a:rPr lang="pt-BR" sz="1600" b="1" dirty="0">
                  <a:solidFill>
                    <a:schemeClr val="bg1"/>
                  </a:solidFill>
                </a:rPr>
                <a:t>6.433,57</a:t>
              </a:r>
              <a:r>
                <a:rPr lang="pt-BR" sz="1600" b="1" dirty="0">
                  <a:solidFill>
                    <a:schemeClr val="bg1"/>
                  </a:solidFill>
                  <a:latin typeface="Cambria" panose="02040503050406030204" pitchFamily="18" charset="0"/>
                </a:rPr>
                <a:t> x </a:t>
              </a:r>
              <a:r>
                <a:rPr lang="pt-BR" altLang="en-US" sz="1600" b="1" dirty="0">
                  <a:solidFill>
                    <a:schemeClr val="bg1"/>
                  </a:solidFill>
                  <a:latin typeface="Cambria" panose="02040503050406030204" pitchFamily="18" charset="0"/>
                </a:rPr>
                <a:t> 2)</a:t>
              </a:r>
            </a:p>
            <a:p>
              <a:pPr algn="ctr" eaLnBrk="1" hangingPunct="1">
                <a:spcBef>
                  <a:spcPct val="0"/>
                </a:spcBef>
                <a:buClrTx/>
                <a:buSzTx/>
                <a:buFontTx/>
                <a:buNone/>
                <a:defRPr/>
              </a:pPr>
              <a:r>
                <a:rPr lang="pt-BR" altLang="en-US" sz="1600" b="1" i="1" dirty="0">
                  <a:solidFill>
                    <a:schemeClr val="bg1"/>
                  </a:solidFill>
                  <a:latin typeface="Cambria" panose="02040503050406030204" pitchFamily="18" charset="0"/>
                </a:rPr>
                <a:t>Faturamento limitado a </a:t>
              </a:r>
              <a:r>
                <a:rPr lang="pt-BR" altLang="en-US" sz="1600" b="1" dirty="0">
                  <a:solidFill>
                    <a:schemeClr val="bg1"/>
                  </a:solidFill>
                  <a:latin typeface="Cambria" panose="02040503050406030204" pitchFamily="18" charset="0"/>
                </a:rPr>
                <a:t>R$ 12.867,14 </a:t>
              </a:r>
            </a:p>
          </p:txBody>
        </p:sp>
        <p:sp>
          <p:nvSpPr>
            <p:cNvPr id="137233" name="_s117775"/>
            <p:cNvSpPr>
              <a:spLocks noChangeArrowheads="1"/>
            </p:cNvSpPr>
            <p:nvPr/>
          </p:nvSpPr>
          <p:spPr bwMode="auto">
            <a:xfrm>
              <a:off x="744" y="2973"/>
              <a:ext cx="864" cy="287"/>
            </a:xfrm>
            <a:prstGeom prst="roundRect">
              <a:avLst>
                <a:gd name="adj" fmla="val 16667"/>
              </a:avLst>
            </a:prstGeom>
            <a:solidFill>
              <a:schemeClr val="accent5">
                <a:lumMod val="50000"/>
              </a:schemeClr>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500" b="1" dirty="0">
                  <a:solidFill>
                    <a:schemeClr val="bg1"/>
                  </a:solidFill>
                  <a:latin typeface="Tahoma" panose="020B0604030504040204" pitchFamily="34" charset="0"/>
                </a:rPr>
                <a:t>CUMULATIVO</a:t>
              </a:r>
            </a:p>
          </p:txBody>
        </p:sp>
      </p:grpSp>
      <p:sp>
        <p:nvSpPr>
          <p:cNvPr id="18" name="Rounded Rectangle 17"/>
          <p:cNvSpPr/>
          <p:nvPr/>
        </p:nvSpPr>
        <p:spPr>
          <a:xfrm>
            <a:off x="912480" y="2120019"/>
            <a:ext cx="1869141" cy="695339"/>
          </a:xfrm>
          <a:prstGeom prst="roundRect">
            <a:avLst/>
          </a:prstGeom>
          <a:solidFill>
            <a:srgbClr val="FFFF0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tx1"/>
                </a:solidFill>
              </a:rPr>
              <a:t> alterado com DCTF – nova IN </a:t>
            </a:r>
          </a:p>
        </p:txBody>
      </p:sp>
      <p:cxnSp>
        <p:nvCxnSpPr>
          <p:cNvPr id="19" name="Straight Arrow Connector 18"/>
          <p:cNvCxnSpPr/>
          <p:nvPr/>
        </p:nvCxnSpPr>
        <p:spPr>
          <a:xfrm flipV="1">
            <a:off x="2826925" y="2475112"/>
            <a:ext cx="675234" cy="1"/>
          </a:xfrm>
          <a:prstGeom prst="straightConnector1">
            <a:avLst/>
          </a:prstGeom>
          <a:ln w="38100">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29385964"/>
      </p:ext>
    </p:extLst>
  </p:cSld>
  <p:clrMapOvr>
    <a:masterClrMapping/>
  </p:clrMapOvr>
  <p:transitio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Título 6"/>
          <p:cNvSpPr>
            <a:spLocks noGrp="1"/>
          </p:cNvSpPr>
          <p:nvPr>
            <p:ph type="title"/>
          </p:nvPr>
        </p:nvSpPr>
        <p:spPr>
          <a:xfrm>
            <a:off x="1814945" y="274638"/>
            <a:ext cx="8567305" cy="1225550"/>
          </a:xfrm>
        </p:spPr>
        <p:txBody>
          <a:bodyPr>
            <a:normAutofit fontScale="90000"/>
          </a:bodyPr>
          <a:lstStyle/>
          <a:p>
            <a:pPr algn="ctr"/>
            <a:r>
              <a:rPr lang="pt-BR" altLang="en-US" dirty="0">
                <a:latin typeface="Arial" panose="020B0604020202020204" pitchFamily="34" charset="0"/>
              </a:rPr>
              <a:t>* </a:t>
            </a:r>
            <a:r>
              <a:rPr lang="pt-BR" altLang="en-US" sz="4000" b="1" dirty="0">
                <a:latin typeface="Arial" panose="020B0604020202020204" pitchFamily="34" charset="0"/>
              </a:rPr>
              <a:t>Valor da Retenção </a:t>
            </a:r>
            <a:br>
              <a:rPr lang="pt-BR" altLang="en-US" sz="4000" b="1" dirty="0">
                <a:latin typeface="Arial" panose="020B0604020202020204" pitchFamily="34" charset="0"/>
              </a:rPr>
            </a:br>
            <a:r>
              <a:rPr lang="pt-BR" altLang="en-US" sz="4000" b="1" dirty="0">
                <a:latin typeface="Arial" panose="020B0604020202020204" pitchFamily="34" charset="0"/>
              </a:rPr>
              <a:t>29,00 ou 10,00</a:t>
            </a:r>
          </a:p>
        </p:txBody>
      </p:sp>
      <p:sp>
        <p:nvSpPr>
          <p:cNvPr id="138243" name="Espaço Reservado para Conteúdo 7"/>
          <p:cNvSpPr>
            <a:spLocks noGrp="1"/>
          </p:cNvSpPr>
          <p:nvPr>
            <p:ph idx="1"/>
          </p:nvPr>
        </p:nvSpPr>
        <p:spPr>
          <a:xfrm>
            <a:off x="1981201" y="1857375"/>
            <a:ext cx="8258175" cy="4268788"/>
          </a:xfrm>
        </p:spPr>
        <p:txBody>
          <a:bodyPr>
            <a:normAutofit lnSpcReduction="10000"/>
          </a:bodyPr>
          <a:lstStyle/>
          <a:p>
            <a:r>
              <a:rPr lang="pt-BR" altLang="en-US" dirty="0">
                <a:latin typeface="Arial" panose="020B0604020202020204" pitchFamily="34" charset="0"/>
              </a:rPr>
              <a:t>Muito embora tenha sido estabelecido novo valor mínimo de R$ 10,00 para arrecadação previdenciária pela RFB, através da </a:t>
            </a:r>
            <a:r>
              <a:rPr lang="pt-BR" altLang="en-US" dirty="0">
                <a:latin typeface="Arial" panose="020B0604020202020204" pitchFamily="34" charset="0"/>
                <a:hlinkClick r:id="rId2"/>
              </a:rPr>
              <a:t>Instrução Normativa RFB nº 1.238/2012</a:t>
            </a:r>
            <a:r>
              <a:rPr lang="pt-BR" altLang="en-US" dirty="0">
                <a:latin typeface="Arial" panose="020B0604020202020204" pitchFamily="34" charset="0"/>
              </a:rPr>
              <a:t>, informamos que a </a:t>
            </a:r>
            <a:r>
              <a:rPr lang="pt-BR" altLang="en-US" dirty="0">
                <a:latin typeface="Arial" panose="020B0604020202020204" pitchFamily="34" charset="0"/>
                <a:hlinkClick r:id="rId3"/>
              </a:rPr>
              <a:t>Resolução DC/INSS nº 39/2000</a:t>
            </a:r>
            <a:r>
              <a:rPr lang="pt-BR" altLang="en-US" dirty="0">
                <a:latin typeface="Arial" panose="020B0604020202020204" pitchFamily="34" charset="0"/>
              </a:rPr>
              <a:t> ainda não foi revogada. </a:t>
            </a:r>
          </a:p>
          <a:p>
            <a:r>
              <a:rPr lang="pt-BR" altLang="en-US" dirty="0">
                <a:latin typeface="Arial" panose="020B0604020202020204" pitchFamily="34" charset="0"/>
              </a:rPr>
              <a:t>Será alterada as regras de valor mínimo - Nova Instrução deverá ser publicada </a:t>
            </a:r>
            <a:br>
              <a:rPr lang="pt-BR" altLang="en-US" dirty="0">
                <a:latin typeface="Arial" panose="020B0604020202020204" pitchFamily="34" charset="0"/>
              </a:rPr>
            </a:br>
            <a:br>
              <a:rPr lang="pt-BR" altLang="en-US" dirty="0">
                <a:latin typeface="Arial" panose="020B0604020202020204" pitchFamily="34" charset="0"/>
              </a:rPr>
            </a:br>
            <a:br>
              <a:rPr lang="pt-BR" altLang="en-US" dirty="0">
                <a:latin typeface="Arial" panose="020B0604020202020204" pitchFamily="34" charset="0"/>
              </a:rPr>
            </a:br>
            <a:endParaRPr lang="pt-BR" altLang="en-US" dirty="0">
              <a:latin typeface="Arial" panose="020B0604020202020204" pitchFamily="34" charset="0"/>
            </a:endParaRPr>
          </a:p>
          <a:p>
            <a:endParaRPr lang="pt-BR" altLang="en-US" dirty="0">
              <a:latin typeface="Arial" panose="020B0604020202020204" pitchFamily="34" charset="0"/>
            </a:endParaRPr>
          </a:p>
        </p:txBody>
      </p:sp>
      <p:sp>
        <p:nvSpPr>
          <p:cNvPr id="138244"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C4ABEAD-EFC0-47E7-A8BE-ADF2C02E57E3}" type="slidenum">
              <a:rPr lang="pt-BR" altLang="pt-BR">
                <a:solidFill>
                  <a:srgbClr val="9B9A98"/>
                </a:solidFill>
              </a:rPr>
              <a:pPr eaLnBrk="1" hangingPunct="1"/>
              <a:t>188</a:t>
            </a:fld>
            <a:endParaRPr lang="pt-BR" altLang="pt-BR">
              <a:solidFill>
                <a:srgbClr val="9B9A98"/>
              </a:solidFill>
            </a:endParaRPr>
          </a:p>
        </p:txBody>
      </p:sp>
    </p:spTree>
    <p:extLst>
      <p:ext uri="{BB962C8B-B14F-4D97-AF65-F5344CB8AC3E}">
        <p14:creationId xmlns:p14="http://schemas.microsoft.com/office/powerpoint/2010/main" val="2760544839"/>
      </p:ext>
    </p:extLst>
  </p:cSld>
  <p:clrMapOvr>
    <a:masterClrMapping/>
  </p:clrMapOvr>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Title 1"/>
          <p:cNvSpPr>
            <a:spLocks noGrp="1"/>
          </p:cNvSpPr>
          <p:nvPr>
            <p:ph type="title"/>
          </p:nvPr>
        </p:nvSpPr>
        <p:spPr>
          <a:xfrm>
            <a:off x="1981200" y="274638"/>
            <a:ext cx="8218488" cy="1143000"/>
          </a:xfrm>
        </p:spPr>
        <p:txBody>
          <a:bodyPr/>
          <a:lstStyle/>
          <a:p>
            <a:pPr algn="ctr"/>
            <a:r>
              <a:rPr lang="pt-BR" altLang="en-US" sz="2800" b="1">
                <a:latin typeface="Arial" panose="020B0604020202020204" pitchFamily="34" charset="0"/>
              </a:rPr>
              <a:t>ASSUNTO: </a:t>
            </a:r>
            <a:r>
              <a:rPr lang="pt-BR" altLang="en-US" sz="2800">
                <a:latin typeface="Arial" panose="020B0604020202020204" pitchFamily="34" charset="0"/>
              </a:rPr>
              <a:t>SOLUÇÃO DE CONSULTA Nº 38 de 02/04/2013</a:t>
            </a:r>
            <a:endParaRPr lang="en-US" altLang="en-US" sz="2800">
              <a:latin typeface="Arial" panose="020B0604020202020204" pitchFamily="34" charset="0"/>
            </a:endParaRPr>
          </a:p>
        </p:txBody>
      </p:sp>
      <p:sp>
        <p:nvSpPr>
          <p:cNvPr id="139267" name="Content Placeholder 2"/>
          <p:cNvSpPr>
            <a:spLocks noGrp="1"/>
          </p:cNvSpPr>
          <p:nvPr>
            <p:ph idx="1"/>
          </p:nvPr>
        </p:nvSpPr>
        <p:spPr>
          <a:xfrm>
            <a:off x="923925" y="1600201"/>
            <a:ext cx="10163175" cy="4525963"/>
          </a:xfrm>
        </p:spPr>
        <p:txBody>
          <a:bodyPr/>
          <a:lstStyle/>
          <a:p>
            <a:r>
              <a:rPr lang="pt-BR" altLang="en-US" sz="2400" b="1" dirty="0">
                <a:latin typeface="Arial" panose="020B0604020202020204" pitchFamily="34" charset="0"/>
              </a:rPr>
              <a:t>EMENTA: </a:t>
            </a:r>
            <a:r>
              <a:rPr lang="pt-BR" altLang="en-US" sz="2400" dirty="0">
                <a:latin typeface="Arial" panose="020B0604020202020204" pitchFamily="34" charset="0"/>
              </a:rPr>
              <a:t>RETENÇÃO. VALOR INFERIOR AO LIMITE PARA RECOLHIMENTO EM GPS. A dispensa da retenção de 11%, prevista no inciso I do art. 120 da IN RFB Nº 971, de 2009, ocorre quando o respectivo valor, em cada nota fiscal, for inferior ao valor mínimo fixado para recolhimento em GPS. Uma vez dispensada a retenção em razão do não atingimento do limite mínimo estabelecido, </a:t>
            </a:r>
            <a:r>
              <a:rPr lang="pt-BR" altLang="en-US" sz="2400" b="1" i="1" dirty="0">
                <a:solidFill>
                  <a:srgbClr val="FF0000"/>
                </a:solidFill>
                <a:latin typeface="Arial" panose="020B0604020202020204" pitchFamily="34" charset="0"/>
              </a:rPr>
              <a:t>não cabe a acumulação desse valor (não retido) para um futuro recolhimento </a:t>
            </a:r>
            <a:r>
              <a:rPr lang="pt-BR" altLang="en-US" sz="2400" dirty="0">
                <a:latin typeface="Arial" panose="020B0604020202020204" pitchFamily="34" charset="0"/>
              </a:rPr>
              <a:t>na forma prevista no §1º do art. 398 da IN RFB nº 971, de 2009.</a:t>
            </a:r>
            <a:endParaRPr lang="en-US" altLang="en-US" sz="2400" dirty="0">
              <a:latin typeface="Arial" panose="020B0604020202020204" pitchFamily="34" charset="0"/>
            </a:endParaRPr>
          </a:p>
          <a:p>
            <a:endParaRPr lang="en-US" altLang="en-US" dirty="0">
              <a:latin typeface="Arial" panose="020B0604020202020204" pitchFamily="34" charset="0"/>
            </a:endParaRPr>
          </a:p>
        </p:txBody>
      </p:sp>
      <p:sp>
        <p:nvSpPr>
          <p:cNvPr id="139268"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5E49BE8-8FA1-43A4-96BA-204FC842471A}" type="slidenum">
              <a:rPr lang="pt-BR" altLang="pt-BR">
                <a:solidFill>
                  <a:srgbClr val="9B9A98"/>
                </a:solidFill>
              </a:rPr>
              <a:pPr eaLnBrk="1" hangingPunct="1"/>
              <a:t>189</a:t>
            </a:fld>
            <a:endParaRPr lang="pt-BR" altLang="pt-BR">
              <a:solidFill>
                <a:srgbClr val="9B9A98"/>
              </a:solidFill>
            </a:endParaRPr>
          </a:p>
        </p:txBody>
      </p:sp>
    </p:spTree>
    <p:extLst>
      <p:ext uri="{BB962C8B-B14F-4D97-AF65-F5344CB8AC3E}">
        <p14:creationId xmlns:p14="http://schemas.microsoft.com/office/powerpoint/2010/main" val="18920248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19</a:t>
            </a:fld>
            <a:endParaRPr lang="pt-BR"/>
          </a:p>
        </p:txBody>
      </p:sp>
      <p:sp>
        <p:nvSpPr>
          <p:cNvPr id="7" name="Snip Single Corner Rectangle 6"/>
          <p:cNvSpPr/>
          <p:nvPr/>
        </p:nvSpPr>
        <p:spPr>
          <a:xfrm>
            <a:off x="320038" y="2308969"/>
            <a:ext cx="3402876" cy="1779706"/>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dirty="0"/>
              <a:t>GRUPO</a:t>
            </a:r>
          </a:p>
          <a:p>
            <a:pPr algn="ctr"/>
            <a:r>
              <a:rPr lang="pt-BR" sz="2400" b="1" dirty="0"/>
              <a:t>Cessão</a:t>
            </a:r>
          </a:p>
        </p:txBody>
      </p:sp>
      <p:sp>
        <p:nvSpPr>
          <p:cNvPr id="14" name="Rounded Rectangle 13"/>
          <p:cNvSpPr/>
          <p:nvPr/>
        </p:nvSpPr>
        <p:spPr>
          <a:xfrm>
            <a:off x="5865223" y="3618412"/>
            <a:ext cx="5878286" cy="470263"/>
          </a:xfrm>
          <a:prstGeom prst="round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Trabalhador Cedido – Informação prestada pelo Cessionário</a:t>
            </a:r>
          </a:p>
        </p:txBody>
      </p:sp>
      <p:sp>
        <p:nvSpPr>
          <p:cNvPr id="16" name="Rounded Rectangle 15"/>
          <p:cNvSpPr/>
          <p:nvPr/>
        </p:nvSpPr>
        <p:spPr>
          <a:xfrm>
            <a:off x="5865223" y="2308969"/>
            <a:ext cx="5878286" cy="470263"/>
          </a:xfrm>
          <a:prstGeom prst="roundRect">
            <a:avLst/>
          </a:prstGeom>
          <a:solidFill>
            <a:schemeClr val="bg1">
              <a:lumMod val="85000"/>
            </a:schemeClr>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Dirigente Sindical – Informação prestada pelo Sindicato</a:t>
            </a:r>
          </a:p>
        </p:txBody>
      </p:sp>
      <p:sp>
        <p:nvSpPr>
          <p:cNvPr id="19" name="Rounded Rectangle 18"/>
          <p:cNvSpPr/>
          <p:nvPr/>
        </p:nvSpPr>
        <p:spPr>
          <a:xfrm>
            <a:off x="4207328" y="2308969"/>
            <a:ext cx="1173480" cy="4702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401</a:t>
            </a:r>
          </a:p>
        </p:txBody>
      </p:sp>
      <p:sp>
        <p:nvSpPr>
          <p:cNvPr id="20" name="Rounded Rectangle 19"/>
          <p:cNvSpPr/>
          <p:nvPr/>
        </p:nvSpPr>
        <p:spPr>
          <a:xfrm>
            <a:off x="4207328" y="3618411"/>
            <a:ext cx="1173480" cy="470263"/>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410</a:t>
            </a:r>
          </a:p>
        </p:txBody>
      </p:sp>
    </p:spTree>
    <p:extLst>
      <p:ext uri="{BB962C8B-B14F-4D97-AF65-F5344CB8AC3E}">
        <p14:creationId xmlns:p14="http://schemas.microsoft.com/office/powerpoint/2010/main" val="2066429655"/>
      </p:ext>
    </p:extLst>
  </p:cSld>
  <p:clrMapOvr>
    <a:masterClrMapping/>
  </p:clrMapOvr>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8" name="Rectangle 2"/>
          <p:cNvSpPr>
            <a:spLocks noGrp="1" noChangeArrowheads="1"/>
          </p:cNvSpPr>
          <p:nvPr>
            <p:ph type="title"/>
          </p:nvPr>
        </p:nvSpPr>
        <p:spPr>
          <a:xfrm>
            <a:off x="2209800" y="333375"/>
            <a:ext cx="7772400" cy="503238"/>
          </a:xfrm>
          <a:ln>
            <a:solidFill>
              <a:srgbClr val="CC0000"/>
            </a:solidFill>
            <a:miter lim="800000"/>
            <a:headEnd/>
            <a:tailEnd/>
          </a:ln>
        </p:spPr>
        <p:txBody>
          <a:bodyPr vert="horz" lIns="91440" tIns="45720" rIns="91440" bIns="45720" rtlCol="0" anchor="ctr">
            <a:normAutofit fontScale="90000"/>
          </a:bodyPr>
          <a:lstStyle/>
          <a:p>
            <a:pPr algn="ctr" eaLnBrk="1" hangingPunct="1"/>
            <a:r>
              <a:rPr lang="pt-BR" altLang="en-US" sz="3800" dirty="0">
                <a:latin typeface="Franklin Gothic Book" panose="020B0503020102020204" pitchFamily="34" charset="0"/>
              </a:rPr>
              <a:t>Demais Situações isentas de retenção</a:t>
            </a:r>
            <a:r>
              <a:rPr lang="pt-BR" altLang="en-US" sz="4200" dirty="0">
                <a:latin typeface="Franklin Gothic Book" panose="020B0503020102020204" pitchFamily="34" charset="0"/>
              </a:rPr>
              <a:t> </a:t>
            </a:r>
          </a:p>
        </p:txBody>
      </p:sp>
      <p:sp>
        <p:nvSpPr>
          <p:cNvPr id="144389" name="Rectangle 3"/>
          <p:cNvSpPr>
            <a:spLocks noGrp="1" noChangeArrowheads="1"/>
          </p:cNvSpPr>
          <p:nvPr>
            <p:ph type="body" idx="1"/>
          </p:nvPr>
        </p:nvSpPr>
        <p:spPr>
          <a:xfrm>
            <a:off x="803565" y="1052515"/>
            <a:ext cx="10654144" cy="5303836"/>
          </a:xfrm>
        </p:spPr>
        <p:txBody>
          <a:bodyPr>
            <a:normAutofit/>
          </a:bodyPr>
          <a:lstStyle/>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I - à contratação de serviços prestados por trabalhadores avulsos por intermédio de sindicato da categoria ou de órgão gestor de mão-de-obra (OGMO);</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II - à empreitada total, quando a empresa construtora assume a responsabilidade direta e total por obra de construção civil ou repasse o contrato integralmente a outra construtora, aplicando-se, neste caso, o instituto da solidariedade, conforme disposições previstas da Na IN n.º 03/05</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III - à contratação de entidade beneficente de assistência social isenta de contribuições sociais;</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IV - ao contribuinte individual equiparado à empresa, à pessoa física, à missão diplomática e à repartição consular de carreira estrangeira;</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V - à contratação de serviços de transporte de cargas, a partir de 10 de junho de 2003, data da publicação no Diário Oficial da União do Decreto nº 4.729, de 9 de junho de 2003.</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VI - à empreitada realizada nas dependências da contratada.</a:t>
            </a:r>
          </a:p>
          <a:p>
            <a:pPr algn="just" eaLnBrk="1" hangingPunct="1">
              <a:lnSpc>
                <a:spcPct val="80000"/>
              </a:lnSpc>
            </a:pPr>
            <a:r>
              <a:rPr lang="pt-BR" altLang="en-US" dirty="0">
                <a:solidFill>
                  <a:srgbClr val="002060"/>
                </a:solidFill>
                <a:latin typeface="Cambria" panose="02040503050406030204" pitchFamily="18" charset="0"/>
                <a:cs typeface="Times New Roman" panose="02020603050405020304" pitchFamily="18" charset="0"/>
              </a:rPr>
              <a:t>VII - Empresas Simples </a:t>
            </a:r>
          </a:p>
          <a:p>
            <a:pPr algn="just" eaLnBrk="1" hangingPunct="1">
              <a:lnSpc>
                <a:spcPct val="80000"/>
              </a:lnSpc>
            </a:pPr>
            <a:endParaRPr lang="pt-BR" altLang="en-US" sz="2200" b="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80000"/>
              </a:lnSpc>
            </a:pPr>
            <a:endParaRPr lang="pt-BR" altLang="en-US" sz="2200" b="1" dirty="0">
              <a:solidFill>
                <a:schemeClr val="accent2"/>
              </a:solidFill>
              <a:latin typeface="Times New Roman" panose="02020603050405020304" pitchFamily="18" charset="0"/>
              <a:cs typeface="Times New Roman" panose="02020603050405020304" pitchFamily="18" charset="0"/>
            </a:endParaRPr>
          </a:p>
          <a:p>
            <a:pPr algn="just" eaLnBrk="1" hangingPunct="1">
              <a:lnSpc>
                <a:spcPct val="80000"/>
              </a:lnSpc>
            </a:pPr>
            <a:endParaRPr lang="pt-BR" altLang="en-US" sz="2200" b="1" dirty="0">
              <a:solidFill>
                <a:schemeClr val="accent2"/>
              </a:solidFill>
              <a:latin typeface="Times New Roman" panose="02020603050405020304" pitchFamily="18" charset="0"/>
              <a:cs typeface="Times New Roman" panose="02020603050405020304" pitchFamily="18" charset="0"/>
            </a:endParaRPr>
          </a:p>
        </p:txBody>
      </p:sp>
      <p:sp>
        <p:nvSpPr>
          <p:cNvPr id="14439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C2A5E06-50DA-4F44-8AEF-6DAFFAD046F4}" type="slidenum">
              <a:rPr lang="pt-BR" altLang="pt-BR">
                <a:solidFill>
                  <a:srgbClr val="9B9A98"/>
                </a:solidFill>
              </a:rPr>
              <a:pPr eaLnBrk="1" hangingPunct="1"/>
              <a:t>190</a:t>
            </a:fld>
            <a:endParaRPr lang="pt-BR" altLang="pt-BR">
              <a:solidFill>
                <a:srgbClr val="9B9A98"/>
              </a:solidFill>
            </a:endParaRPr>
          </a:p>
        </p:txBody>
      </p:sp>
      <p:sp>
        <p:nvSpPr>
          <p:cNvPr id="14438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843C2E1-A55D-49C8-A8A7-DB6CDB926728}" type="slidenum">
              <a:rPr lang="pt-BR" altLang="en-US" sz="1400">
                <a:latin typeface="Times New Roman" panose="02020603050405020304" pitchFamily="18" charset="0"/>
              </a:rPr>
              <a:pPr algn="r" eaLnBrk="1" hangingPunct="1">
                <a:spcBef>
                  <a:spcPct val="0"/>
                </a:spcBef>
                <a:buClrTx/>
                <a:buSzTx/>
                <a:buFontTx/>
                <a:buNone/>
              </a:pPr>
              <a:t>190</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600551920"/>
      </p:ext>
    </p:extLst>
  </p:cSld>
  <p:clrMapOvr>
    <a:masterClrMapping/>
  </p:clrMapOvr>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2" name="Rectangle 2"/>
          <p:cNvSpPr>
            <a:spLocks noGrp="1" noChangeArrowheads="1"/>
          </p:cNvSpPr>
          <p:nvPr>
            <p:ph type="title"/>
          </p:nvPr>
        </p:nvSpPr>
        <p:spPr>
          <a:xfrm>
            <a:off x="1981200" y="274638"/>
            <a:ext cx="7467600" cy="658812"/>
          </a:xfrm>
          <a:ln>
            <a:solidFill>
              <a:schemeClr val="accent1"/>
            </a:solidFill>
            <a:miter lim="800000"/>
            <a:headEnd/>
            <a:tailEnd/>
          </a:ln>
        </p:spPr>
        <p:txBody>
          <a:bodyPr vert="horz" lIns="91440" tIns="45720" rIns="91440" bIns="45720" rtlCol="0" anchor="ctr">
            <a:normAutofit fontScale="90000"/>
          </a:bodyPr>
          <a:lstStyle/>
          <a:p>
            <a:pPr algn="ctr" eaLnBrk="1" hangingPunct="1"/>
            <a:br>
              <a:rPr lang="pt-BR" altLang="en-US" sz="4200">
                <a:latin typeface="Franklin Gothic Book" panose="020B0503020102020204" pitchFamily="34" charset="0"/>
              </a:rPr>
            </a:br>
            <a:r>
              <a:rPr lang="pt-BR" altLang="en-US" sz="4200">
                <a:latin typeface="Franklin Gothic Book" panose="020B0503020102020204" pitchFamily="34" charset="0"/>
              </a:rPr>
              <a:t>Considerações Gerais  </a:t>
            </a:r>
            <a:br>
              <a:rPr lang="pt-BR" altLang="en-US" sz="4200">
                <a:latin typeface="Franklin Gothic Book" panose="020B0503020102020204" pitchFamily="34" charset="0"/>
              </a:rPr>
            </a:br>
            <a:endParaRPr lang="pt-BR" altLang="en-US" sz="4200">
              <a:latin typeface="Franklin Gothic Book" panose="020B0503020102020204" pitchFamily="34" charset="0"/>
            </a:endParaRPr>
          </a:p>
        </p:txBody>
      </p:sp>
      <p:sp>
        <p:nvSpPr>
          <p:cNvPr id="145413" name="Rectangle 3"/>
          <p:cNvSpPr>
            <a:spLocks noGrp="1" noChangeArrowheads="1"/>
          </p:cNvSpPr>
          <p:nvPr>
            <p:ph type="body" idx="1"/>
          </p:nvPr>
        </p:nvSpPr>
        <p:spPr>
          <a:xfrm>
            <a:off x="789709" y="1768474"/>
            <a:ext cx="10349346" cy="4464051"/>
          </a:xfrm>
        </p:spPr>
        <p:txBody>
          <a:bodyPr>
            <a:normAutofit lnSpcReduction="10000"/>
          </a:bodyPr>
          <a:lstStyle/>
          <a:p>
            <a:pPr marL="457200" indent="-457200" eaLnBrk="1" hangingPunct="1">
              <a:buFont typeface="Arial" panose="020B0604020202020204" pitchFamily="34" charset="0"/>
              <a:buChar char="•"/>
            </a:pPr>
            <a:r>
              <a:rPr lang="pt-BR" altLang="en-US" sz="2800" dirty="0">
                <a:solidFill>
                  <a:srgbClr val="002060"/>
                </a:solidFill>
                <a:latin typeface="Cambria" panose="02040503050406030204" pitchFamily="18" charset="0"/>
              </a:rPr>
              <a:t>Empresas do Simples – </a:t>
            </a:r>
            <a:r>
              <a:rPr lang="pt-BR" altLang="en-US" sz="2800" b="1" u="sng" dirty="0">
                <a:solidFill>
                  <a:srgbClr val="002060"/>
                </a:solidFill>
                <a:latin typeface="Cambria" panose="02040503050406030204" pitchFamily="18" charset="0"/>
              </a:rPr>
              <a:t>( IN 938 - MPS/SRP  18/05/09  DOU)</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construção de imóveis;  </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obras de engenharia em geral;</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serviço de vigilância;</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limpeza ou ;</a:t>
            </a:r>
          </a:p>
          <a:p>
            <a:pPr marL="914400" lvl="1" indent="-457200" eaLnBrk="1" hangingPunct="1">
              <a:buFont typeface="Wingdings" panose="05000000000000000000" pitchFamily="2" charset="2"/>
              <a:buChar char="§"/>
            </a:pPr>
            <a:r>
              <a:rPr lang="pt-BR" altLang="en-US" sz="2800" b="1" dirty="0">
                <a:solidFill>
                  <a:srgbClr val="002060"/>
                </a:solidFill>
                <a:latin typeface="Cambria" panose="02040503050406030204" pitchFamily="18" charset="0"/>
              </a:rPr>
              <a:t>conservação</a:t>
            </a:r>
            <a:endParaRPr lang="pt-BR" altLang="en-US" sz="2800" b="1" u="sng" dirty="0">
              <a:solidFill>
                <a:srgbClr val="002060"/>
              </a:solidFill>
              <a:latin typeface="Cambria" panose="02040503050406030204" pitchFamily="18" charset="0"/>
            </a:endParaRPr>
          </a:p>
          <a:p>
            <a:pPr eaLnBrk="1" hangingPunct="1"/>
            <a:endParaRPr lang="pt-BR" altLang="en-US" sz="2800" b="1" u="sng" dirty="0">
              <a:solidFill>
                <a:srgbClr val="002060"/>
              </a:solidFill>
              <a:latin typeface="Cambria" panose="02040503050406030204" pitchFamily="18" charset="0"/>
            </a:endParaRPr>
          </a:p>
          <a:p>
            <a:pPr marL="457200" indent="-457200" eaLnBrk="1" hangingPunct="1">
              <a:buFont typeface="Arial" panose="020B0604020202020204" pitchFamily="34" charset="0"/>
              <a:buChar char="•"/>
            </a:pPr>
            <a:r>
              <a:rPr lang="pt-BR" altLang="en-US" sz="2800" dirty="0">
                <a:solidFill>
                  <a:srgbClr val="002060"/>
                </a:solidFill>
                <a:latin typeface="Cambria" panose="02040503050406030204" pitchFamily="18" charset="0"/>
              </a:rPr>
              <a:t>Liminares - Decisão Judicial </a:t>
            </a:r>
          </a:p>
          <a:p>
            <a:pPr eaLnBrk="1" hangingPunct="1"/>
            <a:endParaRPr lang="pt-BR" altLang="en-US" sz="2800" dirty="0">
              <a:solidFill>
                <a:srgbClr val="002060"/>
              </a:solidFill>
              <a:latin typeface="Cambria" panose="02040503050406030204" pitchFamily="18" charset="0"/>
            </a:endParaRPr>
          </a:p>
          <a:p>
            <a:pPr marL="457200" indent="-457200" eaLnBrk="1" hangingPunct="1">
              <a:buFont typeface="Arial" panose="020B0604020202020204" pitchFamily="34" charset="0"/>
              <a:buChar char="•"/>
            </a:pPr>
            <a:r>
              <a:rPr lang="pt-BR" altLang="en-US" sz="2800" dirty="0">
                <a:solidFill>
                  <a:srgbClr val="002060"/>
                </a:solidFill>
                <a:latin typeface="Cambria" panose="02040503050406030204" pitchFamily="18" charset="0"/>
              </a:rPr>
              <a:t>Serviços Retenção x Serv. fora da Retenção</a:t>
            </a:r>
          </a:p>
          <a:p>
            <a:pPr eaLnBrk="1" hangingPunct="1"/>
            <a:endParaRPr lang="pt-BR" altLang="en-US" sz="2800" dirty="0">
              <a:latin typeface="Cambria" panose="02040503050406030204" pitchFamily="18" charset="0"/>
            </a:endParaRPr>
          </a:p>
        </p:txBody>
      </p:sp>
      <p:sp>
        <p:nvSpPr>
          <p:cNvPr id="145414"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FEFFB4D-00B7-41B8-AAA4-462B4A6FB607}" type="slidenum">
              <a:rPr lang="pt-BR" altLang="pt-BR">
                <a:solidFill>
                  <a:srgbClr val="9B9A98"/>
                </a:solidFill>
              </a:rPr>
              <a:pPr eaLnBrk="1" hangingPunct="1"/>
              <a:t>191</a:t>
            </a:fld>
            <a:endParaRPr lang="pt-BR" altLang="pt-BR">
              <a:solidFill>
                <a:srgbClr val="9B9A98"/>
              </a:solidFill>
            </a:endParaRPr>
          </a:p>
        </p:txBody>
      </p:sp>
      <p:sp>
        <p:nvSpPr>
          <p:cNvPr id="14541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C145B76-E4DD-4174-8A54-CFFD34ECB0A1}" type="slidenum">
              <a:rPr lang="pt-BR" altLang="en-US" sz="1400">
                <a:latin typeface="Times New Roman" panose="02020603050405020304" pitchFamily="18" charset="0"/>
              </a:rPr>
              <a:pPr algn="r" eaLnBrk="1" hangingPunct="1">
                <a:spcBef>
                  <a:spcPct val="0"/>
                </a:spcBef>
                <a:buClrTx/>
                <a:buSzTx/>
                <a:buFontTx/>
                <a:buNone/>
              </a:pPr>
              <a:t>191</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821791943"/>
      </p:ext>
    </p:extLst>
  </p:cSld>
  <p:clrMapOvr>
    <a:masterClrMapping/>
  </p:clrMapOvr>
  <p:transition/>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Título 1"/>
          <p:cNvSpPr>
            <a:spLocks noGrp="1"/>
          </p:cNvSpPr>
          <p:nvPr>
            <p:ph type="ctrTitle"/>
          </p:nvPr>
        </p:nvSpPr>
        <p:spPr>
          <a:xfrm>
            <a:off x="1814945" y="1341438"/>
            <a:ext cx="8700655" cy="2011362"/>
          </a:xfrm>
          <a:solidFill>
            <a:schemeClr val="accent1">
              <a:lumMod val="75000"/>
            </a:schemeClr>
          </a:solidFill>
        </p:spPr>
        <p:txBody>
          <a:bodyPr>
            <a:normAutofit fontScale="90000"/>
          </a:bodyPr>
          <a:lstStyle/>
          <a:p>
            <a:pPr algn="ctr"/>
            <a:r>
              <a:rPr lang="pt-BR" altLang="en-US" sz="3500" b="1" dirty="0">
                <a:solidFill>
                  <a:schemeClr val="bg1"/>
                </a:solidFill>
                <a:latin typeface="Cambria" panose="02040503050406030204" pitchFamily="18" charset="0"/>
                <a:cs typeface="Times New Roman" panose="02020603050405020304" pitchFamily="18" charset="0"/>
              </a:rPr>
              <a:t>INSTRUÇÃO NORMATIVA RFB Nº 971, DE 13 DE NOVEMBRO </a:t>
            </a:r>
            <a:br>
              <a:rPr lang="pt-BR" altLang="en-US" sz="3500" b="1" dirty="0">
                <a:solidFill>
                  <a:schemeClr val="bg1"/>
                </a:solidFill>
                <a:latin typeface="Cambria" panose="02040503050406030204" pitchFamily="18" charset="0"/>
                <a:cs typeface="Times New Roman" panose="02020603050405020304" pitchFamily="18" charset="0"/>
              </a:rPr>
            </a:br>
            <a:r>
              <a:rPr lang="pt-BR" altLang="en-US" sz="3500" b="1" dirty="0">
                <a:solidFill>
                  <a:schemeClr val="bg1"/>
                </a:solidFill>
                <a:latin typeface="Cambria" panose="02040503050406030204" pitchFamily="18" charset="0"/>
                <a:cs typeface="Times New Roman" panose="02020603050405020304" pitchFamily="18" charset="0"/>
              </a:rPr>
              <a:t>2009 - DOU DE 17/11/2009</a:t>
            </a:r>
            <a:br>
              <a:rPr lang="pt-BR" altLang="en-US" sz="3500" b="1" dirty="0">
                <a:solidFill>
                  <a:schemeClr val="bg1"/>
                </a:solidFill>
                <a:latin typeface="Cambria" panose="02040503050406030204" pitchFamily="18" charset="0"/>
                <a:cs typeface="Times New Roman" panose="02020603050405020304" pitchFamily="18" charset="0"/>
              </a:rPr>
            </a:br>
            <a:endParaRPr lang="pt-BR" altLang="en-US" sz="3500" b="1" dirty="0">
              <a:solidFill>
                <a:schemeClr val="bg1"/>
              </a:solidFill>
              <a:latin typeface="Cambria" panose="02040503050406030204" pitchFamily="18" charset="0"/>
              <a:cs typeface="Times New Roman" panose="02020603050405020304" pitchFamily="18" charset="0"/>
            </a:endParaRPr>
          </a:p>
        </p:txBody>
      </p:sp>
      <p:sp>
        <p:nvSpPr>
          <p:cNvPr id="3" name="Subtítulo 2"/>
          <p:cNvSpPr>
            <a:spLocks noGrp="1"/>
          </p:cNvSpPr>
          <p:nvPr>
            <p:ph type="subTitle" idx="1"/>
          </p:nvPr>
        </p:nvSpPr>
        <p:spPr/>
        <p:txBody>
          <a:bodyPr/>
          <a:lstStyle/>
          <a:p>
            <a:pPr>
              <a:defRPr/>
            </a:pPr>
            <a:endParaRPr lang="pt-BR" dirty="0"/>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4" name="Slide Number Placeholder 3"/>
          <p:cNvSpPr>
            <a:spLocks noGrp="1"/>
          </p:cNvSpPr>
          <p:nvPr>
            <p:ph type="sldNum" sz="quarter" idx="12"/>
          </p:nvPr>
        </p:nvSpPr>
        <p:spPr/>
        <p:txBody>
          <a:bodyPr/>
          <a:lstStyle/>
          <a:p>
            <a:fld id="{DE437116-A72E-4F2D-824D-FBA4F2A63741}" type="slidenum">
              <a:rPr lang="pt-BR" smtClean="0"/>
              <a:t>192</a:t>
            </a:fld>
            <a:endParaRPr lang="pt-BR"/>
          </a:p>
        </p:txBody>
      </p:sp>
    </p:spTree>
    <p:extLst>
      <p:ext uri="{BB962C8B-B14F-4D97-AF65-F5344CB8AC3E}">
        <p14:creationId xmlns:p14="http://schemas.microsoft.com/office/powerpoint/2010/main" val="2610381164"/>
      </p:ext>
    </p:extLst>
  </p:cSld>
  <p:clrMapOvr>
    <a:masterClrMapping/>
  </p:clrMapOvr>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Título 1"/>
          <p:cNvSpPr>
            <a:spLocks noGrp="1"/>
          </p:cNvSpPr>
          <p:nvPr>
            <p:ph type="title"/>
          </p:nvPr>
        </p:nvSpPr>
        <p:spPr>
          <a:xfrm>
            <a:off x="1981201" y="274638"/>
            <a:ext cx="8075613" cy="1143000"/>
          </a:xfrm>
        </p:spPr>
        <p:txBody>
          <a:bodyPr>
            <a:normAutofit fontScale="90000"/>
          </a:bodyPr>
          <a:lstStyle/>
          <a:p>
            <a:pPr algn="ctr"/>
            <a:r>
              <a:rPr lang="pt-BR" altLang="en-US" sz="4000" dirty="0">
                <a:solidFill>
                  <a:srgbClr val="002060"/>
                </a:solidFill>
                <a:latin typeface="Arial" panose="020B0604020202020204" pitchFamily="34" charset="0"/>
              </a:rPr>
              <a:t>Art. 149. Não se aplica o instituto da retenção</a:t>
            </a:r>
            <a:r>
              <a:rPr lang="pt-BR" altLang="en-US" dirty="0">
                <a:solidFill>
                  <a:srgbClr val="002060"/>
                </a:solidFill>
                <a:latin typeface="Arial" panose="020B0604020202020204" pitchFamily="34" charset="0"/>
              </a:rPr>
              <a:t>:</a:t>
            </a:r>
          </a:p>
        </p:txBody>
      </p:sp>
      <p:sp>
        <p:nvSpPr>
          <p:cNvPr id="147459" name="Espaço Reservado para Conteúdo 2"/>
          <p:cNvSpPr>
            <a:spLocks noGrp="1"/>
          </p:cNvSpPr>
          <p:nvPr>
            <p:ph idx="1"/>
          </p:nvPr>
        </p:nvSpPr>
        <p:spPr>
          <a:xfrm>
            <a:off x="1260764" y="1614057"/>
            <a:ext cx="9574067" cy="3719944"/>
          </a:xfrm>
        </p:spPr>
        <p:txBody>
          <a:bodyPr/>
          <a:lstStyle/>
          <a:p>
            <a:pPr algn="just"/>
            <a:r>
              <a:rPr lang="pt-BR" altLang="en-US" b="1" dirty="0">
                <a:latin typeface="Times New Roman" panose="02020603050405020304" pitchFamily="18" charset="0"/>
                <a:cs typeface="Times New Roman" panose="02020603050405020304" pitchFamily="18" charset="0"/>
              </a:rPr>
              <a:t>VII - aos órgãos públicos da administração direta, autarquias e fundações de direito público</a:t>
            </a:r>
            <a:r>
              <a:rPr lang="pt-BR" altLang="en-US" dirty="0">
                <a:latin typeface="Times New Roman" panose="02020603050405020304" pitchFamily="18" charset="0"/>
                <a:cs typeface="Times New Roman" panose="02020603050405020304" pitchFamily="18" charset="0"/>
              </a:rPr>
              <a:t> quando contratantes de obra de construção civil, reforma ou acréscimo, </a:t>
            </a:r>
            <a:r>
              <a:rPr lang="pt-BR" altLang="en-US" b="1" dirty="0">
                <a:latin typeface="Times New Roman" panose="02020603050405020304" pitchFamily="18" charset="0"/>
                <a:cs typeface="Times New Roman" panose="02020603050405020304" pitchFamily="18" charset="0"/>
              </a:rPr>
              <a:t>por meio de empreitada total ou parcial</a:t>
            </a:r>
            <a:r>
              <a:rPr lang="pt-BR" altLang="en-US" dirty="0">
                <a:latin typeface="Times New Roman" panose="02020603050405020304" pitchFamily="18" charset="0"/>
                <a:cs typeface="Times New Roman" panose="02020603050405020304" pitchFamily="18" charset="0"/>
              </a:rPr>
              <a:t>, observado o disposto no inciso IV do § 2º do art. 151, ressalvado o caso de contratarem serviços de construção civil mediante cessão de mão-de-obra ou empreitada, em que se obrigam a efetuar a retenção prevista no art. 112.</a:t>
            </a:r>
            <a:endParaRPr lang="pt-BR" alt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193</a:t>
            </a:fld>
            <a:endParaRPr lang="pt-BR"/>
          </a:p>
        </p:txBody>
      </p:sp>
    </p:spTree>
    <p:extLst>
      <p:ext uri="{BB962C8B-B14F-4D97-AF65-F5344CB8AC3E}">
        <p14:creationId xmlns:p14="http://schemas.microsoft.com/office/powerpoint/2010/main" val="2436139496"/>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Title 1"/>
          <p:cNvSpPr>
            <a:spLocks noGrp="1"/>
          </p:cNvSpPr>
          <p:nvPr>
            <p:ph type="title"/>
          </p:nvPr>
        </p:nvSpPr>
        <p:spPr>
          <a:xfrm>
            <a:off x="1981201" y="274638"/>
            <a:ext cx="8291513" cy="850900"/>
          </a:xfrm>
          <a:ln>
            <a:solidFill>
              <a:schemeClr val="tx1"/>
            </a:solidFill>
            <a:miter lim="800000"/>
            <a:headEnd/>
            <a:tailEnd/>
          </a:ln>
        </p:spPr>
        <p:txBody>
          <a:bodyPr/>
          <a:lstStyle/>
          <a:p>
            <a:pPr algn="ctr"/>
            <a:r>
              <a:rPr lang="pt-BR" altLang="en-US" sz="2400">
                <a:latin typeface="Arial" panose="020B0604020202020204" pitchFamily="34" charset="0"/>
              </a:rPr>
              <a:t>SOLUÇÃO DE CONSULTA Nº 62 de 28 de Junho de 2013 </a:t>
            </a:r>
            <a:endParaRPr lang="en-US" altLang="en-US">
              <a:latin typeface="Arial" panose="020B0604020202020204" pitchFamily="34" charset="0"/>
            </a:endParaRPr>
          </a:p>
        </p:txBody>
      </p:sp>
      <p:sp>
        <p:nvSpPr>
          <p:cNvPr id="148483" name="Content Placeholder 2"/>
          <p:cNvSpPr>
            <a:spLocks noGrp="1"/>
          </p:cNvSpPr>
          <p:nvPr>
            <p:ph idx="1"/>
          </p:nvPr>
        </p:nvSpPr>
        <p:spPr>
          <a:xfrm>
            <a:off x="942109" y="1399308"/>
            <a:ext cx="10411691" cy="4837979"/>
          </a:xfrm>
        </p:spPr>
        <p:txBody>
          <a:bodyPr/>
          <a:lstStyle/>
          <a:p>
            <a:pPr algn="just"/>
            <a:br>
              <a:rPr lang="pt-BR" altLang="en-US" sz="2000" dirty="0">
                <a:solidFill>
                  <a:srgbClr val="002060"/>
                </a:solidFill>
                <a:latin typeface="Arial" panose="020B0604020202020204" pitchFamily="34" charset="0"/>
              </a:rPr>
            </a:br>
            <a:r>
              <a:rPr lang="pt-BR" altLang="en-US" sz="2400" b="1" dirty="0">
                <a:solidFill>
                  <a:srgbClr val="002060"/>
                </a:solidFill>
                <a:latin typeface="Arial" panose="020B0604020202020204" pitchFamily="34" charset="0"/>
              </a:rPr>
              <a:t>EMENTA: </a:t>
            </a:r>
            <a:r>
              <a:rPr lang="pt-BR" altLang="en-US" sz="2400" dirty="0">
                <a:solidFill>
                  <a:srgbClr val="002060"/>
                </a:solidFill>
                <a:latin typeface="Arial" panose="020B0604020202020204" pitchFamily="34" charset="0"/>
              </a:rPr>
              <a:t>CONSTRUÇÃO CIVIL. EMPREITADA TOTAL. ÓRGÃO PÚBLICO. RETENÇÃO. NÃO CABIMENTO. RESPONSABILIDADE SOLIDÁRIA. INEXISTÊNCIA. 1. Os órgãos da Administração Pública direta sujeitam-se à retenção prevista no art. 31 da lei nº 8.212, de 1991, nos casos de contratação de serviços mediante cessão de mão de obra ou empreitada. 2. O instituto da retenção </a:t>
            </a:r>
            <a:r>
              <a:rPr lang="pt-BR" altLang="en-US" sz="2400" b="1" dirty="0">
                <a:solidFill>
                  <a:srgbClr val="002060"/>
                </a:solidFill>
                <a:latin typeface="Arial" panose="020B0604020202020204" pitchFamily="34" charset="0"/>
              </a:rPr>
              <a:t>não se aplica </a:t>
            </a:r>
            <a:r>
              <a:rPr lang="pt-BR" altLang="en-US" sz="2400" dirty="0">
                <a:solidFill>
                  <a:srgbClr val="002060"/>
                </a:solidFill>
                <a:latin typeface="Arial" panose="020B0604020202020204" pitchFamily="34" charset="0"/>
              </a:rPr>
              <a:t>às obras de construção civil executadas mediante </a:t>
            </a:r>
            <a:r>
              <a:rPr lang="pt-BR" altLang="en-US" sz="2400" b="1" dirty="0">
                <a:solidFill>
                  <a:srgbClr val="002060"/>
                </a:solidFill>
                <a:latin typeface="Arial" panose="020B0604020202020204" pitchFamily="34" charset="0"/>
              </a:rPr>
              <a:t>empreitada total</a:t>
            </a:r>
            <a:r>
              <a:rPr lang="pt-BR" altLang="en-US" sz="2400" dirty="0">
                <a:solidFill>
                  <a:srgbClr val="002060"/>
                </a:solidFill>
                <a:latin typeface="Arial" panose="020B0604020202020204" pitchFamily="34" charset="0"/>
              </a:rPr>
              <a:t>. 3. Os órgãos da Administração Pública direta </a:t>
            </a:r>
            <a:r>
              <a:rPr lang="pt-BR" altLang="en-US" sz="2400" b="1" i="1" dirty="0">
                <a:solidFill>
                  <a:srgbClr val="002060"/>
                </a:solidFill>
                <a:latin typeface="Arial" panose="020B0604020202020204" pitchFamily="34" charset="0"/>
              </a:rPr>
              <a:t>não respondem solidariamente</a:t>
            </a:r>
            <a:r>
              <a:rPr lang="pt-BR" altLang="en-US" sz="2400" dirty="0">
                <a:solidFill>
                  <a:srgbClr val="002060"/>
                </a:solidFill>
                <a:latin typeface="Arial" panose="020B0604020202020204" pitchFamily="34" charset="0"/>
              </a:rPr>
              <a:t> pelas obrigações previdenciárias decorrentes da contratação de obra de construção civil mediante </a:t>
            </a:r>
            <a:r>
              <a:rPr lang="pt-BR" altLang="en-US" sz="2400" b="1" dirty="0">
                <a:solidFill>
                  <a:srgbClr val="002060"/>
                </a:solidFill>
                <a:latin typeface="Arial" panose="020B0604020202020204" pitchFamily="34" charset="0"/>
              </a:rPr>
              <a:t>empreitada total</a:t>
            </a:r>
            <a:r>
              <a:rPr lang="pt-BR" altLang="en-US" sz="2400" dirty="0">
                <a:solidFill>
                  <a:srgbClr val="002060"/>
                </a:solidFill>
                <a:latin typeface="Arial" panose="020B0604020202020204" pitchFamily="34" charset="0"/>
              </a:rPr>
              <a:t>.</a:t>
            </a:r>
            <a:endParaRPr lang="en-US" altLang="en-US" sz="2400" dirty="0">
              <a:solidFill>
                <a:srgbClr val="002060"/>
              </a:solidFill>
              <a:latin typeface="Arial" panose="020B0604020202020204" pitchFamily="34" charset="0"/>
            </a:endParaRPr>
          </a:p>
          <a:p>
            <a:endParaRPr lang="en-US" altLang="en-US" dirty="0">
              <a:solidFill>
                <a:srgbClr val="002060"/>
              </a:solidFill>
              <a:latin typeface="Arial" panose="020B0604020202020204" pitchFamily="34" charset="0"/>
            </a:endParaRPr>
          </a:p>
        </p:txBody>
      </p:sp>
      <p:sp>
        <p:nvSpPr>
          <p:cNvPr id="14848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C4EBB0AA-B3A6-4700-90C4-D39FC1B0971F}" type="slidenum">
              <a:rPr lang="pt-BR" altLang="pt-BR">
                <a:solidFill>
                  <a:srgbClr val="9B9A98"/>
                </a:solidFill>
              </a:rPr>
              <a:pPr eaLnBrk="1" hangingPunct="1"/>
              <a:t>194</a:t>
            </a:fld>
            <a:endParaRPr lang="pt-BR" altLang="pt-BR">
              <a:solidFill>
                <a:srgbClr val="9B9A98"/>
              </a:solidFill>
            </a:endParaRPr>
          </a:p>
        </p:txBody>
      </p:sp>
    </p:spTree>
    <p:extLst>
      <p:ext uri="{BB962C8B-B14F-4D97-AF65-F5344CB8AC3E}">
        <p14:creationId xmlns:p14="http://schemas.microsoft.com/office/powerpoint/2010/main" val="2648684026"/>
      </p:ext>
    </p:extLst>
  </p:cSld>
  <p:clrMapOvr>
    <a:masterClrMapping/>
  </p:clrMapOvr>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Título 1"/>
          <p:cNvSpPr>
            <a:spLocks noGrp="1"/>
          </p:cNvSpPr>
          <p:nvPr>
            <p:ph type="title"/>
          </p:nvPr>
        </p:nvSpPr>
        <p:spPr>
          <a:xfrm>
            <a:off x="1052945" y="274639"/>
            <a:ext cx="10141528" cy="993775"/>
          </a:xfrm>
        </p:spPr>
        <p:txBody>
          <a:bodyPr>
            <a:noAutofit/>
          </a:bodyPr>
          <a:lstStyle/>
          <a:p>
            <a:pPr algn="ctr"/>
            <a:r>
              <a:rPr lang="pt-BR" altLang="en-US" sz="2800" dirty="0">
                <a:solidFill>
                  <a:srgbClr val="002060"/>
                </a:solidFill>
                <a:latin typeface="Cambria" panose="02040503050406030204" pitchFamily="18" charset="0"/>
              </a:rPr>
              <a:t>Art. 152. São responsáveis solidários pelo cumprimento da obrigação previdenciária principal:</a:t>
            </a:r>
          </a:p>
        </p:txBody>
      </p:sp>
      <p:sp>
        <p:nvSpPr>
          <p:cNvPr id="149507" name="Espaço Reservado para Conteúdo 2"/>
          <p:cNvSpPr>
            <a:spLocks noGrp="1"/>
          </p:cNvSpPr>
          <p:nvPr>
            <p:ph idx="1"/>
          </p:nvPr>
        </p:nvSpPr>
        <p:spPr>
          <a:xfrm>
            <a:off x="1246909" y="1412875"/>
            <a:ext cx="9836727" cy="4713288"/>
          </a:xfrm>
        </p:spPr>
        <p:txBody>
          <a:bodyPr/>
          <a:lstStyle/>
          <a:p>
            <a:r>
              <a:rPr lang="pt-BR" altLang="en-US" sz="2500" dirty="0">
                <a:latin typeface="Arial" panose="020B0604020202020204" pitchFamily="34" charset="0"/>
              </a:rPr>
              <a:t>VIII -  o órgão público da administração direta, a autarquia e a fundação de direito público:</a:t>
            </a:r>
          </a:p>
          <a:p>
            <a:pPr algn="just"/>
            <a:r>
              <a:rPr lang="pt-BR" altLang="en-US" sz="2500" dirty="0">
                <a:latin typeface="Arial" panose="020B0604020202020204" pitchFamily="34" charset="0"/>
              </a:rPr>
              <a:t>a) no período anterior ao </a:t>
            </a:r>
            <a:r>
              <a:rPr lang="pt-BR" altLang="en-US" sz="2500" u="sng" dirty="0">
                <a:latin typeface="Arial" panose="020B0604020202020204" pitchFamily="34" charset="0"/>
                <a:hlinkClick r:id="rId2" action="ppaction://hlinkfile"/>
              </a:rPr>
              <a:t>Decreto-Lei nº 2.300, de 21 de novembro de 1986</a:t>
            </a:r>
            <a:r>
              <a:rPr lang="pt-BR" altLang="en-US" sz="2500" dirty="0">
                <a:latin typeface="Arial" panose="020B0604020202020204" pitchFamily="34" charset="0"/>
              </a:rPr>
              <a:t>, quando contratar obra de construção civil, reforma ou acréscimo, bem como quando contratar serviços mediante cessão de mão-de-obra, inclusive em regime de trabalho temporário; e</a:t>
            </a:r>
          </a:p>
          <a:p>
            <a:pPr algn="just"/>
            <a:r>
              <a:rPr lang="pt-BR" altLang="en-US" sz="2500" dirty="0">
                <a:latin typeface="Arial" panose="020B0604020202020204" pitchFamily="34" charset="0"/>
              </a:rPr>
              <a:t>b) no período de 29 de abril de 1995 a 31 de janeiro de 1999, quando contratar serviços mediante cessão de mão-de-obra, inclusive em regime de trabalho temporário;</a:t>
            </a:r>
          </a:p>
          <a:p>
            <a:endParaRPr lang="pt-BR" alt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195</a:t>
            </a:fld>
            <a:endParaRPr lang="pt-BR"/>
          </a:p>
        </p:txBody>
      </p:sp>
    </p:spTree>
    <p:extLst>
      <p:ext uri="{BB962C8B-B14F-4D97-AF65-F5344CB8AC3E}">
        <p14:creationId xmlns:p14="http://schemas.microsoft.com/office/powerpoint/2010/main" val="3220150146"/>
      </p:ext>
    </p:extLst>
  </p:cSld>
  <p:clrMapOvr>
    <a:masterClrMapping/>
  </p:clrMapOvr>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Título 1"/>
          <p:cNvSpPr>
            <a:spLocks noGrp="1"/>
          </p:cNvSpPr>
          <p:nvPr>
            <p:ph type="title"/>
          </p:nvPr>
        </p:nvSpPr>
        <p:spPr/>
        <p:txBody>
          <a:bodyPr/>
          <a:lstStyle/>
          <a:p>
            <a:pPr algn="ctr"/>
            <a:r>
              <a:rPr lang="pt-BR" altLang="en-US" sz="4000" dirty="0">
                <a:solidFill>
                  <a:srgbClr val="002060"/>
                </a:solidFill>
                <a:latin typeface="Arial" panose="020B0604020202020204" pitchFamily="34" charset="0"/>
              </a:rPr>
              <a:t>Construção civil - solidário</a:t>
            </a:r>
          </a:p>
        </p:txBody>
      </p:sp>
      <p:sp>
        <p:nvSpPr>
          <p:cNvPr id="150531" name="Espaço Reservado para Conteúdo 2"/>
          <p:cNvSpPr>
            <a:spLocks noGrp="1"/>
          </p:cNvSpPr>
          <p:nvPr>
            <p:ph idx="1"/>
          </p:nvPr>
        </p:nvSpPr>
        <p:spPr>
          <a:xfrm>
            <a:off x="1191491" y="1600201"/>
            <a:ext cx="9919853" cy="4525963"/>
          </a:xfrm>
        </p:spPr>
        <p:txBody>
          <a:bodyPr/>
          <a:lstStyle/>
          <a:p>
            <a:r>
              <a:rPr lang="pt-BR" altLang="en-US" dirty="0">
                <a:latin typeface="Times New Roman" panose="02020603050405020304" pitchFamily="18" charset="0"/>
                <a:cs typeface="Times New Roman" panose="02020603050405020304" pitchFamily="18" charset="0"/>
              </a:rPr>
              <a:t>Art. 157. O órgão público da administração direta, a autarquia e a fundação de direito público, na contratação de obra de construção civil por </a:t>
            </a:r>
            <a:r>
              <a:rPr lang="pt-BR" altLang="en-US" b="1" i="1" dirty="0">
                <a:latin typeface="Times New Roman" panose="02020603050405020304" pitchFamily="18" charset="0"/>
                <a:cs typeface="Times New Roman" panose="02020603050405020304" pitchFamily="18" charset="0"/>
              </a:rPr>
              <a:t>empreitada total</a:t>
            </a:r>
            <a:r>
              <a:rPr lang="pt-BR" altLang="en-US" i="1" dirty="0">
                <a:latin typeface="Times New Roman" panose="02020603050405020304" pitchFamily="18" charset="0"/>
                <a:cs typeface="Times New Roman" panose="02020603050405020304" pitchFamily="18" charset="0"/>
              </a:rPr>
              <a:t>, </a:t>
            </a:r>
            <a:r>
              <a:rPr lang="pt-BR" altLang="en-US" b="1" i="1" dirty="0">
                <a:latin typeface="Times New Roman" panose="02020603050405020304" pitchFamily="18" charset="0"/>
                <a:cs typeface="Times New Roman" panose="02020603050405020304" pitchFamily="18" charset="0"/>
              </a:rPr>
              <a:t>não respondem solidariamente pelas contribuições sociais previdenciárias decorrentes da execução do contrato</a:t>
            </a:r>
            <a:r>
              <a:rPr lang="pt-BR" altLang="en-US" dirty="0">
                <a:latin typeface="Times New Roman" panose="02020603050405020304" pitchFamily="18" charset="0"/>
                <a:cs typeface="Times New Roman" panose="02020603050405020304" pitchFamily="18" charset="0"/>
              </a:rPr>
              <a:t>, ressalvado o disposto no inciso VIII do art. 152.</a:t>
            </a:r>
          </a:p>
          <a:p>
            <a:endParaRPr lang="pt-BR" alt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196</a:t>
            </a:fld>
            <a:endParaRPr lang="pt-BR"/>
          </a:p>
        </p:txBody>
      </p:sp>
    </p:spTree>
    <p:extLst>
      <p:ext uri="{BB962C8B-B14F-4D97-AF65-F5344CB8AC3E}">
        <p14:creationId xmlns:p14="http://schemas.microsoft.com/office/powerpoint/2010/main" val="1314462731"/>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Título 1"/>
          <p:cNvSpPr>
            <a:spLocks noGrp="1"/>
          </p:cNvSpPr>
          <p:nvPr>
            <p:ph type="title"/>
          </p:nvPr>
        </p:nvSpPr>
        <p:spPr>
          <a:xfrm>
            <a:off x="1981200" y="274639"/>
            <a:ext cx="8229600" cy="58737"/>
          </a:xfrm>
        </p:spPr>
        <p:txBody>
          <a:bodyPr>
            <a:normAutofit fontScale="90000"/>
          </a:bodyPr>
          <a:lstStyle/>
          <a:p>
            <a:endParaRPr lang="en-US" altLang="en-US">
              <a:latin typeface="Arial" panose="020B0604020202020204" pitchFamily="34" charset="0"/>
            </a:endParaRPr>
          </a:p>
        </p:txBody>
      </p:sp>
      <p:sp>
        <p:nvSpPr>
          <p:cNvPr id="151555" name="Espaço Reservado para Conteúdo 2"/>
          <p:cNvSpPr>
            <a:spLocks noGrp="1"/>
          </p:cNvSpPr>
          <p:nvPr>
            <p:ph idx="1"/>
          </p:nvPr>
        </p:nvSpPr>
        <p:spPr>
          <a:xfrm>
            <a:off x="942109" y="333375"/>
            <a:ext cx="10418618" cy="6191250"/>
          </a:xfrm>
        </p:spPr>
        <p:txBody>
          <a:bodyPr>
            <a:normAutofit/>
          </a:bodyPr>
          <a:lstStyle/>
          <a:p>
            <a:pPr algn="just"/>
            <a:r>
              <a:rPr lang="pt-BR" altLang="en-US" sz="2400" dirty="0">
                <a:latin typeface="Cambria" panose="02040503050406030204" pitchFamily="18" charset="0"/>
                <a:cs typeface="Times New Roman" panose="02020603050405020304" pitchFamily="18" charset="0"/>
              </a:rPr>
              <a:t>Art. 158. Nas licitações, o contrato com a Administração Pública efetuado pelo regime de </a:t>
            </a:r>
            <a:r>
              <a:rPr lang="pt-BR" altLang="en-US" sz="2400" b="1" dirty="0">
                <a:latin typeface="Cambria" panose="02040503050406030204" pitchFamily="18" charset="0"/>
                <a:cs typeface="Times New Roman" panose="02020603050405020304" pitchFamily="18" charset="0"/>
              </a:rPr>
              <a:t>empreitada por preço unitário ou por tarefa</a:t>
            </a:r>
            <a:r>
              <a:rPr lang="pt-BR" altLang="en-US" sz="2400" dirty="0">
                <a:latin typeface="Cambria" panose="02040503050406030204" pitchFamily="18" charset="0"/>
                <a:cs typeface="Times New Roman" panose="02020603050405020304" pitchFamily="18" charset="0"/>
              </a:rPr>
              <a:t>, conforme disposto nas alíneas "b" e "d" do inciso VIII do art. 6º da </a:t>
            </a:r>
            <a:r>
              <a:rPr lang="pt-BR" altLang="en-US" sz="2400" u="sng" dirty="0">
                <a:latin typeface="Cambria" panose="02040503050406030204" pitchFamily="18" charset="0"/>
                <a:cs typeface="Times New Roman" panose="02020603050405020304" pitchFamily="18" charset="0"/>
                <a:hlinkClick r:id="rId2" action="ppaction://hlinkfile"/>
              </a:rPr>
              <a:t>Lei nº 8.666, de 1993</a:t>
            </a:r>
            <a:r>
              <a:rPr lang="pt-BR" altLang="en-US" sz="2400" dirty="0">
                <a:latin typeface="Cambria" panose="02040503050406030204" pitchFamily="18" charset="0"/>
                <a:cs typeface="Times New Roman" panose="02020603050405020304" pitchFamily="18" charset="0"/>
              </a:rPr>
              <a:t>, </a:t>
            </a:r>
            <a:r>
              <a:rPr lang="pt-BR" altLang="en-US" sz="2400" b="1" dirty="0">
                <a:latin typeface="Cambria" panose="02040503050406030204" pitchFamily="18" charset="0"/>
                <a:cs typeface="Times New Roman" panose="02020603050405020304" pitchFamily="18" charset="0"/>
              </a:rPr>
              <a:t>será considerado de empreitada total</a:t>
            </a:r>
            <a:r>
              <a:rPr lang="pt-BR" altLang="en-US" sz="2400" dirty="0">
                <a:latin typeface="Cambria" panose="02040503050406030204" pitchFamily="18" charset="0"/>
                <a:cs typeface="Times New Roman" panose="02020603050405020304" pitchFamily="18" charset="0"/>
              </a:rPr>
              <a:t>, quando se tratar de contratada empresa construtora definida no inciso XIX do art. 322, admitindo-se o fracionamento de que trata o § 1º do art. 24 e observado, quanto à solidariedade, o disposto no inciso IV do § 2º do art. 151, entendendo-se por:</a:t>
            </a:r>
          </a:p>
          <a:p>
            <a:pPr algn="just"/>
            <a:r>
              <a:rPr lang="pt-BR" altLang="en-US" sz="2400" dirty="0">
                <a:latin typeface="Cambria" panose="02040503050406030204" pitchFamily="18" charset="0"/>
                <a:cs typeface="Times New Roman" panose="02020603050405020304" pitchFamily="18" charset="0"/>
              </a:rPr>
              <a:t>I - empreitada por preço unitário, aquela em que o preço é ajustado por unidade, seja de parte distinta da obra ou por medida (metro, quilômetro, dentre outros);</a:t>
            </a:r>
          </a:p>
          <a:p>
            <a:pPr algn="just"/>
            <a:r>
              <a:rPr lang="pt-BR" altLang="en-US" sz="2400" dirty="0">
                <a:latin typeface="Cambria" panose="02040503050406030204" pitchFamily="18" charset="0"/>
                <a:cs typeface="Times New Roman" panose="02020603050405020304" pitchFamily="18" charset="0"/>
              </a:rPr>
              <a:t>II - tarefa, a contratação para a execução de pequenas obras ou de parte de uma obra maior, com ou sem fornecimento de material ou locação de equipamento, podendo o preço ser ajustado de forma global ou unitária.</a:t>
            </a:r>
          </a:p>
          <a:p>
            <a:pPr algn="just"/>
            <a:r>
              <a:rPr lang="pt-BR" altLang="en-US" sz="2400" b="1" dirty="0">
                <a:latin typeface="Cambria" panose="02040503050406030204" pitchFamily="18" charset="0"/>
                <a:cs typeface="Times New Roman" panose="02020603050405020304" pitchFamily="18" charset="0"/>
              </a:rPr>
              <a:t>Parágrafo único. As contratações da Administração Pública que não se enquadrarem nas situações previstas neste artigo, ficam sujeitas às normas de retenção previstas nesta Instrução Normativa.</a:t>
            </a:r>
          </a:p>
          <a:p>
            <a:endParaRPr lang="pt-BR" altLang="en-US" sz="2400" dirty="0">
              <a:latin typeface="Cambria" panose="02040503050406030204" pitchFamily="18"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197</a:t>
            </a:fld>
            <a:endParaRPr lang="pt-BR"/>
          </a:p>
        </p:txBody>
      </p:sp>
    </p:spTree>
    <p:extLst>
      <p:ext uri="{BB962C8B-B14F-4D97-AF65-F5344CB8AC3E}">
        <p14:creationId xmlns:p14="http://schemas.microsoft.com/office/powerpoint/2010/main" val="94764751"/>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Título 1"/>
          <p:cNvSpPr>
            <a:spLocks noGrp="1"/>
          </p:cNvSpPr>
          <p:nvPr>
            <p:ph type="title"/>
          </p:nvPr>
        </p:nvSpPr>
        <p:spPr>
          <a:xfrm>
            <a:off x="1981200" y="274638"/>
            <a:ext cx="8229600" cy="201612"/>
          </a:xfrm>
        </p:spPr>
        <p:txBody>
          <a:bodyPr>
            <a:normAutofit fontScale="90000"/>
          </a:bodyPr>
          <a:lstStyle/>
          <a:p>
            <a:endParaRPr lang="en-US" altLang="en-US">
              <a:latin typeface="Arial" panose="020B0604020202020204" pitchFamily="34" charset="0"/>
            </a:endParaRPr>
          </a:p>
        </p:txBody>
      </p:sp>
      <p:sp>
        <p:nvSpPr>
          <p:cNvPr id="152579" name="Espaço Reservado para Conteúdo 2"/>
          <p:cNvSpPr>
            <a:spLocks noGrp="1"/>
          </p:cNvSpPr>
          <p:nvPr>
            <p:ph idx="1"/>
          </p:nvPr>
        </p:nvSpPr>
        <p:spPr>
          <a:xfrm>
            <a:off x="831273" y="549276"/>
            <a:ext cx="10668000" cy="6119813"/>
          </a:xfrm>
        </p:spPr>
        <p:txBody>
          <a:bodyPr/>
          <a:lstStyle/>
          <a:p>
            <a:r>
              <a:rPr lang="pt-BR" altLang="en-US" sz="2400" dirty="0">
                <a:solidFill>
                  <a:srgbClr val="002060"/>
                </a:solidFill>
                <a:latin typeface="Cambria" panose="02040503050406030204" pitchFamily="18" charset="0"/>
              </a:rPr>
              <a:t>Art. 260. Ao órgão público da administração direta, à autarquia, à fundação de direito público, aplica-se a responsabilidade solidária, nas seguintes hipóteses:</a:t>
            </a:r>
          </a:p>
          <a:p>
            <a:r>
              <a:rPr lang="pt-BR" altLang="en-US" sz="2400" dirty="0">
                <a:solidFill>
                  <a:srgbClr val="002060"/>
                </a:solidFill>
                <a:latin typeface="Cambria" panose="02040503050406030204" pitchFamily="18" charset="0"/>
              </a:rPr>
              <a:t>I - contratação de serviços mediante cessão ou empreitada de mão-de-obra, inclusive em regime de trabalho temporário, no período anterior a 21 de novembro de 1986 e entre 29 de abril de 1995 e 31 de janeiro de 1999; e</a:t>
            </a:r>
          </a:p>
          <a:p>
            <a:r>
              <a:rPr lang="pt-BR" altLang="en-US" sz="2400" dirty="0">
                <a:solidFill>
                  <a:srgbClr val="002060"/>
                </a:solidFill>
                <a:latin typeface="Cambria" panose="02040503050406030204" pitchFamily="18" charset="0"/>
              </a:rPr>
              <a:t>II - contratação para execução de obra de construção civil, no período anterior a 21 de novembro de 1986.</a:t>
            </a:r>
          </a:p>
          <a:p>
            <a:r>
              <a:rPr lang="pt-BR" altLang="en-US" sz="2400" dirty="0">
                <a:solidFill>
                  <a:srgbClr val="002060"/>
                </a:solidFill>
                <a:latin typeface="Cambria" panose="02040503050406030204" pitchFamily="18" charset="0"/>
              </a:rPr>
              <a:t>§ 1º Os órgãos e as entidades descritos no caput, na condição de contratantes de obra de construção civil e de serviços executados mediante cessão de mão-de-obra ou empreitada, não respondem pelas contribuições destinadas a outras entidades ou fundos e pela multa moratória devidas pelas empresas contratadas, sendo tais importâncias exigíveis diretamente das empresas prestadoras de serviços.</a:t>
            </a:r>
          </a:p>
          <a:p>
            <a:r>
              <a:rPr lang="pt-BR" altLang="en-US" sz="2400" dirty="0">
                <a:solidFill>
                  <a:srgbClr val="002060"/>
                </a:solidFill>
                <a:latin typeface="Cambria" panose="02040503050406030204" pitchFamily="18" charset="0"/>
              </a:rPr>
              <a:t>§ 2º A partir de 1º de fevereiro de 1999, as contratações dos serviços a que se refere o inciso I ficam sujeitas às normas de retenção previstas no Capítulo VIII do Título II desta Instrução Normativa.</a:t>
            </a:r>
          </a:p>
          <a:p>
            <a:endParaRPr lang="pt-BR" altLang="en-US" dirty="0">
              <a:latin typeface="Arial" panose="020B0604020202020204" pitchFamily="34" charset="0"/>
            </a:endParaRPr>
          </a:p>
        </p:txBody>
      </p:sp>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E437116-A72E-4F2D-824D-FBA4F2A63741}" type="slidenum">
              <a:rPr lang="pt-BR" smtClean="0"/>
              <a:t>198</a:t>
            </a:fld>
            <a:endParaRPr lang="pt-BR"/>
          </a:p>
        </p:txBody>
      </p:sp>
    </p:spTree>
    <p:extLst>
      <p:ext uri="{BB962C8B-B14F-4D97-AF65-F5344CB8AC3E}">
        <p14:creationId xmlns:p14="http://schemas.microsoft.com/office/powerpoint/2010/main" val="711482593"/>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Text Box 4"/>
          <p:cNvSpPr txBox="1">
            <a:spLocks noChangeArrowheads="1"/>
          </p:cNvSpPr>
          <p:nvPr/>
        </p:nvSpPr>
        <p:spPr bwMode="auto">
          <a:xfrm>
            <a:off x="2286000" y="1357314"/>
            <a:ext cx="7704138" cy="2579687"/>
          </a:xfrm>
          <a:prstGeom prst="rect">
            <a:avLst/>
          </a:prstGeom>
          <a:solidFill>
            <a:schemeClr val="accent1">
              <a:lumMod val="75000"/>
            </a:schemeClr>
          </a:solidFill>
          <a:ln>
            <a:noFill/>
          </a:ln>
        </p:spPr>
        <p:txBody>
          <a:bodyPr>
            <a:spAutoFit/>
          </a:bodyPr>
          <a:lstStyle>
            <a:lvl1pPr marL="609600" indent="-609600"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buClrTx/>
              <a:buSzPct val="90000"/>
              <a:buFontTx/>
              <a:buNone/>
            </a:pPr>
            <a:endParaRPr lang="pt-BR" altLang="en-US" sz="4000" b="1" dirty="0">
              <a:solidFill>
                <a:schemeClr val="bg1"/>
              </a:solidFill>
              <a:latin typeface="Times New Roman" panose="02020603050405020304" pitchFamily="18" charset="0"/>
            </a:endParaRPr>
          </a:p>
          <a:p>
            <a:pPr algn="ctr" eaLnBrk="1" hangingPunct="1">
              <a:buClrTx/>
              <a:buSzPct val="90000"/>
              <a:buFontTx/>
              <a:buNone/>
            </a:pPr>
            <a:r>
              <a:rPr lang="pt-BR" altLang="en-US" sz="4000" b="1" dirty="0">
                <a:solidFill>
                  <a:schemeClr val="bg1"/>
                </a:solidFill>
                <a:latin typeface="Times New Roman" panose="02020603050405020304" pitchFamily="18" charset="0"/>
              </a:rPr>
              <a:t>EMPRESA OPTANTE PELO SIMPLES NACIONAL</a:t>
            </a:r>
            <a:endParaRPr lang="pt-BR" altLang="en-US" sz="2800" dirty="0">
              <a:solidFill>
                <a:schemeClr val="bg1"/>
              </a:solidFill>
              <a:latin typeface="Times New Roman" panose="02020603050405020304" pitchFamily="18" charset="0"/>
            </a:endParaRPr>
          </a:p>
          <a:p>
            <a:pPr eaLnBrk="1" hangingPunct="1">
              <a:buClrTx/>
              <a:buSzPct val="90000"/>
              <a:buFontTx/>
              <a:buNone/>
            </a:pPr>
            <a:endParaRPr lang="pt-BR" altLang="en-US" sz="2800" dirty="0">
              <a:solidFill>
                <a:schemeClr val="bg1"/>
              </a:solidFill>
              <a:latin typeface="Times New Roman" panose="02020603050405020304" pitchFamily="18" charset="0"/>
            </a:endParaRPr>
          </a:p>
        </p:txBody>
      </p:sp>
      <p:sp>
        <p:nvSpPr>
          <p:cNvPr id="153604"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C0D48C0-6A35-42CC-AD0E-111DFC15BFD7}" type="slidenum">
              <a:rPr lang="pt-BR" altLang="pt-BR">
                <a:solidFill>
                  <a:srgbClr val="9B9A98"/>
                </a:solidFill>
              </a:rPr>
              <a:pPr eaLnBrk="1" hangingPunct="1"/>
              <a:t>199</a:t>
            </a:fld>
            <a:endParaRPr lang="pt-BR" altLang="pt-BR">
              <a:solidFill>
                <a:srgbClr val="9B9A98"/>
              </a:solidFill>
            </a:endParaRPr>
          </a:p>
        </p:txBody>
      </p:sp>
    </p:spTree>
    <p:extLst>
      <p:ext uri="{BB962C8B-B14F-4D97-AF65-F5344CB8AC3E}">
        <p14:creationId xmlns:p14="http://schemas.microsoft.com/office/powerpoint/2010/main" val="28521911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70">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E2384209-CB15-4CDF-9D31-C44FD9A3F20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2666617" y="-2666188"/>
            <a:ext cx="6858000" cy="12191233"/>
          </a:xfrm>
          <a:prstGeom prst="rect">
            <a:avLst/>
          </a:prstGeom>
          <a:gradFill>
            <a:gsLst>
              <a:gs pos="8000">
                <a:schemeClr val="accent1"/>
              </a:gs>
              <a:gs pos="100000">
                <a:schemeClr val="accent1">
                  <a:lumMod val="5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2633B3B5-CC90-43F0-8714-D31D1F3F02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2311" y="0"/>
            <a:ext cx="9070846" cy="6857572"/>
          </a:xfrm>
          <a:prstGeom prst="rect">
            <a:avLst/>
          </a:prstGeom>
          <a:gradFill>
            <a:gsLst>
              <a:gs pos="8000">
                <a:srgbClr val="000000">
                  <a:alpha val="52000"/>
                </a:srgbClr>
              </a:gs>
              <a:gs pos="100000">
                <a:schemeClr val="accent1"/>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3649491" y="-1685840"/>
            <a:ext cx="4894564" cy="12193546"/>
          </a:xfrm>
          <a:prstGeom prst="rect">
            <a:avLst/>
          </a:prstGeom>
          <a:gradFill>
            <a:gsLst>
              <a:gs pos="0">
                <a:schemeClr val="accent5">
                  <a:lumMod val="60000"/>
                  <a:lumOff val="40000"/>
                  <a:alpha val="0"/>
                </a:schemeClr>
              </a:gs>
              <a:gs pos="100000">
                <a:srgbClr val="000000">
                  <a:alpha val="46000"/>
                </a:srgb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Footer Placeholder 1">
            <a:extLst>
              <a:ext uri="{FF2B5EF4-FFF2-40B4-BE49-F238E27FC236}">
                <a16:creationId xmlns:a16="http://schemas.microsoft.com/office/drawing/2014/main" id="{7567710B-8903-47D9-97E8-A9F0FACFAB69}"/>
              </a:ext>
            </a:extLst>
          </p:cNvPr>
          <p:cNvSpPr>
            <a:spLocks noGrp="1"/>
          </p:cNvSpPr>
          <p:nvPr>
            <p:ph type="ftr" sz="quarter" idx="11"/>
          </p:nvPr>
        </p:nvSpPr>
        <p:spPr>
          <a:xfrm rot="5400000">
            <a:off x="-1828800" y="2002536"/>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pic>
        <p:nvPicPr>
          <p:cNvPr id="2050" name="Picture 2">
            <a:extLst>
              <a:ext uri="{FF2B5EF4-FFF2-40B4-BE49-F238E27FC236}">
                <a16:creationId xmlns:a16="http://schemas.microsoft.com/office/drawing/2014/main" id="{7D3BE691-2D42-4ACE-8AD4-027BDE2811E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2639" b="8992"/>
          <a:stretch/>
        </p:blipFill>
        <p:spPr bwMode="auto">
          <a:xfrm>
            <a:off x="457200" y="457200"/>
            <a:ext cx="11277600" cy="594360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a:extLst>
              <a:ext uri="{FF2B5EF4-FFF2-40B4-BE49-F238E27FC236}">
                <a16:creationId xmlns:a16="http://schemas.microsoft.com/office/drawing/2014/main" id="{8A74AF3E-AC0F-45EB-B5F0-E67473465630}"/>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rgbClr val="FFFFFF"/>
                </a:solidFill>
              </a:rPr>
              <a:pPr>
                <a:spcAft>
                  <a:spcPts val="600"/>
                </a:spcAft>
              </a:pPr>
              <a:t>2</a:t>
            </a:fld>
            <a:endParaRPr lang="pt-BR" sz="1100">
              <a:solidFill>
                <a:srgbClr val="FFFFFF"/>
              </a:solidFill>
            </a:endParaRPr>
          </a:p>
        </p:txBody>
      </p:sp>
    </p:spTree>
    <p:extLst>
      <p:ext uri="{BB962C8B-B14F-4D97-AF65-F5344CB8AC3E}">
        <p14:creationId xmlns:p14="http://schemas.microsoft.com/office/powerpoint/2010/main" val="16283388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20</a:t>
            </a:fld>
            <a:endParaRPr lang="pt-BR"/>
          </a:p>
        </p:txBody>
      </p:sp>
      <p:sp>
        <p:nvSpPr>
          <p:cNvPr id="7" name="Snip Single Corner Rectangle 6"/>
          <p:cNvSpPr/>
          <p:nvPr/>
        </p:nvSpPr>
        <p:spPr>
          <a:xfrm>
            <a:off x="1580603" y="338732"/>
            <a:ext cx="8739054" cy="1188720"/>
          </a:xfrm>
          <a:prstGeom prst="snip1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a:solidFill>
                  <a:schemeClr val="bg1"/>
                </a:solidFill>
                <a:latin typeface="Cambria" panose="02040503050406030204" pitchFamily="18" charset="0"/>
              </a:rPr>
              <a:t>Tabela 02 -Financiamento da Aposent.Especial e Redução do Tempo de Contrib.</a:t>
            </a:r>
            <a:endParaRPr lang="pt-BR" sz="2800">
              <a:solidFill>
                <a:schemeClr val="bg1"/>
              </a:solidFill>
            </a:endParaRPr>
          </a:p>
        </p:txBody>
      </p:sp>
      <p:sp>
        <p:nvSpPr>
          <p:cNvPr id="8" name="Snip Single Corner Rectangle 7"/>
          <p:cNvSpPr/>
          <p:nvPr/>
        </p:nvSpPr>
        <p:spPr>
          <a:xfrm>
            <a:off x="1580603" y="1957793"/>
            <a:ext cx="1776549" cy="757647"/>
          </a:xfrm>
          <a:prstGeom prst="snip1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Código 1</a:t>
            </a:r>
          </a:p>
        </p:txBody>
      </p:sp>
      <p:sp>
        <p:nvSpPr>
          <p:cNvPr id="9" name="Rounded Rectangle 8"/>
          <p:cNvSpPr/>
          <p:nvPr/>
        </p:nvSpPr>
        <p:spPr>
          <a:xfrm>
            <a:off x="4130033" y="1957793"/>
            <a:ext cx="6189622" cy="75764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400" b="1">
                <a:solidFill>
                  <a:srgbClr val="000000"/>
                </a:solidFill>
                <a:latin typeface="Times New Roman" panose="02020603050405020304" pitchFamily="18" charset="0"/>
              </a:rPr>
              <a:t>Não ensejador de aposentadoria especial</a:t>
            </a:r>
            <a:endParaRPr lang="pt-BR" sz="2400" b="1"/>
          </a:p>
        </p:txBody>
      </p:sp>
      <p:sp>
        <p:nvSpPr>
          <p:cNvPr id="10" name="Snip Single Corner Rectangle 9"/>
          <p:cNvSpPr/>
          <p:nvPr/>
        </p:nvSpPr>
        <p:spPr>
          <a:xfrm>
            <a:off x="1580603" y="3145781"/>
            <a:ext cx="1776549" cy="757647"/>
          </a:xfrm>
          <a:prstGeom prst="snip1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Código 2</a:t>
            </a:r>
          </a:p>
        </p:txBody>
      </p:sp>
      <p:sp>
        <p:nvSpPr>
          <p:cNvPr id="11" name="Snip Single Corner Rectangle 10"/>
          <p:cNvSpPr/>
          <p:nvPr/>
        </p:nvSpPr>
        <p:spPr>
          <a:xfrm>
            <a:off x="1580603" y="4333769"/>
            <a:ext cx="1776549" cy="757647"/>
          </a:xfrm>
          <a:prstGeom prst="snip1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Código 3</a:t>
            </a:r>
          </a:p>
        </p:txBody>
      </p:sp>
      <p:sp>
        <p:nvSpPr>
          <p:cNvPr id="12" name="Rounded Rectangle 11"/>
          <p:cNvSpPr/>
          <p:nvPr/>
        </p:nvSpPr>
        <p:spPr>
          <a:xfrm>
            <a:off x="4130034" y="3141267"/>
            <a:ext cx="6189623" cy="75764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200" b="1" dirty="0">
                <a:solidFill>
                  <a:schemeClr val="tx1"/>
                </a:solidFill>
                <a:latin typeface="Times New Roman" panose="02020603050405020304" pitchFamily="18" charset="0"/>
                <a:cs typeface="Times New Roman" panose="02020603050405020304" pitchFamily="18" charset="0"/>
              </a:rPr>
              <a:t>Ensejador de Aposentadoria Especial 15 anos de contribuição + alíquota de 12%)</a:t>
            </a:r>
          </a:p>
        </p:txBody>
      </p:sp>
      <p:sp>
        <p:nvSpPr>
          <p:cNvPr id="13" name="Rounded Rectangle 12"/>
          <p:cNvSpPr/>
          <p:nvPr/>
        </p:nvSpPr>
        <p:spPr>
          <a:xfrm>
            <a:off x="4130034" y="4333769"/>
            <a:ext cx="6189623" cy="75764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tx1"/>
                </a:solidFill>
                <a:latin typeface="Times New Roman" panose="02020603050405020304" pitchFamily="18" charset="0"/>
                <a:cs typeface="Times New Roman" panose="02020603050405020304" pitchFamily="18" charset="0"/>
              </a:rPr>
              <a:t>Ensejador de Aposentadoria Especial – de 20 anos de contribuição + alíquota de 9%) </a:t>
            </a:r>
          </a:p>
        </p:txBody>
      </p:sp>
      <p:sp>
        <p:nvSpPr>
          <p:cNvPr id="14" name="Snip Single Corner Rectangle 13"/>
          <p:cNvSpPr/>
          <p:nvPr/>
        </p:nvSpPr>
        <p:spPr>
          <a:xfrm>
            <a:off x="1580603" y="5521757"/>
            <a:ext cx="1776549" cy="757647"/>
          </a:xfrm>
          <a:prstGeom prst="snip1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chemeClr val="tx1"/>
                </a:solidFill>
              </a:rPr>
              <a:t>Código 4</a:t>
            </a:r>
          </a:p>
        </p:txBody>
      </p:sp>
      <p:sp>
        <p:nvSpPr>
          <p:cNvPr id="15" name="Rounded Rectangle 14"/>
          <p:cNvSpPr/>
          <p:nvPr/>
        </p:nvSpPr>
        <p:spPr>
          <a:xfrm>
            <a:off x="4130033" y="5521757"/>
            <a:ext cx="6189624" cy="757647"/>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200" b="1" dirty="0">
                <a:solidFill>
                  <a:schemeClr val="tx1"/>
                </a:solidFill>
                <a:latin typeface="Times New Roman" panose="02020603050405020304" pitchFamily="18" charset="0"/>
                <a:cs typeface="Times New Roman" panose="02020603050405020304" pitchFamily="18" charset="0"/>
              </a:rPr>
              <a:t>Ensejador de Aposentadoria Especial - 25 anos de contribuição + alíquota de 6%) </a:t>
            </a:r>
          </a:p>
        </p:txBody>
      </p:sp>
    </p:spTree>
    <p:extLst>
      <p:ext uri="{BB962C8B-B14F-4D97-AF65-F5344CB8AC3E}">
        <p14:creationId xmlns:p14="http://schemas.microsoft.com/office/powerpoint/2010/main" val="2610850567"/>
      </p:ext>
    </p:extLst>
  </p:cSld>
  <p:clrMapOvr>
    <a:masterClrMapping/>
  </p:clrMapOvr>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Text Box 4"/>
          <p:cNvSpPr txBox="1">
            <a:spLocks noChangeArrowheads="1"/>
          </p:cNvSpPr>
          <p:nvPr/>
        </p:nvSpPr>
        <p:spPr bwMode="auto">
          <a:xfrm>
            <a:off x="997527" y="285751"/>
            <a:ext cx="10196946" cy="52629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buClrTx/>
              <a:buSzPct val="90000"/>
              <a:buFontTx/>
              <a:buNone/>
            </a:pPr>
            <a:r>
              <a:rPr lang="pt-BR" altLang="en-US" sz="2100" b="1" dirty="0">
                <a:solidFill>
                  <a:srgbClr val="002060"/>
                </a:solidFill>
                <a:latin typeface="Times New Roman" panose="02020603050405020304" pitchFamily="18" charset="0"/>
              </a:rPr>
              <a:t>IN SRP nº 03/2005, art. 274-C alterado pela pela IN n. 938/2009:</a:t>
            </a:r>
          </a:p>
          <a:p>
            <a:pPr algn="just" eaLnBrk="1" hangingPunct="1">
              <a:spcBef>
                <a:spcPct val="0"/>
              </a:spcBef>
              <a:buClrTx/>
              <a:buSzTx/>
              <a:buFontTx/>
              <a:buNone/>
            </a:pPr>
            <a:r>
              <a:rPr lang="pt-BR" altLang="en-US" sz="2100" b="1" i="1" dirty="0">
                <a:latin typeface="Times New Roman" panose="02020603050405020304" pitchFamily="18" charset="0"/>
              </a:rPr>
              <a:t>       </a:t>
            </a:r>
            <a:r>
              <a:rPr lang="pt-BR" altLang="en-US" sz="2100" dirty="0">
                <a:latin typeface="Times New Roman" panose="02020603050405020304" pitchFamily="18" charset="0"/>
              </a:rPr>
              <a:t>Art. 274-C. As ME e EPP optantes pelo Simples Nacional que prestarem serviços mediante cessão de mão de obra ou empreitada NÃO estão sujeitas à retenção referida no art. 31 da Lei 8.212/91, sobre o valor bruto da nota fiscal, da fatura ou do recibo de prestação de serviços emitidos, excetuada:</a:t>
            </a:r>
          </a:p>
          <a:p>
            <a:pPr algn="just" eaLnBrk="1" hangingPunct="1">
              <a:spcBef>
                <a:spcPct val="0"/>
              </a:spcBef>
              <a:buClrTx/>
              <a:buSzTx/>
              <a:buFontTx/>
              <a:buNone/>
            </a:pPr>
            <a:endParaRPr lang="pt-BR" altLang="en-US" sz="2100" dirty="0">
              <a:latin typeface="Times New Roman" panose="02020603050405020304" pitchFamily="18" charset="0"/>
            </a:endParaRPr>
          </a:p>
          <a:p>
            <a:pPr algn="just" eaLnBrk="1" hangingPunct="1">
              <a:spcBef>
                <a:spcPct val="0"/>
              </a:spcBef>
              <a:buClrTx/>
              <a:buSzTx/>
              <a:buFontTx/>
              <a:buNone/>
            </a:pPr>
            <a:r>
              <a:rPr lang="pt-BR" altLang="en-US" sz="2100" dirty="0">
                <a:latin typeface="Times New Roman" panose="02020603050405020304" pitchFamily="18" charset="0"/>
              </a:rPr>
              <a:t>        I - a ME ou a EPP tributada na forma dos Anexos IV e V da LC 123/2006, para os fatos geradores ocorridos até 31 de dezembro de 2008; e </a:t>
            </a:r>
          </a:p>
          <a:p>
            <a:pPr algn="just" eaLnBrk="1" hangingPunct="1">
              <a:spcBef>
                <a:spcPct val="0"/>
              </a:spcBef>
              <a:buClrTx/>
              <a:buSzTx/>
              <a:buFontTx/>
              <a:buNone/>
            </a:pPr>
            <a:r>
              <a:rPr lang="pt-BR" altLang="en-US" sz="2100" dirty="0">
                <a:latin typeface="Times New Roman" panose="02020603050405020304" pitchFamily="18" charset="0"/>
              </a:rPr>
              <a:t>      II - a ME ou a EPP tributada na forma do Anexo IV da LC 123/2006, para os fatos geradores ocorridos a partir de 1º de janeiro de 2009.</a:t>
            </a:r>
          </a:p>
          <a:p>
            <a:pPr algn="just" eaLnBrk="1" hangingPunct="1">
              <a:spcBef>
                <a:spcPct val="0"/>
              </a:spcBef>
              <a:buClrTx/>
              <a:buSzTx/>
              <a:buFontTx/>
              <a:buNone/>
            </a:pPr>
            <a:r>
              <a:rPr lang="pt-BR" altLang="en-US" sz="2100" dirty="0">
                <a:latin typeface="Times New Roman" panose="02020603050405020304" pitchFamily="18" charset="0"/>
              </a:rPr>
              <a:t>       ...</a:t>
            </a:r>
          </a:p>
          <a:p>
            <a:pPr algn="just" eaLnBrk="1" hangingPunct="1">
              <a:spcBef>
                <a:spcPct val="0"/>
              </a:spcBef>
              <a:buClrTx/>
              <a:buSzTx/>
              <a:buFontTx/>
              <a:buNone/>
            </a:pPr>
            <a:r>
              <a:rPr lang="pt-BR" altLang="en-US" sz="2100" dirty="0">
                <a:latin typeface="Times New Roman" panose="02020603050405020304" pitchFamily="18" charset="0"/>
              </a:rPr>
              <a:t>       § 2º A ME ou a EPP que exerça atividades tributadas na forma do anexo III, até 31 de dezembro de 2008, e tributadas na forma dos anexos III e V, a partir de 1º de janeiro de 2009, todos da LC 123/2006, estará sujeita à exclusão do Simples Nacional na hipótese de prestação de serviços mediante cessão ou locação de mão-de-obra, em face do disposto no inciso XII do art. 17 e no § 5º-H do art. 18 da referida Lei Complementar." </a:t>
            </a:r>
          </a:p>
        </p:txBody>
      </p:sp>
      <p:sp>
        <p:nvSpPr>
          <p:cNvPr id="154628"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BBBEE6D-74BF-44DF-B69A-1F4471165C2C}" type="slidenum">
              <a:rPr lang="pt-BR" altLang="pt-BR">
                <a:solidFill>
                  <a:srgbClr val="9B9A98"/>
                </a:solidFill>
              </a:rPr>
              <a:pPr eaLnBrk="1" hangingPunct="1"/>
              <a:t>200</a:t>
            </a:fld>
            <a:endParaRPr lang="pt-BR" altLang="pt-BR">
              <a:solidFill>
                <a:srgbClr val="9B9A98"/>
              </a:solidFill>
            </a:endParaRPr>
          </a:p>
        </p:txBody>
      </p:sp>
    </p:spTree>
    <p:extLst>
      <p:ext uri="{BB962C8B-B14F-4D97-AF65-F5344CB8AC3E}">
        <p14:creationId xmlns:p14="http://schemas.microsoft.com/office/powerpoint/2010/main" val="830234234"/>
      </p:ext>
    </p:extLst>
  </p:cSld>
  <p:clrMapOvr>
    <a:masterClrMapping/>
  </p:clrMapOvr>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Text Box 4"/>
          <p:cNvSpPr txBox="1">
            <a:spLocks noChangeArrowheads="1"/>
          </p:cNvSpPr>
          <p:nvPr/>
        </p:nvSpPr>
        <p:spPr bwMode="auto">
          <a:xfrm>
            <a:off x="1191492" y="476250"/>
            <a:ext cx="9152660" cy="42780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buClrTx/>
              <a:buSzPct val="90000"/>
              <a:buFontTx/>
              <a:buNone/>
            </a:pPr>
            <a:r>
              <a:rPr lang="pt-BR" altLang="en-US" sz="2000" b="1" dirty="0">
                <a:latin typeface="Times New Roman" panose="02020603050405020304" pitchFamily="18" charset="0"/>
              </a:rPr>
              <a:t>Histórico Administrativo (INSS)</a:t>
            </a:r>
            <a:endParaRPr lang="pt-BR" altLang="en-US" sz="2000" dirty="0">
              <a:latin typeface="Times New Roman" panose="02020603050405020304" pitchFamily="18" charset="0"/>
            </a:endParaRPr>
          </a:p>
          <a:p>
            <a:pPr algn="just" eaLnBrk="1" hangingPunct="1">
              <a:buClrTx/>
              <a:buSzPct val="90000"/>
              <a:buFontTx/>
              <a:buNone/>
            </a:pPr>
            <a:r>
              <a:rPr lang="pt-BR" altLang="en-US" sz="2000" dirty="0">
                <a:latin typeface="Times New Roman" panose="02020603050405020304" pitchFamily="18" charset="0"/>
              </a:rPr>
              <a:t> </a:t>
            </a:r>
          </a:p>
          <a:p>
            <a:pPr algn="just" eaLnBrk="1" hangingPunct="1">
              <a:buClrTx/>
              <a:buSzPct val="90000"/>
              <a:buFontTx/>
              <a:buNone/>
            </a:pPr>
            <a:r>
              <a:rPr lang="pt-BR" altLang="en-US" sz="2000" dirty="0">
                <a:latin typeface="Times New Roman" panose="02020603050405020304" pitchFamily="18" charset="0"/>
              </a:rPr>
              <a:t>- 21.01.1998 a 23.01.2000 - retenção de 11% das empresas prestadoras de serviço optantes pelo SIMPLES.</a:t>
            </a:r>
          </a:p>
          <a:p>
            <a:pPr algn="just" eaLnBrk="1" hangingPunct="1">
              <a:buClrTx/>
              <a:buSzPct val="90000"/>
              <a:buFontTx/>
              <a:buNone/>
            </a:pPr>
            <a:r>
              <a:rPr lang="pt-BR" altLang="en-US" sz="2000" dirty="0">
                <a:latin typeface="Times New Roman" panose="02020603050405020304" pitchFamily="18" charset="0"/>
              </a:rPr>
              <a:t> </a:t>
            </a:r>
          </a:p>
          <a:p>
            <a:pPr algn="just" eaLnBrk="1" hangingPunct="1">
              <a:buClrTx/>
              <a:buSzPct val="90000"/>
              <a:buFontTx/>
              <a:buNone/>
            </a:pPr>
            <a:r>
              <a:rPr lang="pt-BR" altLang="en-US" sz="2000" dirty="0">
                <a:latin typeface="Times New Roman" panose="02020603050405020304" pitchFamily="18" charset="0"/>
              </a:rPr>
              <a:t>- 24.01.2000 a 27.08.2002 - dispensa da retenção de 11% para optantes do SIMPLES.</a:t>
            </a:r>
          </a:p>
          <a:p>
            <a:pPr algn="just" eaLnBrk="1" hangingPunct="1">
              <a:buClrTx/>
              <a:buSzPct val="90000"/>
              <a:buFontTx/>
              <a:buNone/>
            </a:pPr>
            <a:r>
              <a:rPr lang="pt-BR" altLang="en-US" sz="2000" dirty="0">
                <a:latin typeface="Times New Roman" panose="02020603050405020304" pitchFamily="18" charset="0"/>
              </a:rPr>
              <a:t> </a:t>
            </a:r>
          </a:p>
          <a:p>
            <a:pPr algn="just" eaLnBrk="1" hangingPunct="1">
              <a:buClrTx/>
              <a:buSzPct val="90000"/>
              <a:buFontTx/>
              <a:buChar char="-"/>
            </a:pPr>
            <a:r>
              <a:rPr lang="pt-BR" altLang="en-US" sz="2000" dirty="0">
                <a:latin typeface="Times New Roman" panose="02020603050405020304" pitchFamily="18" charset="0"/>
              </a:rPr>
              <a:t>a contar de 28.08.2002 - retenção de 11% das empresas prestadoras de serviço optantes pelo SIMPLES.</a:t>
            </a:r>
          </a:p>
          <a:p>
            <a:pPr algn="just" eaLnBrk="1" hangingPunct="1">
              <a:buClrTx/>
              <a:buSzPct val="90000"/>
              <a:buFontTx/>
              <a:buChar char="-"/>
            </a:pPr>
            <a:endParaRPr lang="pt-BR" altLang="en-US" sz="2000" dirty="0">
              <a:latin typeface="Times New Roman" panose="02020603050405020304" pitchFamily="18" charset="0"/>
            </a:endParaRPr>
          </a:p>
          <a:p>
            <a:pPr algn="just" eaLnBrk="1" hangingPunct="1">
              <a:buClrTx/>
              <a:buSzPct val="90000"/>
              <a:buFontTx/>
              <a:buChar char="-"/>
            </a:pPr>
            <a:r>
              <a:rPr lang="pt-BR" altLang="en-US" sz="2000" dirty="0">
                <a:latin typeface="Times New Roman" panose="02020603050405020304" pitchFamily="18" charset="0"/>
              </a:rPr>
              <a:t> a contar de janeiro de 2009 – dispensa da retenção de 11% das empresas optantes pelo SIMPLES dos anexos I, II, III e V</a:t>
            </a:r>
          </a:p>
        </p:txBody>
      </p:sp>
      <p:sp>
        <p:nvSpPr>
          <p:cNvPr id="155652"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3E3A006-ECEB-45BB-A293-39ADF9F19B0D}" type="slidenum">
              <a:rPr lang="pt-BR" altLang="pt-BR">
                <a:solidFill>
                  <a:srgbClr val="9B9A98"/>
                </a:solidFill>
              </a:rPr>
              <a:pPr eaLnBrk="1" hangingPunct="1"/>
              <a:t>201</a:t>
            </a:fld>
            <a:endParaRPr lang="pt-BR" altLang="pt-BR">
              <a:solidFill>
                <a:srgbClr val="9B9A98"/>
              </a:solidFill>
            </a:endParaRPr>
          </a:p>
        </p:txBody>
      </p:sp>
    </p:spTree>
    <p:extLst>
      <p:ext uri="{BB962C8B-B14F-4D97-AF65-F5344CB8AC3E}">
        <p14:creationId xmlns:p14="http://schemas.microsoft.com/office/powerpoint/2010/main" val="3956374865"/>
      </p:ext>
    </p:extLst>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6" name="Rectangle 2"/>
          <p:cNvSpPr>
            <a:spLocks noGrp="1" noChangeArrowheads="1"/>
          </p:cNvSpPr>
          <p:nvPr>
            <p:ph type="title"/>
          </p:nvPr>
        </p:nvSpPr>
        <p:spPr>
          <a:xfrm>
            <a:off x="1551709" y="2133601"/>
            <a:ext cx="9379527" cy="1470025"/>
          </a:xfrm>
          <a:solidFill>
            <a:schemeClr val="tx2">
              <a:lumMod val="50000"/>
            </a:schemeClr>
          </a:solidFill>
          <a:ln>
            <a:solidFill>
              <a:schemeClr val="tx1"/>
            </a:solidFill>
            <a:miter lim="800000"/>
            <a:headEnd/>
            <a:tailEnd/>
          </a:ln>
        </p:spPr>
        <p:txBody>
          <a:bodyPr vert="horz" lIns="91440" tIns="45720" rIns="91440" bIns="45720" rtlCol="0" anchor="ctr">
            <a:normAutofit/>
          </a:bodyPr>
          <a:lstStyle/>
          <a:p>
            <a:pPr algn="ctr" eaLnBrk="1" hangingPunct="1"/>
            <a:r>
              <a:rPr lang="pt-BR" altLang="en-US" sz="4400" b="1">
                <a:solidFill>
                  <a:schemeClr val="bg1"/>
                </a:solidFill>
                <a:latin typeface="Cambria" panose="02040503050406030204" pitchFamily="18" charset="0"/>
              </a:rPr>
              <a:t>03 - DA BASE DE CÁLCULO</a:t>
            </a:r>
            <a:r>
              <a:rPr lang="pt-BR" altLang="en-US" sz="4400">
                <a:solidFill>
                  <a:schemeClr val="bg1"/>
                </a:solidFill>
                <a:latin typeface="Cambria" panose="02040503050406030204" pitchFamily="18" charset="0"/>
              </a:rPr>
              <a:t> </a:t>
            </a:r>
          </a:p>
        </p:txBody>
      </p:sp>
      <p:sp>
        <p:nvSpPr>
          <p:cNvPr id="156677" name="Rectangle 3"/>
          <p:cNvSpPr>
            <a:spLocks noGrp="1" noChangeArrowheads="1"/>
          </p:cNvSpPr>
          <p:nvPr>
            <p:ph type="body" idx="1"/>
          </p:nvPr>
        </p:nvSpPr>
        <p:spPr>
          <a:xfrm>
            <a:off x="2626160" y="4016376"/>
            <a:ext cx="6149975" cy="832716"/>
          </a:xfrm>
          <a:solidFill>
            <a:schemeClr val="tx2">
              <a:lumMod val="50000"/>
            </a:schemeClr>
          </a:solidFill>
        </p:spPr>
        <p:txBody>
          <a:bodyPr>
            <a:normAutofit/>
          </a:bodyPr>
          <a:lstStyle/>
          <a:p>
            <a:pPr marL="0" indent="0">
              <a:buFontTx/>
              <a:buChar char="-"/>
            </a:pPr>
            <a:r>
              <a:rPr lang="pt-BR" altLang="en-US" sz="3600" dirty="0">
                <a:solidFill>
                  <a:schemeClr val="bg1"/>
                </a:solidFill>
                <a:latin typeface="Cambria" panose="02040503050406030204" pitchFamily="18" charset="0"/>
              </a:rPr>
              <a:t>Pessoa Jurídica </a:t>
            </a:r>
          </a:p>
        </p:txBody>
      </p:sp>
      <p:sp>
        <p:nvSpPr>
          <p:cNvPr id="15667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5C454FB-B181-4B4E-9849-6316C1B0E7F8}" type="slidenum">
              <a:rPr lang="pt-BR" altLang="pt-BR">
                <a:solidFill>
                  <a:srgbClr val="9B9A98"/>
                </a:solidFill>
              </a:rPr>
              <a:pPr eaLnBrk="1" hangingPunct="1"/>
              <a:t>202</a:t>
            </a:fld>
            <a:endParaRPr lang="pt-BR" altLang="pt-BR">
              <a:solidFill>
                <a:srgbClr val="9B9A98"/>
              </a:solidFill>
            </a:endParaRPr>
          </a:p>
        </p:txBody>
      </p:sp>
      <p:sp>
        <p:nvSpPr>
          <p:cNvPr id="15667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F9FA712-6642-4949-9093-6D7E94B6D73F}" type="slidenum">
              <a:rPr lang="pt-BR" altLang="en-US" sz="1400">
                <a:latin typeface="Times New Roman" panose="02020603050405020304" pitchFamily="18" charset="0"/>
              </a:rPr>
              <a:pPr algn="r" eaLnBrk="1" hangingPunct="1">
                <a:spcBef>
                  <a:spcPct val="0"/>
                </a:spcBef>
                <a:buClrTx/>
                <a:buSzTx/>
                <a:buFontTx/>
                <a:buNone/>
              </a:pPr>
              <a:t>202</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108196013"/>
      </p:ext>
    </p:extLst>
  </p:cSld>
  <p:clrMapOvr>
    <a:masterClrMapping/>
  </p:clrMapOvr>
  <p:transition/>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700" name="Rectangle 2"/>
          <p:cNvSpPr>
            <a:spLocks noGrp="1" noChangeArrowheads="1"/>
          </p:cNvSpPr>
          <p:nvPr>
            <p:ph type="title"/>
          </p:nvPr>
        </p:nvSpPr>
        <p:spPr>
          <a:xfrm>
            <a:off x="1919289" y="333376"/>
            <a:ext cx="3455987" cy="574675"/>
          </a:xfrm>
          <a:ln>
            <a:solidFill>
              <a:schemeClr val="accent2"/>
            </a:solidFill>
            <a:miter lim="800000"/>
            <a:headEnd/>
            <a:tailEnd/>
          </a:ln>
        </p:spPr>
        <p:txBody>
          <a:bodyPr vert="horz" lIns="91440" tIns="45720" rIns="91440" bIns="45720" rtlCol="0" anchor="ctr">
            <a:normAutofit fontScale="90000"/>
          </a:bodyPr>
          <a:lstStyle/>
          <a:p>
            <a:pPr eaLnBrk="1" hangingPunct="1"/>
            <a:r>
              <a:rPr lang="pt-BR" altLang="en-US" sz="3800" b="1">
                <a:latin typeface="Franklin Gothic Book" panose="020B0503020102020204" pitchFamily="34" charset="0"/>
              </a:rPr>
              <a:t>Pessoa Jurídica</a:t>
            </a:r>
          </a:p>
        </p:txBody>
      </p:sp>
      <p:sp>
        <p:nvSpPr>
          <p:cNvPr id="15770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308AE01-DD2C-4F5E-938E-BD0DB895FA2E}" type="slidenum">
              <a:rPr lang="pt-BR" altLang="pt-BR">
                <a:solidFill>
                  <a:srgbClr val="9B9A98"/>
                </a:solidFill>
              </a:rPr>
              <a:pPr eaLnBrk="1" hangingPunct="1"/>
              <a:t>203</a:t>
            </a:fld>
            <a:endParaRPr lang="pt-BR" altLang="pt-BR">
              <a:solidFill>
                <a:srgbClr val="9B9A98"/>
              </a:solidFill>
            </a:endParaRPr>
          </a:p>
        </p:txBody>
      </p:sp>
      <p:sp>
        <p:nvSpPr>
          <p:cNvPr id="15769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1EAE6F9-66AC-47CE-9CE7-7EFC0F56F1B1}" type="slidenum">
              <a:rPr lang="pt-BR" altLang="en-US" sz="1400">
                <a:latin typeface="Times New Roman" panose="02020603050405020304" pitchFamily="18" charset="0"/>
              </a:rPr>
              <a:pPr algn="r" eaLnBrk="1" hangingPunct="1">
                <a:spcBef>
                  <a:spcPct val="0"/>
                </a:spcBef>
                <a:buClrTx/>
                <a:buSzTx/>
                <a:buFontTx/>
                <a:buNone/>
              </a:pPr>
              <a:t>203</a:t>
            </a:fld>
            <a:endParaRPr lang="pt-BR" altLang="en-US" sz="1400">
              <a:latin typeface="Times New Roman" panose="02020603050405020304" pitchFamily="18" charset="0"/>
            </a:endParaRPr>
          </a:p>
        </p:txBody>
      </p:sp>
      <p:grpSp>
        <p:nvGrpSpPr>
          <p:cNvPr id="157701" name="Organization Chart 3"/>
          <p:cNvGrpSpPr>
            <a:grpSpLocks/>
          </p:cNvGrpSpPr>
          <p:nvPr/>
        </p:nvGrpSpPr>
        <p:grpSpPr bwMode="auto">
          <a:xfrm>
            <a:off x="784226" y="1540756"/>
            <a:ext cx="10896600" cy="4815594"/>
            <a:chOff x="744" y="1318"/>
            <a:chExt cx="4838" cy="548"/>
          </a:xfrm>
        </p:grpSpPr>
        <p:cxnSp>
          <p:nvCxnSpPr>
            <p:cNvPr id="157703" name="_s9220"/>
            <p:cNvCxnSpPr>
              <a:cxnSpLocks noChangeShapeType="1"/>
              <a:stCxn id="9" idx="0"/>
              <a:endCxn id="157708" idx="2"/>
            </p:cNvCxnSpPr>
            <p:nvPr/>
          </p:nvCxnSpPr>
          <p:spPr bwMode="auto">
            <a:xfrm rot="5400000" flipH="1" flipV="1">
              <a:off x="2479" y="1067"/>
              <a:ext cx="116" cy="907"/>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7704" name="_s9221"/>
            <p:cNvCxnSpPr>
              <a:cxnSpLocks noChangeShapeType="1"/>
              <a:stCxn id="8" idx="0"/>
              <a:endCxn id="157708" idx="2"/>
            </p:cNvCxnSpPr>
            <p:nvPr/>
          </p:nvCxnSpPr>
          <p:spPr bwMode="auto">
            <a:xfrm rot="16200000" flipV="1">
              <a:off x="2932" y="1520"/>
              <a:ext cx="116" cy="0"/>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7705" name="_s9222"/>
            <p:cNvCxnSpPr>
              <a:cxnSpLocks noChangeShapeType="1"/>
              <a:stCxn id="157711" idx="0"/>
              <a:endCxn id="157708" idx="2"/>
            </p:cNvCxnSpPr>
            <p:nvPr/>
          </p:nvCxnSpPr>
          <p:spPr bwMode="auto">
            <a:xfrm rot="16200000" flipV="1">
              <a:off x="3926" y="526"/>
              <a:ext cx="116" cy="198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7706" name="_s9223"/>
            <p:cNvCxnSpPr>
              <a:cxnSpLocks noChangeShapeType="1"/>
              <a:stCxn id="157710" idx="0"/>
              <a:endCxn id="157708" idx="2"/>
            </p:cNvCxnSpPr>
            <p:nvPr/>
          </p:nvCxnSpPr>
          <p:spPr bwMode="auto">
            <a:xfrm rot="16200000" flipV="1">
              <a:off x="3386" y="1066"/>
              <a:ext cx="116" cy="908"/>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cxnSp>
          <p:nvCxnSpPr>
            <p:cNvPr id="157707" name="_s9224"/>
            <p:cNvCxnSpPr>
              <a:cxnSpLocks noChangeShapeType="1"/>
              <a:stCxn id="157709" idx="0"/>
              <a:endCxn id="157708" idx="2"/>
            </p:cNvCxnSpPr>
            <p:nvPr/>
          </p:nvCxnSpPr>
          <p:spPr bwMode="auto">
            <a:xfrm rot="5400000" flipH="1" flipV="1">
              <a:off x="2025" y="613"/>
              <a:ext cx="116" cy="1814"/>
            </a:xfrm>
            <a:prstGeom prst="bentConnector3">
              <a:avLst>
                <a:gd name="adj1" fmla="val 50000"/>
              </a:avLst>
            </a:prstGeom>
            <a:noFill/>
            <a:ln w="28575">
              <a:solidFill>
                <a:schemeClr val="tx1"/>
              </a:solidFill>
              <a:miter lim="800000"/>
              <a:headEnd/>
              <a:tailEnd/>
            </a:ln>
            <a:extLst>
              <a:ext uri="{909E8E84-426E-40DD-AFC4-6F175D3DCCD1}">
                <a14:hiddenFill xmlns:a14="http://schemas.microsoft.com/office/drawing/2010/main">
                  <a:noFill/>
                </a14:hiddenFill>
              </a:ext>
            </a:extLst>
          </p:spPr>
        </p:cxnSp>
        <p:sp>
          <p:nvSpPr>
            <p:cNvPr id="157708" name="_s9225"/>
            <p:cNvSpPr>
              <a:spLocks noChangeArrowheads="1"/>
            </p:cNvSpPr>
            <p:nvPr/>
          </p:nvSpPr>
          <p:spPr bwMode="auto">
            <a:xfrm>
              <a:off x="2425" y="1318"/>
              <a:ext cx="1130" cy="144"/>
            </a:xfrm>
            <a:prstGeom prst="roundRect">
              <a:avLst>
                <a:gd name="adj" fmla="val 16667"/>
              </a:avLst>
            </a:prstGeom>
            <a:solidFill>
              <a:schemeClr val="accent1"/>
            </a:solidFill>
            <a:ln w="9525">
              <a:solidFill>
                <a:schemeClr val="tx1"/>
              </a:solidFill>
              <a:round/>
              <a:headEnd/>
              <a:tailEnd/>
            </a:ln>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600" b="1">
                  <a:latin typeface="Tahoma" panose="020B0604030504040204" pitchFamily="34" charset="0"/>
                </a:rPr>
                <a:t>BASE CÁLCULO</a:t>
              </a:r>
            </a:p>
          </p:txBody>
        </p:sp>
        <p:sp>
          <p:nvSpPr>
            <p:cNvPr id="157709" name="_s9226"/>
            <p:cNvSpPr>
              <a:spLocks noChangeArrowheads="1"/>
            </p:cNvSpPr>
            <p:nvPr/>
          </p:nvSpPr>
          <p:spPr bwMode="auto">
            <a:xfrm>
              <a:off x="744" y="1578"/>
              <a:ext cx="864" cy="288"/>
            </a:xfrm>
            <a:prstGeom prst="roundRect">
              <a:avLst>
                <a:gd name="adj" fmla="val 16667"/>
              </a:avLst>
            </a:prstGeom>
            <a:solidFill>
              <a:schemeClr val="tx2">
                <a:lumMod val="50000"/>
              </a:schemeClr>
            </a:solidFill>
            <a:ln w="9525">
              <a:solidFill>
                <a:schemeClr val="tx1"/>
              </a:solidFill>
              <a:round/>
              <a:headEnd/>
              <a:tailEnd/>
            </a:ln>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800" b="1">
                  <a:solidFill>
                    <a:schemeClr val="bg1"/>
                  </a:solidFill>
                  <a:latin typeface="+mj-lt"/>
                </a:rPr>
                <a:t>Fornecimento</a:t>
              </a:r>
            </a:p>
            <a:p>
              <a:pPr algn="ctr" eaLnBrk="1" hangingPunct="1">
                <a:spcBef>
                  <a:spcPct val="0"/>
                </a:spcBef>
                <a:buClrTx/>
                <a:buSzTx/>
                <a:buFontTx/>
                <a:buNone/>
              </a:pPr>
              <a:r>
                <a:rPr lang="pt-BR" altLang="en-US" sz="1800" b="1">
                  <a:solidFill>
                    <a:schemeClr val="bg1"/>
                  </a:solidFill>
                  <a:latin typeface="+mj-lt"/>
                </a:rPr>
                <a:t>Material e Equipo</a:t>
              </a:r>
            </a:p>
            <a:p>
              <a:pPr algn="ctr" eaLnBrk="1" hangingPunct="1">
                <a:spcBef>
                  <a:spcPct val="0"/>
                </a:spcBef>
                <a:buClrTx/>
                <a:buSzTx/>
                <a:buFontTx/>
                <a:buNone/>
              </a:pPr>
              <a:r>
                <a:rPr lang="pt-BR" altLang="en-US" sz="1800" b="1">
                  <a:solidFill>
                    <a:schemeClr val="bg1"/>
                  </a:solidFill>
                  <a:latin typeface="+mj-lt"/>
                </a:rPr>
                <a:t>Com valores</a:t>
              </a:r>
            </a:p>
            <a:p>
              <a:pPr algn="ctr" eaLnBrk="1" hangingPunct="1">
                <a:spcBef>
                  <a:spcPct val="0"/>
                </a:spcBef>
                <a:buClrTx/>
                <a:buSzTx/>
                <a:buFontTx/>
                <a:buNone/>
              </a:pPr>
              <a:endParaRPr lang="pt-BR" altLang="en-US" sz="1800" b="1">
                <a:solidFill>
                  <a:schemeClr val="bg1"/>
                </a:solidFill>
                <a:latin typeface="+mj-lt"/>
              </a:endParaRPr>
            </a:p>
            <a:p>
              <a:pPr algn="ctr" eaLnBrk="1" hangingPunct="1">
                <a:spcBef>
                  <a:spcPct val="0"/>
                </a:spcBef>
                <a:buClrTx/>
                <a:buSzTx/>
                <a:buFontTx/>
                <a:buNone/>
              </a:pPr>
              <a:r>
                <a:rPr lang="pt-BR" altLang="en-US" sz="1800" b="1">
                  <a:solidFill>
                    <a:schemeClr val="bg1"/>
                  </a:solidFill>
                  <a:latin typeface="+mj-lt"/>
                </a:rPr>
                <a:t>- Valor da MO</a:t>
              </a:r>
            </a:p>
            <a:p>
              <a:pPr algn="ctr" eaLnBrk="1" hangingPunct="1">
                <a:spcBef>
                  <a:spcPct val="0"/>
                </a:spcBef>
                <a:buClrTx/>
                <a:buSzTx/>
                <a:buFontTx/>
                <a:buNone/>
              </a:pPr>
              <a:endParaRPr lang="pt-BR" altLang="en-US" sz="1800" b="1">
                <a:solidFill>
                  <a:schemeClr val="bg1"/>
                </a:solidFill>
                <a:latin typeface="+mj-lt"/>
              </a:endParaRPr>
            </a:p>
          </p:txBody>
        </p:sp>
        <p:sp>
          <p:nvSpPr>
            <p:cNvPr id="157710" name="_s9227"/>
            <p:cNvSpPr>
              <a:spLocks noChangeArrowheads="1"/>
            </p:cNvSpPr>
            <p:nvPr/>
          </p:nvSpPr>
          <p:spPr bwMode="auto">
            <a:xfrm>
              <a:off x="3466" y="1578"/>
              <a:ext cx="864" cy="288"/>
            </a:xfrm>
            <a:prstGeom prst="roundRect">
              <a:avLst>
                <a:gd name="adj" fmla="val 16667"/>
              </a:avLst>
            </a:prstGeom>
            <a:solidFill>
              <a:schemeClr val="tx2">
                <a:lumMod val="50000"/>
              </a:schemeClr>
            </a:solidFill>
            <a:ln w="9525">
              <a:solidFill>
                <a:schemeClr val="tx1"/>
              </a:solidFill>
              <a:round/>
              <a:headEnd/>
              <a:tailEnd/>
            </a:ln>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1800" b="1">
                  <a:solidFill>
                    <a:schemeClr val="bg1"/>
                  </a:solidFill>
                  <a:latin typeface="+mj-lt"/>
                </a:rPr>
                <a:t>TRANSPORTE -</a:t>
              </a:r>
            </a:p>
            <a:p>
              <a:pPr algn="ctr" eaLnBrk="1" hangingPunct="1">
                <a:spcBef>
                  <a:spcPct val="0"/>
                </a:spcBef>
                <a:buClrTx/>
                <a:buSzTx/>
                <a:buFontTx/>
                <a:buNone/>
              </a:pPr>
              <a:r>
                <a:rPr lang="pt-BR" altLang="en-US" sz="1800" b="1">
                  <a:solidFill>
                    <a:schemeClr val="bg1"/>
                  </a:solidFill>
                  <a:latin typeface="+mj-lt"/>
                </a:rPr>
                <a:t>30%</a:t>
              </a:r>
            </a:p>
            <a:p>
              <a:pPr algn="ctr" eaLnBrk="1" hangingPunct="1">
                <a:spcBef>
                  <a:spcPct val="0"/>
                </a:spcBef>
                <a:buClrTx/>
                <a:buSzTx/>
                <a:buFontTx/>
                <a:buNone/>
              </a:pPr>
              <a:r>
                <a:rPr lang="pt-BR" altLang="en-US" sz="1800" b="1">
                  <a:solidFill>
                    <a:schemeClr val="bg1"/>
                  </a:solidFill>
                  <a:latin typeface="+mj-lt"/>
                </a:rPr>
                <a:t>LIMPEZA HOSPITAL</a:t>
              </a:r>
            </a:p>
            <a:p>
              <a:pPr algn="ctr" eaLnBrk="1" hangingPunct="1">
                <a:spcBef>
                  <a:spcPct val="0"/>
                </a:spcBef>
                <a:buClrTx/>
                <a:buSzTx/>
                <a:buFontTx/>
                <a:buNone/>
              </a:pPr>
              <a:r>
                <a:rPr lang="pt-BR" altLang="en-US" sz="1800" b="1">
                  <a:solidFill>
                    <a:schemeClr val="bg1"/>
                  </a:solidFill>
                  <a:latin typeface="+mj-lt"/>
                </a:rPr>
                <a:t>65%</a:t>
              </a:r>
            </a:p>
            <a:p>
              <a:pPr algn="ctr" eaLnBrk="1" hangingPunct="1">
                <a:spcBef>
                  <a:spcPct val="0"/>
                </a:spcBef>
                <a:buClrTx/>
                <a:buSzTx/>
                <a:buFontTx/>
                <a:buNone/>
              </a:pPr>
              <a:r>
                <a:rPr lang="pt-BR" altLang="en-US" sz="1800" b="1">
                  <a:solidFill>
                    <a:schemeClr val="bg1"/>
                  </a:solidFill>
                  <a:latin typeface="+mj-lt"/>
                </a:rPr>
                <a:t>DEMAIS LIMPEZAS</a:t>
              </a:r>
            </a:p>
            <a:p>
              <a:pPr algn="ctr" eaLnBrk="1" hangingPunct="1">
                <a:spcBef>
                  <a:spcPct val="0"/>
                </a:spcBef>
                <a:buClrTx/>
                <a:buSzTx/>
                <a:buFontTx/>
                <a:buNone/>
              </a:pPr>
              <a:r>
                <a:rPr lang="pt-BR" altLang="en-US" sz="1800" b="1">
                  <a:solidFill>
                    <a:schemeClr val="bg1"/>
                  </a:solidFill>
                  <a:latin typeface="+mj-lt"/>
                </a:rPr>
                <a:t>80%</a:t>
              </a:r>
            </a:p>
          </p:txBody>
        </p:sp>
        <p:sp>
          <p:nvSpPr>
            <p:cNvPr id="157711" name="_s9228"/>
            <p:cNvSpPr>
              <a:spLocks noChangeArrowheads="1"/>
            </p:cNvSpPr>
            <p:nvPr/>
          </p:nvSpPr>
          <p:spPr bwMode="auto">
            <a:xfrm>
              <a:off x="4374" y="1578"/>
              <a:ext cx="1208" cy="288"/>
            </a:xfrm>
            <a:prstGeom prst="roundRect">
              <a:avLst>
                <a:gd name="adj" fmla="val 16667"/>
              </a:avLst>
            </a:prstGeom>
            <a:solidFill>
              <a:schemeClr val="accent4">
                <a:lumMod val="50000"/>
              </a:schemeClr>
            </a:solidFill>
            <a:ln w="9525">
              <a:solidFill>
                <a:schemeClr val="tx1"/>
              </a:solidFill>
              <a:round/>
              <a:headEnd/>
              <a:tailEnd/>
            </a:ln>
          </p:spPr>
          <p:txBody>
            <a:bodyPr wrap="none" lIns="0" tIns="0" rIns="0" bIns="0" anchor="ct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pt-BR" altLang="en-US" sz="2000" b="1" dirty="0">
                  <a:solidFill>
                    <a:schemeClr val="bg1"/>
                  </a:solidFill>
                  <a:latin typeface="+mj-lt"/>
                </a:rPr>
                <a:t>CONSTRUÇÃO CIVIL</a:t>
              </a:r>
            </a:p>
            <a:p>
              <a:pPr eaLnBrk="1" hangingPunct="1">
                <a:spcBef>
                  <a:spcPct val="0"/>
                </a:spcBef>
                <a:buClrTx/>
                <a:buSzTx/>
                <a:buFontTx/>
                <a:buNone/>
              </a:pPr>
              <a:r>
                <a:rPr lang="pt-BR" altLang="en-US" sz="2000" b="1" dirty="0">
                  <a:solidFill>
                    <a:schemeClr val="bg1"/>
                  </a:solidFill>
                  <a:latin typeface="+mj-lt"/>
                </a:rPr>
                <a:t>10% - pavim.asf.</a:t>
              </a:r>
            </a:p>
            <a:p>
              <a:pPr eaLnBrk="1" hangingPunct="1">
                <a:spcBef>
                  <a:spcPct val="0"/>
                </a:spcBef>
                <a:buClrTx/>
                <a:buSzTx/>
                <a:buFontTx/>
                <a:buNone/>
              </a:pPr>
              <a:r>
                <a:rPr lang="pt-BR" altLang="en-US" sz="2000" b="1" dirty="0">
                  <a:solidFill>
                    <a:schemeClr val="bg1"/>
                  </a:solidFill>
                  <a:latin typeface="+mj-lt"/>
                </a:rPr>
                <a:t>15% - terraplenag</a:t>
              </a:r>
            </a:p>
            <a:p>
              <a:pPr eaLnBrk="1" hangingPunct="1">
                <a:spcBef>
                  <a:spcPct val="0"/>
                </a:spcBef>
                <a:buClrTx/>
                <a:buSzTx/>
                <a:buFontTx/>
                <a:buNone/>
              </a:pPr>
              <a:r>
                <a:rPr lang="pt-BR" altLang="en-US" sz="2000" b="1" dirty="0">
                  <a:solidFill>
                    <a:schemeClr val="bg1"/>
                  </a:solidFill>
                  <a:latin typeface="+mj-lt"/>
                </a:rPr>
                <a:t> aterro e dragagem </a:t>
              </a:r>
            </a:p>
            <a:p>
              <a:pPr eaLnBrk="1" hangingPunct="1">
                <a:spcBef>
                  <a:spcPct val="0"/>
                </a:spcBef>
                <a:buClrTx/>
                <a:buSzTx/>
                <a:buFontTx/>
                <a:buNone/>
              </a:pPr>
              <a:r>
                <a:rPr lang="pt-BR" altLang="en-US" sz="2000" b="1" dirty="0">
                  <a:solidFill>
                    <a:schemeClr val="bg1"/>
                  </a:solidFill>
                  <a:latin typeface="+mj-lt"/>
                </a:rPr>
                <a:t>35% - demais serv.</a:t>
              </a:r>
            </a:p>
            <a:p>
              <a:pPr eaLnBrk="1" hangingPunct="1">
                <a:spcBef>
                  <a:spcPct val="0"/>
                </a:spcBef>
                <a:buClrTx/>
                <a:buSzTx/>
                <a:buFontTx/>
                <a:buNone/>
              </a:pPr>
              <a:r>
                <a:rPr lang="pt-BR" altLang="en-US" sz="2000" b="1" dirty="0">
                  <a:solidFill>
                    <a:schemeClr val="bg1"/>
                  </a:solidFill>
                  <a:latin typeface="+mj-lt"/>
                </a:rPr>
                <a:t>mecânicos</a:t>
              </a:r>
            </a:p>
            <a:p>
              <a:pPr eaLnBrk="1" hangingPunct="1">
                <a:spcBef>
                  <a:spcPct val="0"/>
                </a:spcBef>
                <a:buClrTx/>
                <a:buSzTx/>
                <a:buFontTx/>
                <a:buNone/>
              </a:pPr>
              <a:r>
                <a:rPr lang="pt-BR" altLang="en-US" sz="2000" b="1" dirty="0">
                  <a:solidFill>
                    <a:schemeClr val="bg1"/>
                  </a:solidFill>
                  <a:latin typeface="+mj-lt"/>
                </a:rPr>
                <a:t>45% - obras artes</a:t>
              </a:r>
            </a:p>
            <a:p>
              <a:pPr eaLnBrk="1" hangingPunct="1">
                <a:spcBef>
                  <a:spcPct val="0"/>
                </a:spcBef>
                <a:buClrTx/>
                <a:buSzTx/>
                <a:buFontTx/>
                <a:buNone/>
              </a:pPr>
              <a:r>
                <a:rPr lang="pt-BR" altLang="en-US" sz="2000" b="1" dirty="0">
                  <a:solidFill>
                    <a:schemeClr val="bg1"/>
                  </a:solidFill>
                  <a:latin typeface="+mj-lt"/>
                </a:rPr>
                <a:t>50% - drenagem</a:t>
              </a:r>
            </a:p>
          </p:txBody>
        </p:sp>
        <p:sp>
          <p:nvSpPr>
            <p:cNvPr id="8" name="_s9229"/>
            <p:cNvSpPr>
              <a:spLocks noChangeArrowheads="1"/>
            </p:cNvSpPr>
            <p:nvPr/>
          </p:nvSpPr>
          <p:spPr bwMode="auto">
            <a:xfrm>
              <a:off x="2559" y="1578"/>
              <a:ext cx="863" cy="288"/>
            </a:xfrm>
            <a:prstGeom prst="roundRect">
              <a:avLst>
                <a:gd name="adj" fmla="val 16667"/>
              </a:avLst>
            </a:prstGeom>
            <a:solidFill>
              <a:schemeClr val="tx2">
                <a:lumMod val="50000"/>
              </a:schemeClr>
            </a:solidFill>
            <a:ln w="9525">
              <a:solidFill>
                <a:schemeClr val="tx1"/>
              </a:solidFill>
              <a:round/>
              <a:headEnd/>
              <a:tailEnd/>
            </a:ln>
          </p:spPr>
          <p:txBody>
            <a:bodyPr wrap="none" lIns="0" tIns="0" rIns="0" bIns="0" anchor="ctr"/>
            <a:lstStyle/>
            <a:p>
              <a:pPr algn="ctr">
                <a:defRPr/>
              </a:pPr>
              <a:r>
                <a:rPr lang="pt-BR" altLang="en-US" b="1" dirty="0">
                  <a:solidFill>
                    <a:schemeClr val="bg1"/>
                  </a:solidFill>
                  <a:latin typeface="+mj-lt"/>
                </a:rPr>
                <a:t>Sem previsão no </a:t>
              </a:r>
            </a:p>
            <a:p>
              <a:pPr algn="ctr">
                <a:defRPr/>
              </a:pPr>
              <a:r>
                <a:rPr lang="pt-BR" altLang="en-US" b="1" dirty="0">
                  <a:solidFill>
                    <a:schemeClr val="bg1"/>
                  </a:solidFill>
                  <a:latin typeface="+mj-lt"/>
                </a:rPr>
                <a:t>Contrato de fornec.</a:t>
              </a:r>
            </a:p>
            <a:p>
              <a:pPr algn="ctr">
                <a:defRPr/>
              </a:pPr>
              <a:r>
                <a:rPr lang="pt-BR" altLang="en-US" b="1" dirty="0">
                  <a:solidFill>
                    <a:schemeClr val="bg1"/>
                  </a:solidFill>
                  <a:latin typeface="+mj-lt"/>
                </a:rPr>
                <a:t>MAT/EQUIP</a:t>
              </a:r>
            </a:p>
            <a:p>
              <a:pPr algn="ctr">
                <a:defRPr/>
              </a:pPr>
              <a:r>
                <a:rPr lang="pt-BR" altLang="en-US" b="1" dirty="0">
                  <a:solidFill>
                    <a:schemeClr val="bg1"/>
                  </a:solidFill>
                  <a:latin typeface="+mj-lt"/>
                </a:rPr>
                <a:t>Base de 100% da</a:t>
              </a:r>
            </a:p>
            <a:p>
              <a:pPr algn="ctr">
                <a:defRPr/>
              </a:pPr>
              <a:r>
                <a:rPr lang="pt-BR" altLang="en-US" b="1" dirty="0">
                  <a:solidFill>
                    <a:schemeClr val="bg1"/>
                  </a:solidFill>
                  <a:latin typeface="+mj-lt"/>
                </a:rPr>
                <a:t>NF</a:t>
              </a:r>
            </a:p>
          </p:txBody>
        </p:sp>
        <p:sp>
          <p:nvSpPr>
            <p:cNvPr id="9" name="_s9230"/>
            <p:cNvSpPr>
              <a:spLocks noChangeArrowheads="1"/>
            </p:cNvSpPr>
            <p:nvPr/>
          </p:nvSpPr>
          <p:spPr bwMode="auto">
            <a:xfrm>
              <a:off x="1652" y="1578"/>
              <a:ext cx="863" cy="288"/>
            </a:xfrm>
            <a:prstGeom prst="roundRect">
              <a:avLst>
                <a:gd name="adj" fmla="val 16667"/>
              </a:avLst>
            </a:prstGeom>
            <a:solidFill>
              <a:schemeClr val="tx2">
                <a:lumMod val="50000"/>
              </a:schemeClr>
            </a:solidFill>
            <a:ln w="9525">
              <a:solidFill>
                <a:schemeClr val="tx1"/>
              </a:solidFill>
              <a:round/>
              <a:headEnd/>
              <a:tailEnd/>
            </a:ln>
          </p:spPr>
          <p:txBody>
            <a:bodyPr wrap="none" lIns="0" tIns="0" rIns="0" bIns="0" anchor="ctr"/>
            <a:lstStyle/>
            <a:p>
              <a:pPr algn="ctr">
                <a:defRPr/>
              </a:pPr>
              <a:r>
                <a:rPr lang="pt-BR" altLang="en-US" b="1" dirty="0">
                  <a:solidFill>
                    <a:schemeClr val="bg1"/>
                  </a:solidFill>
                  <a:latin typeface="+mj-lt"/>
                </a:rPr>
                <a:t>Fornecimento</a:t>
              </a:r>
            </a:p>
            <a:p>
              <a:pPr algn="ctr">
                <a:defRPr/>
              </a:pPr>
              <a:r>
                <a:rPr lang="pt-BR" altLang="en-US" b="1" dirty="0">
                  <a:solidFill>
                    <a:schemeClr val="bg1"/>
                  </a:solidFill>
                  <a:latin typeface="+mj-lt"/>
                </a:rPr>
                <a:t>Material e Equipo</a:t>
              </a:r>
            </a:p>
            <a:p>
              <a:pPr algn="ctr">
                <a:defRPr/>
              </a:pPr>
              <a:r>
                <a:rPr lang="pt-BR" altLang="en-US" b="1" dirty="0">
                  <a:solidFill>
                    <a:schemeClr val="bg1"/>
                  </a:solidFill>
                  <a:latin typeface="+mj-lt"/>
                </a:rPr>
                <a:t>Sem valores</a:t>
              </a:r>
            </a:p>
            <a:p>
              <a:pPr algn="ctr">
                <a:defRPr/>
              </a:pPr>
              <a:r>
                <a:rPr lang="pt-BR" altLang="en-US" b="1" dirty="0">
                  <a:solidFill>
                    <a:schemeClr val="bg1"/>
                  </a:solidFill>
                  <a:latin typeface="+mj-lt"/>
                </a:rPr>
                <a:t>Base de 50%</a:t>
              </a:r>
            </a:p>
            <a:p>
              <a:pPr algn="ctr">
                <a:defRPr/>
              </a:pPr>
              <a:r>
                <a:rPr lang="pt-BR" altLang="en-US" b="1" dirty="0">
                  <a:solidFill>
                    <a:schemeClr val="bg1"/>
                  </a:solidFill>
                  <a:latin typeface="+mj-lt"/>
                </a:rPr>
                <a:t>Do valor bruto NF</a:t>
              </a:r>
            </a:p>
            <a:p>
              <a:pPr algn="ctr">
                <a:defRPr/>
              </a:pPr>
              <a:endParaRPr lang="pt-BR" altLang="en-US" b="1" dirty="0">
                <a:solidFill>
                  <a:schemeClr val="bg1"/>
                </a:solidFill>
                <a:latin typeface="+mj-lt"/>
              </a:endParaRPr>
            </a:p>
          </p:txBody>
        </p:sp>
      </p:grpSp>
    </p:spTree>
    <p:extLst>
      <p:ext uri="{BB962C8B-B14F-4D97-AF65-F5344CB8AC3E}">
        <p14:creationId xmlns:p14="http://schemas.microsoft.com/office/powerpoint/2010/main" val="776476286"/>
      </p:ext>
    </p:extLst>
  </p:cSld>
  <p:clrMapOvr>
    <a:masterClrMapping/>
  </p:clrMapOvr>
  <p:transitio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4" name="Rectangle 2"/>
          <p:cNvSpPr>
            <a:spLocks noGrp="1" noChangeArrowheads="1"/>
          </p:cNvSpPr>
          <p:nvPr>
            <p:ph type="title"/>
          </p:nvPr>
        </p:nvSpPr>
        <p:spPr>
          <a:xfrm>
            <a:off x="2209800" y="333375"/>
            <a:ext cx="7772400" cy="935038"/>
          </a:xfrm>
          <a:solidFill>
            <a:schemeClr val="accent4">
              <a:lumMod val="50000"/>
            </a:schemeClr>
          </a:solidFill>
          <a:ln>
            <a:solidFill>
              <a:srgbClr val="CC0000"/>
            </a:solidFill>
            <a:miter lim="800000"/>
            <a:headEnd/>
            <a:tailEnd/>
          </a:ln>
        </p:spPr>
        <p:txBody>
          <a:bodyPr vert="horz" lIns="91440" tIns="45720" rIns="91440" bIns="45720" rtlCol="0" anchor="ctr">
            <a:normAutofit/>
          </a:bodyPr>
          <a:lstStyle/>
          <a:p>
            <a:pPr algn="ctr" eaLnBrk="1" hangingPunct="1"/>
            <a:r>
              <a:rPr lang="pt-BR" altLang="en-US" sz="3600">
                <a:solidFill>
                  <a:schemeClr val="bg1"/>
                </a:solidFill>
                <a:latin typeface="Times New Roman" panose="02020603050405020304" pitchFamily="18" charset="0"/>
              </a:rPr>
              <a:t>01 - Situação - base de cálculo</a:t>
            </a:r>
          </a:p>
        </p:txBody>
      </p:sp>
      <p:sp>
        <p:nvSpPr>
          <p:cNvPr id="158725" name="Rectangle 3"/>
          <p:cNvSpPr>
            <a:spLocks noGrp="1" noChangeArrowheads="1"/>
          </p:cNvSpPr>
          <p:nvPr>
            <p:ph type="body" idx="1"/>
          </p:nvPr>
        </p:nvSpPr>
        <p:spPr>
          <a:xfrm>
            <a:off x="1191491" y="1557338"/>
            <a:ext cx="9684327" cy="4824412"/>
          </a:xfrm>
        </p:spPr>
        <p:txBody>
          <a:bodyPr/>
          <a:lstStyle/>
          <a:p>
            <a:pPr algn="just" eaLnBrk="1" hangingPunct="1">
              <a:lnSpc>
                <a:spcPct val="90000"/>
              </a:lnSpc>
            </a:pPr>
            <a:r>
              <a:rPr lang="pt-BR" altLang="en-US" sz="2600" dirty="0">
                <a:solidFill>
                  <a:srgbClr val="002060"/>
                </a:solidFill>
                <a:latin typeface="Times New Roman" panose="02020603050405020304" pitchFamily="18" charset="0"/>
                <a:cs typeface="Times New Roman" panose="02020603050405020304" pitchFamily="18" charset="0"/>
              </a:rPr>
              <a:t>Os valores de materiais ou de equipamentos, próprios ou de terceiros, exceto os equipamentos manuais, fornecidos pela contratada, discriminados no contrato e na nota fiscal, na fatura ou no recibo de prestação de serviços, não integram a base de cálculo da retenção, desde que comprovados.</a:t>
            </a:r>
          </a:p>
          <a:p>
            <a:pPr algn="just" eaLnBrk="1" hangingPunct="1">
              <a:lnSpc>
                <a:spcPct val="90000"/>
              </a:lnSpc>
            </a:pPr>
            <a:r>
              <a:rPr lang="pt-BR" altLang="en-US" sz="2600" b="1" dirty="0">
                <a:solidFill>
                  <a:srgbClr val="002060"/>
                </a:solidFill>
                <a:latin typeface="Times New Roman" panose="02020603050405020304" pitchFamily="18" charset="0"/>
                <a:cs typeface="Times New Roman" panose="02020603050405020304" pitchFamily="18" charset="0"/>
              </a:rPr>
              <a:t>Considera-se discriminação no contrato os valores nele consignados, relativos ao material ou equipamentos, ou os previstos em planilha à parte, desde que esta seja parte integrante do contrato mediante cláusula nele expressa. </a:t>
            </a:r>
          </a:p>
        </p:txBody>
      </p:sp>
      <p:sp>
        <p:nvSpPr>
          <p:cNvPr id="15872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2FF0375-B62E-44EA-BFE5-5610F5F5C57D}" type="slidenum">
              <a:rPr lang="pt-BR" altLang="pt-BR">
                <a:solidFill>
                  <a:srgbClr val="9B9A98"/>
                </a:solidFill>
              </a:rPr>
              <a:pPr eaLnBrk="1" hangingPunct="1"/>
              <a:t>204</a:t>
            </a:fld>
            <a:endParaRPr lang="pt-BR" altLang="pt-BR">
              <a:solidFill>
                <a:srgbClr val="9B9A98"/>
              </a:solidFill>
            </a:endParaRPr>
          </a:p>
        </p:txBody>
      </p:sp>
      <p:sp>
        <p:nvSpPr>
          <p:cNvPr id="15872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5437E50-C020-4480-932D-396A6DE54EEB}" type="slidenum">
              <a:rPr lang="pt-BR" altLang="en-US" sz="1400">
                <a:latin typeface="Times New Roman" panose="02020603050405020304" pitchFamily="18" charset="0"/>
              </a:rPr>
              <a:pPr algn="r" eaLnBrk="1" hangingPunct="1">
                <a:spcBef>
                  <a:spcPct val="0"/>
                </a:spcBef>
                <a:buClrTx/>
                <a:buSzTx/>
                <a:buFontTx/>
                <a:buNone/>
              </a:pPr>
              <a:t>204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882737514"/>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7" name="Rectangle 2"/>
          <p:cNvSpPr>
            <a:spLocks noGrp="1"/>
          </p:cNvSpPr>
          <p:nvPr>
            <p:ph type="title"/>
          </p:nvPr>
        </p:nvSpPr>
        <p:spPr>
          <a:xfrm>
            <a:off x="1981201" y="274638"/>
            <a:ext cx="7859713" cy="850900"/>
          </a:xfrm>
          <a:solidFill>
            <a:schemeClr val="tx2">
              <a:lumMod val="75000"/>
            </a:schemeClr>
          </a:solidFill>
        </p:spPr>
        <p:txBody>
          <a:bodyPr/>
          <a:lstStyle/>
          <a:p>
            <a:pPr algn="ctr" eaLnBrk="1" hangingPunct="1"/>
            <a:r>
              <a:rPr lang="pt-BR" altLang="en-US" sz="3600">
                <a:solidFill>
                  <a:schemeClr val="bg1"/>
                </a:solidFill>
                <a:latin typeface="Times New Roman" panose="02020603050405020304" pitchFamily="18" charset="0"/>
                <a:cs typeface="Times New Roman" panose="02020603050405020304" pitchFamily="18" charset="0"/>
              </a:rPr>
              <a:t>Contrato de Prestação Serviço</a:t>
            </a:r>
            <a:endParaRPr lang="en-US" altLang="en-US" sz="3600">
              <a:solidFill>
                <a:schemeClr val="bg1"/>
              </a:solidFill>
              <a:latin typeface="Times New Roman" panose="02020603050405020304" pitchFamily="18" charset="0"/>
              <a:cs typeface="Times New Roman" panose="02020603050405020304" pitchFamily="18" charset="0"/>
            </a:endParaRPr>
          </a:p>
        </p:txBody>
      </p:sp>
      <p:sp>
        <p:nvSpPr>
          <p:cNvPr id="159748" name="Rectangle 3"/>
          <p:cNvSpPr>
            <a:spLocks noGrp="1"/>
          </p:cNvSpPr>
          <p:nvPr>
            <p:ph type="body" idx="1"/>
          </p:nvPr>
        </p:nvSpPr>
        <p:spPr>
          <a:xfrm>
            <a:off x="872837" y="1484313"/>
            <a:ext cx="10266218" cy="4824412"/>
          </a:xfrm>
          <a:solidFill>
            <a:schemeClr val="tx2">
              <a:lumMod val="75000"/>
            </a:schemeClr>
          </a:solidFill>
          <a:ln>
            <a:solidFill>
              <a:schemeClr val="tx1"/>
            </a:solidFill>
            <a:miter lim="800000"/>
            <a:headEnd/>
            <a:tailEnd/>
          </a:ln>
        </p:spPr>
        <p:txBody>
          <a:bodyPr/>
          <a:lstStyle/>
          <a:p>
            <a:pPr marL="608013" indent="-571500">
              <a:buNone/>
            </a:pPr>
            <a:r>
              <a:rPr lang="pt-BR" altLang="en-US" sz="2400" dirty="0">
                <a:solidFill>
                  <a:schemeClr val="bg1"/>
                </a:solidFill>
                <a:latin typeface="Times New Roman" panose="02020603050405020304" pitchFamily="18" charset="0"/>
              </a:rPr>
              <a:t>No contrato fica estabelecido que o PRESTADOR deverá</a:t>
            </a:r>
          </a:p>
          <a:p>
            <a:pPr marL="608013" indent="-571500">
              <a:buNone/>
            </a:pPr>
            <a:r>
              <a:rPr lang="pt-BR" altLang="en-US" sz="2400" dirty="0">
                <a:solidFill>
                  <a:schemeClr val="bg1"/>
                </a:solidFill>
                <a:latin typeface="Times New Roman" panose="02020603050405020304" pitchFamily="18" charset="0"/>
              </a:rPr>
              <a:t>fornecer MATERIAL/EQUIPAMENTO com valor unitário (unidade de médida) :</a:t>
            </a:r>
          </a:p>
          <a:p>
            <a:pPr marL="608013" indent="-571500">
              <a:buFont typeface="Wingdings 2" panose="05020102010507070707" pitchFamily="18" charset="2"/>
              <a:buAutoNum type="arabicParenR"/>
            </a:pPr>
            <a:r>
              <a:rPr lang="pt-BR" altLang="en-US" sz="2400" dirty="0">
                <a:solidFill>
                  <a:schemeClr val="bg1"/>
                </a:solidFill>
                <a:latin typeface="Times New Roman" panose="02020603050405020304" pitchFamily="18" charset="0"/>
              </a:rPr>
              <a:t>Material ............  R$ 1,00/UNIDADE - custo individualizado</a:t>
            </a:r>
          </a:p>
          <a:p>
            <a:pPr marL="608013" indent="-571500">
              <a:buFont typeface="Wingdings 2" panose="05020102010507070707" pitchFamily="18" charset="2"/>
              <a:buAutoNum type="arabicParenR"/>
            </a:pPr>
            <a:r>
              <a:rPr lang="pt-BR" altLang="en-US" sz="2400" dirty="0">
                <a:solidFill>
                  <a:schemeClr val="bg1"/>
                </a:solidFill>
                <a:latin typeface="Times New Roman" panose="02020603050405020304" pitchFamily="18" charset="0"/>
              </a:rPr>
              <a:t>Equipamento ....  R$ 1,00/HORA - custo individualizado</a:t>
            </a:r>
          </a:p>
          <a:p>
            <a:pPr marL="608013" indent="-571500">
              <a:buFont typeface="Wingdings 2" panose="05020102010507070707" pitchFamily="18" charset="2"/>
              <a:buAutoNum type="arabicParenR"/>
            </a:pPr>
            <a:endParaRPr lang="pt-BR" altLang="en-US" sz="2400" dirty="0">
              <a:solidFill>
                <a:schemeClr val="bg1"/>
              </a:solidFill>
              <a:latin typeface="Times New Roman" panose="02020603050405020304" pitchFamily="18" charset="0"/>
            </a:endParaRPr>
          </a:p>
          <a:p>
            <a:pPr marL="608013" indent="-571500">
              <a:buFont typeface="Wingdings 2" panose="05020102010507070707" pitchFamily="18" charset="2"/>
              <a:buAutoNum type="arabicParenR"/>
            </a:pPr>
            <a:r>
              <a:rPr lang="pt-BR" altLang="en-US" sz="2400" dirty="0">
                <a:solidFill>
                  <a:schemeClr val="bg1"/>
                </a:solidFill>
                <a:latin typeface="Times New Roman" panose="02020603050405020304" pitchFamily="18" charset="0"/>
              </a:rPr>
              <a:t>Mão de Obra....... R$ 0,00</a:t>
            </a:r>
          </a:p>
          <a:p>
            <a:pPr marL="608013" indent="-571500">
              <a:buFont typeface="Wingdings 2" panose="05020102010507070707" pitchFamily="18" charset="2"/>
              <a:buAutoNum type="arabicParenR"/>
            </a:pPr>
            <a:endParaRPr lang="pt-BR" altLang="en-US" sz="2400" dirty="0">
              <a:solidFill>
                <a:schemeClr val="bg1"/>
              </a:solidFill>
              <a:latin typeface="Times New Roman" panose="02020603050405020304" pitchFamily="18" charset="0"/>
            </a:endParaRPr>
          </a:p>
          <a:p>
            <a:pPr marL="608013" indent="-571500">
              <a:buNone/>
            </a:pPr>
            <a:r>
              <a:rPr lang="pt-BR" altLang="en-US" sz="2400" dirty="0">
                <a:solidFill>
                  <a:schemeClr val="bg1"/>
                </a:solidFill>
                <a:latin typeface="Times New Roman" panose="02020603050405020304" pitchFamily="18" charset="0"/>
              </a:rPr>
              <a:t>Obs: planilha em anexo ....</a:t>
            </a:r>
          </a:p>
          <a:p>
            <a:pPr marL="608013" indent="-571500">
              <a:buNone/>
            </a:pPr>
            <a:endParaRPr lang="pt-BR" altLang="en-US" dirty="0">
              <a:solidFill>
                <a:schemeClr val="bg1"/>
              </a:solidFill>
              <a:latin typeface="Arial" panose="020B0604020202020204" pitchFamily="34" charset="0"/>
            </a:endParaRPr>
          </a:p>
        </p:txBody>
      </p:sp>
      <p:sp>
        <p:nvSpPr>
          <p:cNvPr id="159749"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B802B05-97E0-451A-A6BF-DD36DBD27829}" type="slidenum">
              <a:rPr lang="pt-BR" altLang="pt-BR">
                <a:solidFill>
                  <a:srgbClr val="9B9A98"/>
                </a:solidFill>
              </a:rPr>
              <a:pPr eaLnBrk="1" hangingPunct="1"/>
              <a:t>205</a:t>
            </a:fld>
            <a:endParaRPr lang="pt-BR" altLang="pt-BR">
              <a:solidFill>
                <a:srgbClr val="9B9A98"/>
              </a:solidFill>
            </a:endParaRPr>
          </a:p>
        </p:txBody>
      </p:sp>
    </p:spTree>
    <p:extLst>
      <p:ext uri="{BB962C8B-B14F-4D97-AF65-F5344CB8AC3E}">
        <p14:creationId xmlns:p14="http://schemas.microsoft.com/office/powerpoint/2010/main" val="1652963433"/>
      </p:ext>
    </p:extLst>
  </p:cSld>
  <p:clrMapOvr>
    <a:masterClrMapping/>
  </p:clrMapOvr>
</p:sld>
</file>

<file path=ppt/slides/slide2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94" name="Rectangle 50"/>
          <p:cNvSpPr>
            <a:spLocks noGrp="1" noChangeArrowheads="1"/>
          </p:cNvSpPr>
          <p:nvPr>
            <p:ph type="title"/>
          </p:nvPr>
        </p:nvSpPr>
        <p:spPr>
          <a:xfrm>
            <a:off x="1981200" y="274639"/>
            <a:ext cx="7467600" cy="803275"/>
          </a:xfrm>
        </p:spPr>
        <p:txBody>
          <a:bodyPr vert="horz" lIns="91440" tIns="45720" rIns="91440" bIns="45720" rtlCol="0" anchor="ctr">
            <a:normAutofit fontScale="90000"/>
          </a:bodyPr>
          <a:lstStyle/>
          <a:p>
            <a:pPr algn="ctr" eaLnBrk="1" hangingPunct="1"/>
            <a:r>
              <a:rPr lang="pt-BR" altLang="en-US">
                <a:latin typeface="Franklin Gothic Book" panose="020B0503020102020204" pitchFamily="34" charset="0"/>
              </a:rPr>
              <a:t>- Exemplo -</a:t>
            </a:r>
          </a:p>
        </p:txBody>
      </p:sp>
      <p:sp>
        <p:nvSpPr>
          <p:cNvPr id="159747" name="Rectangle 3"/>
          <p:cNvSpPr>
            <a:spLocks noGrp="1" noChangeArrowheads="1"/>
          </p:cNvSpPr>
          <p:nvPr>
            <p:ph type="body" idx="1"/>
          </p:nvPr>
        </p:nvSpPr>
        <p:spPr>
          <a:xfrm>
            <a:off x="1316182" y="3748089"/>
            <a:ext cx="10037618" cy="2378075"/>
          </a:xfrm>
          <a:ln>
            <a:solidFill>
              <a:schemeClr val="bg2"/>
            </a:solidFill>
            <a:miter lim="800000"/>
            <a:headEnd/>
            <a:tailEnd/>
          </a:ln>
        </p:spPr>
        <p:txBody>
          <a:bodyPr/>
          <a:lstStyle/>
          <a:p>
            <a:pPr eaLnBrk="1" hangingPunct="1">
              <a:buFont typeface="Wingdings 2" panose="05020102010507070707" pitchFamily="18" charset="2"/>
              <a:buNone/>
            </a:pPr>
            <a:r>
              <a:rPr lang="pt-BR" altLang="en-US" sz="2600" dirty="0">
                <a:solidFill>
                  <a:srgbClr val="002060"/>
                </a:solidFill>
                <a:latin typeface="Cambria" panose="02040503050406030204" pitchFamily="18" charset="0"/>
              </a:rPr>
              <a:t>Previsão do valor (custo individualizado) do material ou equipamento no contrato</a:t>
            </a:r>
          </a:p>
          <a:p>
            <a:pPr eaLnBrk="1" hangingPunct="1">
              <a:buFont typeface="Wingdings 2" panose="05020102010507070707" pitchFamily="18" charset="2"/>
              <a:buNone/>
            </a:pPr>
            <a:r>
              <a:rPr lang="pt-BR" altLang="en-US" sz="2600" dirty="0">
                <a:solidFill>
                  <a:srgbClr val="002060"/>
                </a:solidFill>
                <a:latin typeface="Cambria" panose="02040503050406030204" pitchFamily="18" charset="0"/>
              </a:rPr>
              <a:t>BASE DE CÁLCULO O VALOR DA MÃO DE OBRA - R$ 5.000,00</a:t>
            </a:r>
          </a:p>
          <a:p>
            <a:pPr eaLnBrk="1" hangingPunct="1"/>
            <a:endParaRPr lang="pt-BR" altLang="en-US" sz="2600" dirty="0">
              <a:solidFill>
                <a:srgbClr val="002060"/>
              </a:solidFill>
              <a:latin typeface="Cambria" panose="02040503050406030204" pitchFamily="18" charset="0"/>
            </a:endParaRPr>
          </a:p>
          <a:p>
            <a:pPr eaLnBrk="1" hangingPunct="1"/>
            <a:endParaRPr lang="pt-BR" altLang="en-US" sz="2600" dirty="0">
              <a:solidFill>
                <a:srgbClr val="002060"/>
              </a:solidFill>
              <a:latin typeface="Cambria" panose="02040503050406030204" pitchFamily="18" charset="0"/>
            </a:endParaRPr>
          </a:p>
        </p:txBody>
      </p:sp>
      <p:sp>
        <p:nvSpPr>
          <p:cNvPr id="160788"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7D64251-7301-48B5-AF13-C00630363B6D}" type="slidenum">
              <a:rPr lang="pt-BR" altLang="pt-BR">
                <a:solidFill>
                  <a:srgbClr val="9B9A98"/>
                </a:solidFill>
              </a:rPr>
              <a:pPr eaLnBrk="1" hangingPunct="1"/>
              <a:t>206</a:t>
            </a:fld>
            <a:endParaRPr lang="pt-BR" altLang="pt-BR">
              <a:solidFill>
                <a:srgbClr val="9B9A98"/>
              </a:solidFill>
            </a:endParaRPr>
          </a:p>
        </p:txBody>
      </p:sp>
      <p:graphicFrame>
        <p:nvGraphicFramePr>
          <p:cNvPr id="860179" name="Group 19"/>
          <p:cNvGraphicFramePr>
            <a:graphicFrameLocks noGrp="1"/>
          </p:cNvGraphicFramePr>
          <p:nvPr>
            <p:ph sz="half" idx="4294967295"/>
          </p:nvPr>
        </p:nvGraphicFramePr>
        <p:xfrm>
          <a:off x="2459831" y="1681163"/>
          <a:ext cx="7261225" cy="1463676"/>
        </p:xfrm>
        <a:graphic>
          <a:graphicData uri="http://schemas.openxmlformats.org/drawingml/2006/table">
            <a:tbl>
              <a:tblPr/>
              <a:tblGrid>
                <a:gridCol w="3630613">
                  <a:extLst>
                    <a:ext uri="{9D8B030D-6E8A-4147-A177-3AD203B41FA5}">
                      <a16:colId xmlns:a16="http://schemas.microsoft.com/office/drawing/2014/main" val="20000"/>
                    </a:ext>
                  </a:extLst>
                </a:gridCol>
                <a:gridCol w="3630612">
                  <a:extLst>
                    <a:ext uri="{9D8B030D-6E8A-4147-A177-3AD203B41FA5}">
                      <a16:colId xmlns:a16="http://schemas.microsoft.com/office/drawing/2014/main" val="20001"/>
                    </a:ext>
                  </a:extLst>
                </a:gridCol>
              </a:tblGrid>
              <a:tr h="4878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chemeClr val="tx1"/>
                          </a:solidFill>
                          <a:effectLst/>
                          <a:latin typeface="Cambria" panose="02040503050406030204" pitchFamily="18" charset="0"/>
                        </a:rPr>
                        <a:t>Material / Equipamento</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chemeClr val="tx1"/>
                          </a:solidFill>
                          <a:effectLst/>
                          <a:latin typeface="Cambria" panose="02040503050406030204" pitchFamily="18" charset="0"/>
                        </a:rPr>
                        <a:t> R$  20.000,00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878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chemeClr val="tx1"/>
                          </a:solidFill>
                          <a:effectLst/>
                          <a:latin typeface="Cambria" panose="02040503050406030204" pitchFamily="18" charset="0"/>
                        </a:rPr>
                        <a:t>Mão de Obra </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chemeClr val="tx1"/>
                          </a:solidFill>
                          <a:effectLst/>
                          <a:latin typeface="Cambria" panose="02040503050406030204" pitchFamily="18" charset="0"/>
                        </a:rPr>
                        <a:t> R$    5.000,00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8789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1" i="0" u="none" strike="noStrike" cap="none" normalizeH="0" baseline="0" dirty="0">
                          <a:ln>
                            <a:noFill/>
                          </a:ln>
                          <a:solidFill>
                            <a:srgbClr val="002060"/>
                          </a:solidFill>
                          <a:effectLst/>
                          <a:latin typeface="Cambria" panose="02040503050406030204" pitchFamily="18" charset="0"/>
                        </a:rPr>
                        <a:t>Total </a:t>
                      </a:r>
                    </a:p>
                  </a:txBody>
                  <a:tcPr marT="45740" marB="4574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1" i="0" u="none" strike="noStrike" cap="none" normalizeH="0" baseline="0" dirty="0">
                          <a:ln>
                            <a:noFill/>
                          </a:ln>
                          <a:solidFill>
                            <a:srgbClr val="002060"/>
                          </a:solidFill>
                          <a:effectLst/>
                          <a:latin typeface="Cambria" panose="02040503050406030204" pitchFamily="18" charset="0"/>
                        </a:rPr>
                        <a:t> R$  25.000,00</a:t>
                      </a:r>
                    </a:p>
                  </a:txBody>
                  <a:tcPr marT="45740" marB="4574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bl>
          </a:graphicData>
        </a:graphic>
      </p:graphicFrame>
      <p:sp>
        <p:nvSpPr>
          <p:cNvPr id="160771"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2FFE4C9-E02D-43F6-B82C-EB4C4909D1FC}" type="slidenum">
              <a:rPr lang="pt-BR" altLang="en-US" sz="1400">
                <a:latin typeface="Times New Roman" panose="02020603050405020304" pitchFamily="18" charset="0"/>
              </a:rPr>
              <a:pPr algn="r" eaLnBrk="1" hangingPunct="1">
                <a:spcBef>
                  <a:spcPct val="0"/>
                </a:spcBef>
                <a:buClrTx/>
                <a:buSzTx/>
                <a:buFontTx/>
                <a:buNone/>
              </a:pPr>
              <a:t>206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997881538"/>
      </p:ext>
    </p:extLst>
  </p:cSld>
  <p:clrMapOvr>
    <a:masterClrMapping/>
  </p:clrMapOvr>
  <p:transition>
    <p:split orient="vert"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0" presetClass="entr" presetSubtype="0" decel="100000" fill="hold" grpId="0" nodeType="withEffect">
                                  <p:stCondLst>
                                    <p:cond delay="0"/>
                                  </p:stCondLst>
                                  <p:childTnLst>
                                    <p:set>
                                      <p:cBhvr>
                                        <p:cTn id="6" dur="1" fill="hold">
                                          <p:stCondLst>
                                            <p:cond delay="0"/>
                                          </p:stCondLst>
                                        </p:cTn>
                                        <p:tgtEl>
                                          <p:spTgt spid="159794"/>
                                        </p:tgtEl>
                                        <p:attrNameLst>
                                          <p:attrName>style.visibility</p:attrName>
                                        </p:attrNameLst>
                                      </p:cBhvr>
                                      <p:to>
                                        <p:strVal val="visible"/>
                                      </p:to>
                                    </p:set>
                                    <p:anim calcmode="lin" valueType="num">
                                      <p:cBhvr>
                                        <p:cTn id="7" dur="1000" fill="hold"/>
                                        <p:tgtEl>
                                          <p:spTgt spid="159794"/>
                                        </p:tgtEl>
                                        <p:attrNameLst>
                                          <p:attrName>ppt_w</p:attrName>
                                        </p:attrNameLst>
                                      </p:cBhvr>
                                      <p:tavLst>
                                        <p:tav tm="0">
                                          <p:val>
                                            <p:strVal val="#ppt_w+.3"/>
                                          </p:val>
                                        </p:tav>
                                        <p:tav tm="100000">
                                          <p:val>
                                            <p:strVal val="#ppt_w"/>
                                          </p:val>
                                        </p:tav>
                                      </p:tavLst>
                                    </p:anim>
                                    <p:anim calcmode="lin" valueType="num">
                                      <p:cBhvr>
                                        <p:cTn id="8" dur="1000" fill="hold"/>
                                        <p:tgtEl>
                                          <p:spTgt spid="159794"/>
                                        </p:tgtEl>
                                        <p:attrNameLst>
                                          <p:attrName>ppt_h</p:attrName>
                                        </p:attrNameLst>
                                      </p:cBhvr>
                                      <p:tavLst>
                                        <p:tav tm="0">
                                          <p:val>
                                            <p:strVal val="#ppt_h"/>
                                          </p:val>
                                        </p:tav>
                                        <p:tav tm="100000">
                                          <p:val>
                                            <p:strVal val="#ppt_h"/>
                                          </p:val>
                                        </p:tav>
                                      </p:tavLst>
                                    </p:anim>
                                    <p:animEffect transition="in" filter="fade">
                                      <p:cBhvr>
                                        <p:cTn id="9" dur="1000"/>
                                        <p:tgtEl>
                                          <p:spTgt spid="15979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59747">
                                            <p:bg/>
                                          </p:spTgt>
                                        </p:tgtEl>
                                        <p:attrNameLst>
                                          <p:attrName>style.visibility</p:attrName>
                                        </p:attrNameLst>
                                      </p:cBhvr>
                                      <p:to>
                                        <p:strVal val="visible"/>
                                      </p:to>
                                    </p:set>
                                    <p:anim calcmode="lin" valueType="num">
                                      <p:cBhvr>
                                        <p:cTn id="14" dur="1000" fill="hold"/>
                                        <p:tgtEl>
                                          <p:spTgt spid="159747">
                                            <p:bg/>
                                          </p:spTgt>
                                        </p:tgtEl>
                                        <p:attrNameLst>
                                          <p:attrName>ppt_w</p:attrName>
                                        </p:attrNameLst>
                                      </p:cBhvr>
                                      <p:tavLst>
                                        <p:tav tm="0">
                                          <p:val>
                                            <p:strVal val="#ppt_w+.3"/>
                                          </p:val>
                                        </p:tav>
                                        <p:tav tm="100000">
                                          <p:val>
                                            <p:strVal val="#ppt_w"/>
                                          </p:val>
                                        </p:tav>
                                      </p:tavLst>
                                    </p:anim>
                                    <p:anim calcmode="lin" valueType="num">
                                      <p:cBhvr>
                                        <p:cTn id="15" dur="1000" fill="hold"/>
                                        <p:tgtEl>
                                          <p:spTgt spid="159747">
                                            <p:bg/>
                                          </p:spTgt>
                                        </p:tgtEl>
                                        <p:attrNameLst>
                                          <p:attrName>ppt_h</p:attrName>
                                        </p:attrNameLst>
                                      </p:cBhvr>
                                      <p:tavLst>
                                        <p:tav tm="0">
                                          <p:val>
                                            <p:strVal val="#ppt_h"/>
                                          </p:val>
                                        </p:tav>
                                        <p:tav tm="100000">
                                          <p:val>
                                            <p:strVal val="#ppt_h"/>
                                          </p:val>
                                        </p:tav>
                                      </p:tavLst>
                                    </p:anim>
                                    <p:animEffect transition="in" filter="fade">
                                      <p:cBhvr>
                                        <p:cTn id="16" dur="1000"/>
                                        <p:tgtEl>
                                          <p:spTgt spid="159747">
                                            <p:bg/>
                                          </p:spTgt>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50" presetClass="entr" presetSubtype="0" decel="100000" fill="hold" grpId="0" nodeType="clickEffect">
                                  <p:stCondLst>
                                    <p:cond delay="0"/>
                                  </p:stCondLst>
                                  <p:childTnLst>
                                    <p:set>
                                      <p:cBhvr>
                                        <p:cTn id="20" dur="1" fill="hold">
                                          <p:stCondLst>
                                            <p:cond delay="0"/>
                                          </p:stCondLst>
                                        </p:cTn>
                                        <p:tgtEl>
                                          <p:spTgt spid="159747">
                                            <p:txEl>
                                              <p:pRg st="0" end="0"/>
                                            </p:txEl>
                                          </p:spTgt>
                                        </p:tgtEl>
                                        <p:attrNameLst>
                                          <p:attrName>style.visibility</p:attrName>
                                        </p:attrNameLst>
                                      </p:cBhvr>
                                      <p:to>
                                        <p:strVal val="visible"/>
                                      </p:to>
                                    </p:set>
                                    <p:anim calcmode="lin" valueType="num">
                                      <p:cBhvr>
                                        <p:cTn id="21" dur="1000" fill="hold"/>
                                        <p:tgtEl>
                                          <p:spTgt spid="159747">
                                            <p:txEl>
                                              <p:pRg st="0" end="0"/>
                                            </p:txEl>
                                          </p:spTgt>
                                        </p:tgtEl>
                                        <p:attrNameLst>
                                          <p:attrName>ppt_w</p:attrName>
                                        </p:attrNameLst>
                                      </p:cBhvr>
                                      <p:tavLst>
                                        <p:tav tm="0">
                                          <p:val>
                                            <p:strVal val="#ppt_w+.3"/>
                                          </p:val>
                                        </p:tav>
                                        <p:tav tm="100000">
                                          <p:val>
                                            <p:strVal val="#ppt_w"/>
                                          </p:val>
                                        </p:tav>
                                      </p:tavLst>
                                    </p:anim>
                                    <p:anim calcmode="lin" valueType="num">
                                      <p:cBhvr>
                                        <p:cTn id="22" dur="1000" fill="hold"/>
                                        <p:tgtEl>
                                          <p:spTgt spid="159747">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159747">
                                            <p:txEl>
                                              <p:pRg st="0" end="0"/>
                                            </p:txEl>
                                          </p:spTgt>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50" presetClass="entr" presetSubtype="0" decel="100000" fill="hold" grpId="0" nodeType="clickEffect">
                                  <p:stCondLst>
                                    <p:cond delay="0"/>
                                  </p:stCondLst>
                                  <p:childTnLst>
                                    <p:set>
                                      <p:cBhvr>
                                        <p:cTn id="27" dur="1" fill="hold">
                                          <p:stCondLst>
                                            <p:cond delay="0"/>
                                          </p:stCondLst>
                                        </p:cTn>
                                        <p:tgtEl>
                                          <p:spTgt spid="159747">
                                            <p:txEl>
                                              <p:pRg st="1" end="1"/>
                                            </p:txEl>
                                          </p:spTgt>
                                        </p:tgtEl>
                                        <p:attrNameLst>
                                          <p:attrName>style.visibility</p:attrName>
                                        </p:attrNameLst>
                                      </p:cBhvr>
                                      <p:to>
                                        <p:strVal val="visible"/>
                                      </p:to>
                                    </p:set>
                                    <p:anim calcmode="lin" valueType="num">
                                      <p:cBhvr>
                                        <p:cTn id="28" dur="1000" fill="hold"/>
                                        <p:tgtEl>
                                          <p:spTgt spid="159747">
                                            <p:txEl>
                                              <p:pRg st="1" end="1"/>
                                            </p:txEl>
                                          </p:spTgt>
                                        </p:tgtEl>
                                        <p:attrNameLst>
                                          <p:attrName>ppt_w</p:attrName>
                                        </p:attrNameLst>
                                      </p:cBhvr>
                                      <p:tavLst>
                                        <p:tav tm="0">
                                          <p:val>
                                            <p:strVal val="#ppt_w+.3"/>
                                          </p:val>
                                        </p:tav>
                                        <p:tav tm="100000">
                                          <p:val>
                                            <p:strVal val="#ppt_w"/>
                                          </p:val>
                                        </p:tav>
                                      </p:tavLst>
                                    </p:anim>
                                    <p:anim calcmode="lin" valueType="num">
                                      <p:cBhvr>
                                        <p:cTn id="29" dur="1000" fill="hold"/>
                                        <p:tgtEl>
                                          <p:spTgt spid="159747">
                                            <p:txEl>
                                              <p:pRg st="1" end="1"/>
                                            </p:txEl>
                                          </p:spTgt>
                                        </p:tgtEl>
                                        <p:attrNameLst>
                                          <p:attrName>ppt_h</p:attrName>
                                        </p:attrNameLst>
                                      </p:cBhvr>
                                      <p:tavLst>
                                        <p:tav tm="0">
                                          <p:val>
                                            <p:strVal val="#ppt_h"/>
                                          </p:val>
                                        </p:tav>
                                        <p:tav tm="100000">
                                          <p:val>
                                            <p:strVal val="#ppt_h"/>
                                          </p:val>
                                        </p:tav>
                                      </p:tavLst>
                                    </p:anim>
                                    <p:animEffect transition="in" filter="fade">
                                      <p:cBhvr>
                                        <p:cTn id="30" dur="1000"/>
                                        <p:tgtEl>
                                          <p:spTgt spid="15974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94" grpId="0"/>
      <p:bldP spid="159747" grpId="0" build="p" animBg="1"/>
    </p:bld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ChangeArrowheads="1"/>
          </p:cNvSpPr>
          <p:nvPr>
            <p:ph/>
          </p:nvPr>
        </p:nvSpPr>
        <p:spPr>
          <a:xfrm>
            <a:off x="914400" y="260351"/>
            <a:ext cx="10099964" cy="6095999"/>
          </a:xfrm>
        </p:spPr>
        <p:txBody>
          <a:bodyPr>
            <a:noAutofit/>
          </a:bodyPr>
          <a:lstStyle/>
          <a:p>
            <a:pPr algn="just" eaLnBrk="1" hangingPunct="1">
              <a:buClrTx/>
              <a:buSzPct val="90000"/>
              <a:buFontTx/>
              <a:buNone/>
            </a:pPr>
            <a:r>
              <a:rPr lang="pt-BR" altLang="en-US" sz="2400" b="1" dirty="0">
                <a:solidFill>
                  <a:srgbClr val="002060"/>
                </a:solidFill>
                <a:latin typeface="Cambria" panose="02040503050406030204" pitchFamily="18" charset="0"/>
                <a:cs typeface="Arial" panose="020B0604020202020204" pitchFamily="34" charset="0"/>
              </a:rPr>
              <a:t>OBSERVAÇÕES:</a:t>
            </a:r>
          </a:p>
          <a:p>
            <a:pPr algn="just" eaLnBrk="1" hangingPunct="1">
              <a:buClrTx/>
              <a:buSzPct val="90000"/>
              <a:buFontTx/>
              <a:buNone/>
            </a:pPr>
            <a:r>
              <a:rPr lang="pt-BR" altLang="en-US" sz="2400" i="1" dirty="0">
                <a:solidFill>
                  <a:srgbClr val="002060"/>
                </a:solidFill>
                <a:latin typeface="Cambria" panose="02040503050406030204" pitchFamily="18" charset="0"/>
                <a:cs typeface="Arial" panose="020B0604020202020204" pitchFamily="34" charset="0"/>
              </a:rPr>
              <a:t>* </a:t>
            </a:r>
            <a:r>
              <a:rPr lang="pt-BR" altLang="en-US" sz="2400" b="1" i="1" dirty="0">
                <a:solidFill>
                  <a:srgbClr val="002060"/>
                </a:solidFill>
                <a:latin typeface="Cambria" panose="02040503050406030204" pitchFamily="18" charset="0"/>
                <a:cs typeface="Arial" panose="020B0604020202020204" pitchFamily="34" charset="0"/>
              </a:rPr>
              <a:t>O valor do material fornecido ao contratante ou o de locação de equipamento de terceiros, utilizado na execução do serviço, não poderá ser superior ao valor de aquisição ou de locação para fins de apuração da base de cálculo da retenção.</a:t>
            </a:r>
          </a:p>
          <a:p>
            <a:pPr algn="just" eaLnBrk="1" hangingPunct="1">
              <a:buClrTx/>
              <a:buSzPct val="90000"/>
              <a:buFontTx/>
              <a:buNone/>
            </a:pPr>
            <a:endParaRPr lang="pt-BR" altLang="en-US" sz="2400" b="1" i="1" dirty="0">
              <a:solidFill>
                <a:srgbClr val="002060"/>
              </a:solidFill>
              <a:latin typeface="Cambria" panose="02040503050406030204" pitchFamily="18" charset="0"/>
              <a:cs typeface="Arial" panose="020B0604020202020204" pitchFamily="34" charset="0"/>
            </a:endParaRPr>
          </a:p>
          <a:p>
            <a:pPr algn="just" eaLnBrk="1" hangingPunct="1">
              <a:buClrTx/>
              <a:buSzPct val="90000"/>
              <a:buFontTx/>
              <a:buNone/>
            </a:pPr>
            <a:r>
              <a:rPr lang="pt-BR" altLang="en-US" sz="2400" b="1" i="1" dirty="0">
                <a:solidFill>
                  <a:srgbClr val="002060"/>
                </a:solidFill>
                <a:latin typeface="Cambria" panose="02040503050406030204" pitchFamily="18" charset="0"/>
                <a:cs typeface="Arial" panose="020B0604020202020204" pitchFamily="34" charset="0"/>
              </a:rPr>
              <a:t>* A contratada manterá em seu poder, para apresentar à fiscalização da SRP, os documentos fiscais de aquisição do material ou o contrato de locação de equipamentos, conforme o caso, relativos ao material ou equipamentos cujos valores foram discriminados na nota fiscal, fatura ou recibo de prestação de serviços.</a:t>
            </a:r>
          </a:p>
          <a:p>
            <a:pPr algn="just" eaLnBrk="1" hangingPunct="1">
              <a:buClrTx/>
              <a:buSzPct val="90000"/>
              <a:buFontTx/>
              <a:buNone/>
            </a:pPr>
            <a:endParaRPr lang="pt-BR" altLang="en-US" sz="2400" b="1" i="1" dirty="0">
              <a:solidFill>
                <a:srgbClr val="002060"/>
              </a:solidFill>
              <a:latin typeface="Cambria" panose="02040503050406030204" pitchFamily="18" charset="0"/>
              <a:cs typeface="Arial" panose="020B0604020202020204" pitchFamily="34" charset="0"/>
            </a:endParaRPr>
          </a:p>
          <a:p>
            <a:pPr algn="just" eaLnBrk="1" hangingPunct="1">
              <a:buClrTx/>
              <a:buSzPct val="90000"/>
              <a:buFontTx/>
              <a:buNone/>
            </a:pPr>
            <a:r>
              <a:rPr lang="pt-BR" altLang="en-US" sz="2400" b="1" i="1" dirty="0">
                <a:solidFill>
                  <a:srgbClr val="002060"/>
                </a:solidFill>
                <a:latin typeface="Cambria" panose="02040503050406030204" pitchFamily="18" charset="0"/>
                <a:cs typeface="Arial" panose="020B0604020202020204" pitchFamily="34" charset="0"/>
              </a:rPr>
              <a:t>* Considera-se discriminação no contrato os valores nele consignados, relativos ao material ou equipamentos, ou os previstos em planilha à parte, desde que esta seja parte integrante do contrato mediante cláusula nele expressa.</a:t>
            </a:r>
          </a:p>
          <a:p>
            <a:pPr eaLnBrk="1" hangingPunct="1">
              <a:buFont typeface="Wingdings" panose="05000000000000000000" pitchFamily="2" charset="2"/>
              <a:buNone/>
            </a:pPr>
            <a:endParaRPr lang="pt-BR" altLang="en-US" sz="2400" b="1" i="1" dirty="0">
              <a:solidFill>
                <a:srgbClr val="002060"/>
              </a:solidFill>
              <a:latin typeface="Cambria" panose="02040503050406030204" pitchFamily="18" charset="0"/>
            </a:endParaRPr>
          </a:p>
        </p:txBody>
      </p:sp>
      <p:sp>
        <p:nvSpPr>
          <p:cNvPr id="161796"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AD36981-1315-4AC3-A1BE-F529A87A3E04}" type="slidenum">
              <a:rPr lang="pt-BR" altLang="pt-BR">
                <a:solidFill>
                  <a:srgbClr val="9B9A98"/>
                </a:solidFill>
              </a:rPr>
              <a:pPr eaLnBrk="1" hangingPunct="1"/>
              <a:t>207</a:t>
            </a:fld>
            <a:endParaRPr lang="pt-BR" altLang="pt-BR">
              <a:solidFill>
                <a:srgbClr val="9B9A98"/>
              </a:solidFill>
            </a:endParaRPr>
          </a:p>
        </p:txBody>
      </p:sp>
    </p:spTree>
    <p:extLst>
      <p:ext uri="{BB962C8B-B14F-4D97-AF65-F5344CB8AC3E}">
        <p14:creationId xmlns:p14="http://schemas.microsoft.com/office/powerpoint/2010/main" val="791325102"/>
      </p:ext>
    </p:extLst>
  </p:cSld>
  <p:clrMapOvr>
    <a:masterClrMapping/>
  </p:clrMapOvr>
  <p:transition>
    <p:random/>
  </p:transitio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20" name="Rectangle 2"/>
          <p:cNvSpPr>
            <a:spLocks noGrp="1" noChangeArrowheads="1"/>
          </p:cNvSpPr>
          <p:nvPr>
            <p:ph type="title"/>
          </p:nvPr>
        </p:nvSpPr>
        <p:spPr>
          <a:xfrm>
            <a:off x="1981200" y="285751"/>
            <a:ext cx="8147050" cy="1343025"/>
          </a:xfrm>
          <a:solidFill>
            <a:schemeClr val="accent4">
              <a:lumMod val="50000"/>
            </a:schemeClr>
          </a:solidFill>
        </p:spPr>
        <p:txBody>
          <a:bodyPr vert="horz" lIns="91440" tIns="45720" rIns="91440" bIns="45720" rtlCol="0" anchor="ctr">
            <a:normAutofit/>
          </a:bodyPr>
          <a:lstStyle/>
          <a:p>
            <a:pPr algn="ctr" eaLnBrk="1" hangingPunct="1"/>
            <a:r>
              <a:rPr lang="pt-BR" altLang="en-US" sz="3600">
                <a:solidFill>
                  <a:schemeClr val="bg1"/>
                </a:solidFill>
                <a:latin typeface="Times New Roman" panose="02020603050405020304" pitchFamily="18" charset="0"/>
                <a:cs typeface="Times New Roman" panose="02020603050405020304" pitchFamily="18" charset="0"/>
              </a:rPr>
              <a:t>2ª situação - base de cálculo</a:t>
            </a:r>
            <a:br>
              <a:rPr lang="pt-BR" altLang="en-US" sz="3600">
                <a:solidFill>
                  <a:schemeClr val="bg1"/>
                </a:solidFill>
                <a:latin typeface="Times New Roman" panose="02020603050405020304" pitchFamily="18" charset="0"/>
                <a:cs typeface="Times New Roman" panose="02020603050405020304" pitchFamily="18" charset="0"/>
              </a:rPr>
            </a:br>
            <a:r>
              <a:rPr lang="pt-BR" altLang="en-US" sz="3600">
                <a:solidFill>
                  <a:schemeClr val="bg1"/>
                </a:solidFill>
                <a:latin typeface="Times New Roman" panose="02020603050405020304" pitchFamily="18" charset="0"/>
                <a:cs typeface="Times New Roman" panose="02020603050405020304" pitchFamily="18" charset="0"/>
              </a:rPr>
              <a:t> (Art. 150 “caput”)</a:t>
            </a:r>
          </a:p>
        </p:txBody>
      </p:sp>
      <p:sp>
        <p:nvSpPr>
          <p:cNvPr id="162821" name="Rectangle 3"/>
          <p:cNvSpPr>
            <a:spLocks noGrp="1" noChangeArrowheads="1"/>
          </p:cNvSpPr>
          <p:nvPr>
            <p:ph type="body" idx="1"/>
          </p:nvPr>
        </p:nvSpPr>
        <p:spPr>
          <a:xfrm>
            <a:off x="1316182" y="2205040"/>
            <a:ext cx="9587345" cy="2283834"/>
          </a:xfrm>
        </p:spPr>
        <p:txBody>
          <a:bodyPr>
            <a:noAutofit/>
          </a:bodyPr>
          <a:lstStyle/>
          <a:p>
            <a:pPr algn="just" eaLnBrk="1" hangingPunct="1"/>
            <a:r>
              <a:rPr lang="pt-BR" altLang="en-US" sz="3200" dirty="0">
                <a:solidFill>
                  <a:srgbClr val="002060"/>
                </a:solidFill>
                <a:latin typeface="Times New Roman" panose="02020603050405020304" pitchFamily="18" charset="0"/>
                <a:cs typeface="Times New Roman" panose="02020603050405020304" pitchFamily="18" charset="0"/>
              </a:rPr>
              <a:t>Quando o fornecimento de material ou a utilização de equipamento próprio ou de terceiros, exceto o manual, estiver previsto em contrato, mas sem discriminação dos valores de material ou equipamento, a base de cálculo da retenção corresponderá, no mínimo, a:</a:t>
            </a:r>
          </a:p>
        </p:txBody>
      </p:sp>
      <p:sp>
        <p:nvSpPr>
          <p:cNvPr id="16282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2D790F8-EFC9-4BCF-B443-42FA12104A33}" type="slidenum">
              <a:rPr lang="pt-BR" altLang="pt-BR">
                <a:solidFill>
                  <a:srgbClr val="9B9A98"/>
                </a:solidFill>
              </a:rPr>
              <a:pPr eaLnBrk="1" hangingPunct="1"/>
              <a:t>208</a:t>
            </a:fld>
            <a:endParaRPr lang="pt-BR" altLang="pt-BR">
              <a:solidFill>
                <a:srgbClr val="9B9A98"/>
              </a:solidFill>
            </a:endParaRPr>
          </a:p>
        </p:txBody>
      </p:sp>
      <p:sp>
        <p:nvSpPr>
          <p:cNvPr id="16281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BC05004-4B63-4B7F-9CCF-BDA93BC690AF}" type="slidenum">
              <a:rPr lang="pt-BR" altLang="en-US" sz="1400">
                <a:latin typeface="Times New Roman" panose="02020603050405020304" pitchFamily="18" charset="0"/>
              </a:rPr>
              <a:pPr algn="r" eaLnBrk="1" hangingPunct="1">
                <a:spcBef>
                  <a:spcPct val="0"/>
                </a:spcBef>
                <a:buClrTx/>
                <a:buSzTx/>
                <a:buFontTx/>
                <a:buNone/>
              </a:pPr>
              <a:t>208</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601204595"/>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3" name="Rectangle 2"/>
          <p:cNvSpPr>
            <a:spLocks noGrp="1"/>
          </p:cNvSpPr>
          <p:nvPr>
            <p:ph type="title"/>
          </p:nvPr>
        </p:nvSpPr>
        <p:spPr>
          <a:xfrm>
            <a:off x="1981201" y="274639"/>
            <a:ext cx="8285017" cy="922337"/>
          </a:xfrm>
          <a:solidFill>
            <a:schemeClr val="accent4">
              <a:lumMod val="50000"/>
            </a:schemeClr>
          </a:solidFill>
        </p:spPr>
        <p:txBody>
          <a:bodyPr/>
          <a:lstStyle/>
          <a:p>
            <a:pPr algn="ctr" eaLnBrk="1" hangingPunct="1"/>
            <a:r>
              <a:rPr lang="pt-BR" altLang="en-US" sz="4000" dirty="0">
                <a:solidFill>
                  <a:schemeClr val="bg1"/>
                </a:solidFill>
                <a:latin typeface="Times New Roman" panose="02020603050405020304" pitchFamily="18" charset="0"/>
              </a:rPr>
              <a:t>Contrato de Prestação de Serviço</a:t>
            </a:r>
            <a:endParaRPr lang="en-US" altLang="en-US" sz="4000" dirty="0">
              <a:solidFill>
                <a:schemeClr val="bg1"/>
              </a:solidFill>
              <a:latin typeface="Times New Roman" panose="02020603050405020304" pitchFamily="18" charset="0"/>
            </a:endParaRPr>
          </a:p>
        </p:txBody>
      </p:sp>
      <p:sp>
        <p:nvSpPr>
          <p:cNvPr id="163844" name="Rectangle 3"/>
          <p:cNvSpPr>
            <a:spLocks noGrp="1"/>
          </p:cNvSpPr>
          <p:nvPr>
            <p:ph type="body" idx="1"/>
          </p:nvPr>
        </p:nvSpPr>
        <p:spPr>
          <a:xfrm>
            <a:off x="997527" y="1620982"/>
            <a:ext cx="10356273" cy="4505182"/>
          </a:xfrm>
          <a:ln>
            <a:solidFill>
              <a:schemeClr val="tx1"/>
            </a:solidFill>
            <a:miter lim="800000"/>
            <a:headEnd/>
            <a:tailEnd/>
          </a:ln>
        </p:spPr>
        <p:txBody>
          <a:bodyPr>
            <a:normAutofit lnSpcReduction="10000"/>
          </a:bodyPr>
          <a:lstStyle/>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Fornecimento :</a:t>
            </a:r>
          </a:p>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01) Material ............  R$ ???? </a:t>
            </a:r>
            <a:r>
              <a:rPr lang="pt-BR" altLang="en-US" sz="1800" b="1" i="1" dirty="0">
                <a:solidFill>
                  <a:srgbClr val="002060"/>
                </a:solidFill>
                <a:latin typeface="Cambria" panose="02040503050406030204" pitchFamily="18" charset="0"/>
              </a:rPr>
              <a:t>Sem previsão de custo</a:t>
            </a:r>
            <a:r>
              <a:rPr lang="pt-BR" altLang="en-US" sz="2600" b="1" dirty="0">
                <a:solidFill>
                  <a:srgbClr val="002060"/>
                </a:solidFill>
                <a:latin typeface="Cambria" panose="02040503050406030204" pitchFamily="18" charset="0"/>
              </a:rPr>
              <a:t> </a:t>
            </a:r>
          </a:p>
          <a:p>
            <a:pPr eaLnBrk="1" hangingPunct="1">
              <a:buFont typeface="Wingdings 2" panose="05020102010507070707" pitchFamily="18" charset="2"/>
              <a:buNone/>
            </a:pPr>
            <a:endParaRPr lang="pt-BR" altLang="en-US" sz="2600" b="1" dirty="0">
              <a:solidFill>
                <a:srgbClr val="002060"/>
              </a:solidFill>
              <a:latin typeface="Cambria" panose="02040503050406030204" pitchFamily="18" charset="0"/>
            </a:endParaRPr>
          </a:p>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02) Equipamento ....  R$ ???? </a:t>
            </a:r>
            <a:r>
              <a:rPr lang="pt-BR" altLang="en-US" sz="1800" b="1" i="1" dirty="0">
                <a:solidFill>
                  <a:srgbClr val="002060"/>
                </a:solidFill>
                <a:latin typeface="Cambria" panose="02040503050406030204" pitchFamily="18" charset="0"/>
              </a:rPr>
              <a:t>Sem previsão de custo</a:t>
            </a:r>
            <a:r>
              <a:rPr lang="pt-BR" altLang="en-US" sz="2600" b="1" dirty="0">
                <a:solidFill>
                  <a:srgbClr val="002060"/>
                </a:solidFill>
                <a:latin typeface="Cambria" panose="02040503050406030204" pitchFamily="18" charset="0"/>
              </a:rPr>
              <a:t> </a:t>
            </a:r>
          </a:p>
          <a:p>
            <a:pPr eaLnBrk="1" hangingPunct="1">
              <a:buFont typeface="Wingdings 2" panose="05020102010507070707" pitchFamily="18" charset="2"/>
              <a:buNone/>
            </a:pPr>
            <a:endParaRPr lang="pt-BR" altLang="en-US" sz="2600" b="1" dirty="0">
              <a:solidFill>
                <a:srgbClr val="002060"/>
              </a:solidFill>
              <a:latin typeface="Cambria" panose="02040503050406030204" pitchFamily="18" charset="0"/>
            </a:endParaRPr>
          </a:p>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Mão de Obra R$ ??????</a:t>
            </a:r>
          </a:p>
          <a:p>
            <a:pPr eaLnBrk="1" hangingPunct="1">
              <a:buFont typeface="Wingdings 2" panose="05020102010507070707" pitchFamily="18" charset="2"/>
              <a:buNone/>
            </a:pPr>
            <a:endParaRPr lang="pt-BR" altLang="en-US" sz="2600" b="1" dirty="0">
              <a:solidFill>
                <a:srgbClr val="002060"/>
              </a:solidFill>
              <a:latin typeface="Cambria" panose="02040503050406030204" pitchFamily="18" charset="0"/>
            </a:endParaRPr>
          </a:p>
          <a:p>
            <a:pP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Valor Global –  (Mat + equip + MO) = R$ 25.000,00</a:t>
            </a:r>
          </a:p>
          <a:p>
            <a:pPr algn="ctr" eaLnBrk="1" hangingPunct="1">
              <a:buFont typeface="Wingdings 2" panose="05020102010507070707" pitchFamily="18" charset="2"/>
              <a:buNone/>
            </a:pPr>
            <a:endParaRPr lang="pt-BR" altLang="en-US" sz="2600" b="1" dirty="0">
              <a:solidFill>
                <a:srgbClr val="002060"/>
              </a:solidFill>
              <a:latin typeface="Cambria" panose="02040503050406030204" pitchFamily="18" charset="0"/>
            </a:endParaRPr>
          </a:p>
          <a:p>
            <a:pPr algn="ctr" eaLnBrk="1" hangingPunct="1">
              <a:buFont typeface="Wingdings 2" panose="05020102010507070707" pitchFamily="18" charset="2"/>
              <a:buNone/>
            </a:pPr>
            <a:r>
              <a:rPr lang="pt-BR" altLang="en-US" sz="2600" b="1" dirty="0">
                <a:solidFill>
                  <a:srgbClr val="002060"/>
                </a:solidFill>
                <a:latin typeface="Cambria" panose="02040503050406030204" pitchFamily="18" charset="0"/>
              </a:rPr>
              <a:t>TOTAL = R$ 0,00</a:t>
            </a:r>
            <a:endParaRPr lang="en-US" altLang="en-US" sz="2600" b="1" dirty="0">
              <a:solidFill>
                <a:srgbClr val="002060"/>
              </a:solidFill>
              <a:latin typeface="Cambria" panose="02040503050406030204" pitchFamily="18" charset="0"/>
            </a:endParaRPr>
          </a:p>
        </p:txBody>
      </p:sp>
      <p:sp>
        <p:nvSpPr>
          <p:cNvPr id="163845" name="Espaço Reservado para Rodapé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4"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C0BE3D1-60F1-4FFF-84DA-DF669C3513F8}" type="slidenum">
              <a:rPr lang="pt-BR" altLang="pt-BR">
                <a:solidFill>
                  <a:srgbClr val="9B9A98"/>
                </a:solidFill>
              </a:rPr>
              <a:pPr eaLnBrk="1" hangingPunct="1"/>
              <a:t>209</a:t>
            </a:fld>
            <a:endParaRPr lang="pt-BR" altLang="pt-BR">
              <a:solidFill>
                <a:srgbClr val="9B9A98"/>
              </a:solidFill>
            </a:endParaRPr>
          </a:p>
        </p:txBody>
      </p:sp>
    </p:spTree>
    <p:extLst>
      <p:ext uri="{BB962C8B-B14F-4D97-AF65-F5344CB8AC3E}">
        <p14:creationId xmlns:p14="http://schemas.microsoft.com/office/powerpoint/2010/main" val="17029000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B4B4E51-501E-4332-943D-C54508FA3E38}"/>
              </a:ext>
            </a:extLst>
          </p:cNvPr>
          <p:cNvSpPr>
            <a:spLocks noGrp="1"/>
          </p:cNvSpPr>
          <p:nvPr>
            <p:ph type="title"/>
          </p:nvPr>
        </p:nvSpPr>
        <p:spPr>
          <a:xfrm>
            <a:off x="466722" y="586855"/>
            <a:ext cx="3201366" cy="3556520"/>
          </a:xfrm>
        </p:spPr>
        <p:txBody>
          <a:bodyPr anchor="b">
            <a:normAutofit/>
          </a:bodyPr>
          <a:lstStyle/>
          <a:p>
            <a:pPr algn="ctr">
              <a:lnSpc>
                <a:spcPct val="90000"/>
              </a:lnSpc>
              <a:spcAft>
                <a:spcPts val="600"/>
              </a:spcAft>
            </a:pPr>
            <a:r>
              <a:rPr lang="en-US" sz="3200" dirty="0" err="1">
                <a:solidFill>
                  <a:schemeClr val="bg1"/>
                </a:solidFill>
                <a:latin typeface="Times New Roman" panose="02020603050405020304" pitchFamily="18" charset="0"/>
                <a:cs typeface="Times New Roman" panose="02020603050405020304" pitchFamily="18" charset="0"/>
              </a:rPr>
              <a:t>Tabela</a:t>
            </a:r>
            <a:r>
              <a:rPr lang="en-US" sz="3200" dirty="0">
                <a:solidFill>
                  <a:schemeClr val="bg1"/>
                </a:solidFill>
                <a:latin typeface="Times New Roman" panose="02020603050405020304" pitchFamily="18" charset="0"/>
                <a:cs typeface="Times New Roman" panose="02020603050405020304" pitchFamily="18" charset="0"/>
              </a:rPr>
              <a:t> 03 –</a:t>
            </a:r>
            <a:br>
              <a:rPr lang="en-US" sz="3200" dirty="0">
                <a:solidFill>
                  <a:schemeClr val="bg1"/>
                </a:solidFill>
                <a:latin typeface="Times New Roman" panose="02020603050405020304" pitchFamily="18" charset="0"/>
                <a:cs typeface="Times New Roman" panose="02020603050405020304" pitchFamily="18" charset="0"/>
              </a:rPr>
            </a:br>
            <a:r>
              <a:rPr lang="en-US" sz="3200" dirty="0" err="1">
                <a:solidFill>
                  <a:schemeClr val="bg1"/>
                </a:solidFill>
                <a:latin typeface="Times New Roman" panose="02020603050405020304" pitchFamily="18" charset="0"/>
                <a:cs typeface="Times New Roman" panose="02020603050405020304" pitchFamily="18" charset="0"/>
              </a:rPr>
              <a:t>Natureza</a:t>
            </a:r>
            <a:r>
              <a:rPr lang="en-US" sz="3200" dirty="0">
                <a:solidFill>
                  <a:schemeClr val="bg1"/>
                </a:solidFill>
                <a:latin typeface="Times New Roman" panose="02020603050405020304" pitchFamily="18" charset="0"/>
                <a:cs typeface="Times New Roman" panose="02020603050405020304" pitchFamily="18" charset="0"/>
              </a:rPr>
              <a:t> das </a:t>
            </a:r>
            <a:r>
              <a:rPr lang="en-US" sz="3200" dirty="0" err="1">
                <a:solidFill>
                  <a:schemeClr val="bg1"/>
                </a:solidFill>
                <a:latin typeface="Times New Roman" panose="02020603050405020304" pitchFamily="18" charset="0"/>
                <a:cs typeface="Times New Roman" panose="02020603050405020304" pitchFamily="18" charset="0"/>
              </a:rPr>
              <a:t>Rubricas</a:t>
            </a:r>
            <a:r>
              <a:rPr lang="en-US" sz="3200" dirty="0">
                <a:solidFill>
                  <a:schemeClr val="bg1"/>
                </a:solidFill>
                <a:latin typeface="Times New Roman" panose="02020603050405020304" pitchFamily="18" charset="0"/>
                <a:cs typeface="Times New Roman" panose="02020603050405020304" pitchFamily="18" charset="0"/>
              </a:rPr>
              <a:t> da </a:t>
            </a:r>
            <a:r>
              <a:rPr lang="en-US" sz="3200" dirty="0" err="1">
                <a:solidFill>
                  <a:schemeClr val="bg1"/>
                </a:solidFill>
                <a:latin typeface="Times New Roman" panose="02020603050405020304" pitchFamily="18" charset="0"/>
                <a:cs typeface="Times New Roman" panose="02020603050405020304" pitchFamily="18" charset="0"/>
              </a:rPr>
              <a:t>Folha</a:t>
            </a:r>
            <a:r>
              <a:rPr lang="en-US" sz="3200" dirty="0">
                <a:solidFill>
                  <a:schemeClr val="bg1"/>
                </a:solidFill>
                <a:latin typeface="Times New Roman" panose="02020603050405020304" pitchFamily="18" charset="0"/>
                <a:cs typeface="Times New Roman" panose="02020603050405020304" pitchFamily="18" charset="0"/>
              </a:rPr>
              <a:t> de </a:t>
            </a:r>
            <a:r>
              <a:rPr lang="en-US" sz="3200" dirty="0" err="1">
                <a:solidFill>
                  <a:schemeClr val="bg1"/>
                </a:solidFill>
                <a:latin typeface="Times New Roman" panose="02020603050405020304" pitchFamily="18" charset="0"/>
                <a:cs typeface="Times New Roman" panose="02020603050405020304" pitchFamily="18" charset="0"/>
              </a:rPr>
              <a:t>Pagamento</a:t>
            </a:r>
            <a:br>
              <a:rPr lang="en-US" sz="3200" dirty="0">
                <a:solidFill>
                  <a:schemeClr val="bg1"/>
                </a:solidFill>
                <a:latin typeface="Times New Roman" panose="02020603050405020304" pitchFamily="18" charset="0"/>
                <a:cs typeface="Times New Roman" panose="02020603050405020304" pitchFamily="18" charset="0"/>
              </a:rPr>
            </a:b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9D4F29D-DC20-4BBA-A428-D3310C1CDD9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graphicFrame>
        <p:nvGraphicFramePr>
          <p:cNvPr id="6" name="Table 6">
            <a:extLst>
              <a:ext uri="{FF2B5EF4-FFF2-40B4-BE49-F238E27FC236}">
                <a16:creationId xmlns:a16="http://schemas.microsoft.com/office/drawing/2014/main" id="{791438A5-89E8-4CDC-99AD-1B205B11BDF2}"/>
              </a:ext>
            </a:extLst>
          </p:cNvPr>
          <p:cNvGraphicFramePr>
            <a:graphicFrameLocks noGrp="1"/>
          </p:cNvGraphicFramePr>
          <p:nvPr>
            <p:ph idx="1"/>
            <p:extLst>
              <p:ext uri="{D42A27DB-BD31-4B8C-83A1-F6EECF244321}">
                <p14:modId xmlns:p14="http://schemas.microsoft.com/office/powerpoint/2010/main" val="2049394683"/>
              </p:ext>
            </p:extLst>
          </p:nvPr>
        </p:nvGraphicFramePr>
        <p:xfrm>
          <a:off x="4324350" y="2365115"/>
          <a:ext cx="7581900" cy="2316480"/>
        </p:xfrm>
        <a:graphic>
          <a:graphicData uri="http://schemas.openxmlformats.org/drawingml/2006/table">
            <a:tbl>
              <a:tblPr firstRow="1" bandRow="1">
                <a:tableStyleId>{5C22544A-7EE6-4342-B048-85BDC9FD1C3A}</a:tableStyleId>
              </a:tblPr>
              <a:tblGrid>
                <a:gridCol w="1228725">
                  <a:extLst>
                    <a:ext uri="{9D8B030D-6E8A-4147-A177-3AD203B41FA5}">
                      <a16:colId xmlns:a16="http://schemas.microsoft.com/office/drawing/2014/main" val="1503275712"/>
                    </a:ext>
                  </a:extLst>
                </a:gridCol>
                <a:gridCol w="3228975">
                  <a:extLst>
                    <a:ext uri="{9D8B030D-6E8A-4147-A177-3AD203B41FA5}">
                      <a16:colId xmlns:a16="http://schemas.microsoft.com/office/drawing/2014/main" val="4106634962"/>
                    </a:ext>
                  </a:extLst>
                </a:gridCol>
                <a:gridCol w="3124200">
                  <a:extLst>
                    <a:ext uri="{9D8B030D-6E8A-4147-A177-3AD203B41FA5}">
                      <a16:colId xmlns:a16="http://schemas.microsoft.com/office/drawing/2014/main" val="3890623855"/>
                    </a:ext>
                  </a:extLst>
                </a:gridCol>
              </a:tblGrid>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cap="none" spc="0" dirty="0">
                          <a:solidFill>
                            <a:schemeClr val="tx1"/>
                          </a:solidFill>
                          <a:latin typeface="Times New Roman" panose="02020603050405020304" pitchFamily="18" charset="0"/>
                          <a:cs typeface="Times New Roman" panose="02020603050405020304" pitchFamily="18" charset="0"/>
                        </a:rPr>
                        <a:t>Cód</a:t>
                      </a:r>
                    </a:p>
                    <a:p>
                      <a:pPr algn="ctr"/>
                      <a:endParaRPr lang="pt-BR"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cap="none" spc="0" dirty="0">
                          <a:solidFill>
                            <a:schemeClr val="tx1"/>
                          </a:solidFill>
                          <a:latin typeface="Times New Roman" panose="02020603050405020304" pitchFamily="18" charset="0"/>
                          <a:cs typeface="Times New Roman" panose="02020603050405020304" pitchFamily="18" charset="0"/>
                        </a:rPr>
                        <a:t>Nome da Natureza</a:t>
                      </a:r>
                      <a:r>
                        <a:rPr lang="pt-BR" sz="2800" b="1" cap="none" spc="0" baseline="0" dirty="0">
                          <a:solidFill>
                            <a:schemeClr val="tx1"/>
                          </a:solidFill>
                          <a:latin typeface="Times New Roman" panose="02020603050405020304" pitchFamily="18" charset="0"/>
                          <a:cs typeface="Times New Roman" panose="02020603050405020304" pitchFamily="18" charset="0"/>
                        </a:rPr>
                        <a:t> da Rubrica</a:t>
                      </a:r>
                      <a:endParaRPr lang="pt-BR" sz="2800" b="1" cap="none" spc="0" dirty="0">
                        <a:solidFill>
                          <a:schemeClr val="tx1"/>
                        </a:solidFill>
                        <a:latin typeface="Times New Roman" panose="02020603050405020304" pitchFamily="18" charset="0"/>
                        <a:cs typeface="Times New Roman" panose="02020603050405020304" pitchFamily="18" charset="0"/>
                      </a:endParaRPr>
                    </a:p>
                    <a:p>
                      <a:pPr algn="ctr"/>
                      <a:endParaRPr lang="pt-BR" sz="2800" dirty="0">
                        <a:latin typeface="Times New Roman" panose="02020603050405020304" pitchFamily="18" charset="0"/>
                        <a:cs typeface="Times New Roman" panose="020206030504050203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cap="none" spc="0" dirty="0">
                          <a:solidFill>
                            <a:schemeClr val="tx1"/>
                          </a:solidFill>
                          <a:latin typeface="Times New Roman" panose="02020603050405020304" pitchFamily="18" charset="0"/>
                          <a:cs typeface="Times New Roman" panose="02020603050405020304" pitchFamily="18" charset="0"/>
                        </a:rPr>
                        <a:t>Descrição da natureza</a:t>
                      </a:r>
                      <a:r>
                        <a:rPr lang="pt-BR" sz="2800" b="1" cap="none" spc="0" baseline="0" dirty="0">
                          <a:solidFill>
                            <a:schemeClr val="tx1"/>
                          </a:solidFill>
                          <a:latin typeface="Times New Roman" panose="02020603050405020304" pitchFamily="18" charset="0"/>
                          <a:cs typeface="Times New Roman" panose="02020603050405020304" pitchFamily="18" charset="0"/>
                        </a:rPr>
                        <a:t> da Rubrica</a:t>
                      </a:r>
                      <a:endParaRPr lang="pt-BR" sz="2800" b="1" cap="none" spc="0" dirty="0">
                        <a:solidFill>
                          <a:schemeClr val="tx1"/>
                        </a:solidFill>
                        <a:latin typeface="Times New Roman" panose="02020603050405020304" pitchFamily="18" charset="0"/>
                        <a:cs typeface="Times New Roman" panose="02020603050405020304" pitchFamily="18" charset="0"/>
                      </a:endParaRPr>
                    </a:p>
                    <a:p>
                      <a:pPr algn="ctr"/>
                      <a:endParaRPr lang="pt-BR"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799908398"/>
                  </a:ext>
                </a:extLst>
              </a:tr>
              <a:tr h="370840">
                <a:tc>
                  <a:txBody>
                    <a:bodyPr/>
                    <a:lstStyle/>
                    <a:p>
                      <a:endParaRPr lang="pt-BR" sz="2800" dirty="0">
                        <a:latin typeface="Times New Roman" panose="02020603050405020304" pitchFamily="18" charset="0"/>
                        <a:cs typeface="Times New Roman" panose="02020603050405020304" pitchFamily="18" charset="0"/>
                      </a:endParaRPr>
                    </a:p>
                  </a:txBody>
                  <a:tcPr/>
                </a:tc>
                <a:tc>
                  <a:txBody>
                    <a:bodyPr/>
                    <a:lstStyle/>
                    <a:p>
                      <a:endParaRPr lang="pt-BR" sz="2800">
                        <a:latin typeface="Times New Roman" panose="02020603050405020304" pitchFamily="18" charset="0"/>
                        <a:cs typeface="Times New Roman" panose="02020603050405020304" pitchFamily="18" charset="0"/>
                      </a:endParaRPr>
                    </a:p>
                  </a:txBody>
                  <a:tcPr/>
                </a:tc>
                <a:tc>
                  <a:txBody>
                    <a:bodyPr/>
                    <a:lstStyle/>
                    <a:p>
                      <a:endParaRPr lang="pt-BR" sz="2800"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3805505752"/>
                  </a:ext>
                </a:extLst>
              </a:tr>
            </a:tbl>
          </a:graphicData>
        </a:graphic>
      </p:graphicFrame>
      <p:sp>
        <p:nvSpPr>
          <p:cNvPr id="3" name="Slide Number Placeholder 2">
            <a:extLst>
              <a:ext uri="{FF2B5EF4-FFF2-40B4-BE49-F238E27FC236}">
                <a16:creationId xmlns:a16="http://schemas.microsoft.com/office/drawing/2014/main" id="{BD0749D3-91FB-429B-B5C3-6B1AADF46A1E}"/>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21</a:t>
            </a:fld>
            <a:endParaRPr lang="pt-BR" sz="1100">
              <a:solidFill>
                <a:schemeClr val="tx1">
                  <a:lumMod val="50000"/>
                  <a:lumOff val="50000"/>
                </a:schemeClr>
              </a:solidFill>
            </a:endParaRPr>
          </a:p>
        </p:txBody>
      </p:sp>
    </p:spTree>
    <p:extLst>
      <p:ext uri="{BB962C8B-B14F-4D97-AF65-F5344CB8AC3E}">
        <p14:creationId xmlns:p14="http://schemas.microsoft.com/office/powerpoint/2010/main" val="2273001273"/>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4868" name="Rectangle 19"/>
          <p:cNvSpPr>
            <a:spLocks noGrp="1" noChangeArrowheads="1"/>
          </p:cNvSpPr>
          <p:nvPr>
            <p:ph type="title"/>
          </p:nvPr>
        </p:nvSpPr>
        <p:spPr>
          <a:xfrm>
            <a:off x="1981200" y="274638"/>
            <a:ext cx="7467600" cy="874712"/>
          </a:xfrm>
        </p:spPr>
        <p:txBody>
          <a:bodyPr vert="horz" lIns="91440" tIns="45720" rIns="91440" bIns="45720" rtlCol="0" anchor="ctr">
            <a:normAutofit fontScale="90000"/>
          </a:bodyPr>
          <a:lstStyle/>
          <a:p>
            <a:pPr algn="ctr" eaLnBrk="1" hangingPunct="1"/>
            <a:r>
              <a:rPr lang="pt-BR" altLang="en-US">
                <a:latin typeface="Franklin Gothic Book" panose="020B0503020102020204" pitchFamily="34" charset="0"/>
              </a:rPr>
              <a:t>- Exemplo -</a:t>
            </a:r>
          </a:p>
        </p:txBody>
      </p:sp>
      <p:sp>
        <p:nvSpPr>
          <p:cNvPr id="2" name="Rectangle 3"/>
          <p:cNvSpPr>
            <a:spLocks noGrp="1" noChangeArrowheads="1"/>
          </p:cNvSpPr>
          <p:nvPr>
            <p:ph type="body" idx="1"/>
          </p:nvPr>
        </p:nvSpPr>
        <p:spPr>
          <a:xfrm>
            <a:off x="1399309" y="3860800"/>
            <a:ext cx="9712036" cy="2235200"/>
          </a:xfrm>
          <a:ln>
            <a:solidFill>
              <a:schemeClr val="bg2"/>
            </a:solidFill>
            <a:miter lim="800000"/>
            <a:headEnd/>
            <a:tailEnd/>
          </a:ln>
        </p:spPr>
        <p:txBody>
          <a:bodyPr/>
          <a:lstStyle/>
          <a:p>
            <a:pPr eaLnBrk="1" hangingPunct="1"/>
            <a:r>
              <a:rPr lang="pt-BR" altLang="en-US" sz="2600" b="1" dirty="0">
                <a:solidFill>
                  <a:srgbClr val="002060"/>
                </a:solidFill>
                <a:latin typeface="Arial" panose="020B0604020202020204" pitchFamily="34" charset="0"/>
              </a:rPr>
              <a:t>50% - cinqüenta por cento</a:t>
            </a:r>
            <a:r>
              <a:rPr lang="pt-BR" altLang="en-US" sz="2600" dirty="0">
                <a:solidFill>
                  <a:srgbClr val="002060"/>
                </a:solidFill>
                <a:latin typeface="Arial" panose="020B0604020202020204" pitchFamily="34" charset="0"/>
              </a:rPr>
              <a:t>, do valor bruto da nota fiscal, da fatura ou do recibo de prestação de serviços;</a:t>
            </a:r>
          </a:p>
          <a:p>
            <a:pPr eaLnBrk="1" hangingPunct="1"/>
            <a:r>
              <a:rPr lang="pt-BR" altLang="en-US" sz="2600" dirty="0">
                <a:solidFill>
                  <a:srgbClr val="002060"/>
                </a:solidFill>
                <a:latin typeface="Arial" panose="020B0604020202020204" pitchFamily="34" charset="0"/>
              </a:rPr>
              <a:t>Base de cálculo será de no mínimo R$ 12.500,00</a:t>
            </a:r>
          </a:p>
          <a:p>
            <a:pPr eaLnBrk="1" hangingPunct="1"/>
            <a:endParaRPr lang="pt-BR" altLang="en-US" sz="2600" dirty="0">
              <a:solidFill>
                <a:srgbClr val="002060"/>
              </a:solidFill>
              <a:latin typeface="Arial" panose="020B0604020202020204" pitchFamily="34" charset="0"/>
            </a:endParaRPr>
          </a:p>
        </p:txBody>
      </p:sp>
      <p:sp>
        <p:nvSpPr>
          <p:cNvPr id="164884"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5E5518C-F2E5-4D23-88B4-391463C84F3B}" type="slidenum">
              <a:rPr lang="pt-BR" altLang="pt-BR">
                <a:solidFill>
                  <a:srgbClr val="9B9A98"/>
                </a:solidFill>
              </a:rPr>
              <a:pPr eaLnBrk="1" hangingPunct="1"/>
              <a:t>210</a:t>
            </a:fld>
            <a:endParaRPr lang="pt-BR" altLang="pt-BR">
              <a:solidFill>
                <a:srgbClr val="9B9A98"/>
              </a:solidFill>
            </a:endParaRPr>
          </a:p>
        </p:txBody>
      </p:sp>
      <p:graphicFrame>
        <p:nvGraphicFramePr>
          <p:cNvPr id="862227" name="Group 19"/>
          <p:cNvGraphicFramePr>
            <a:graphicFrameLocks noGrp="1"/>
          </p:cNvGraphicFramePr>
          <p:nvPr>
            <p:ph sz="half" idx="4294967295"/>
          </p:nvPr>
        </p:nvGraphicFramePr>
        <p:xfrm>
          <a:off x="1510145" y="1673224"/>
          <a:ext cx="9601200" cy="1748850"/>
        </p:xfrm>
        <a:graphic>
          <a:graphicData uri="http://schemas.openxmlformats.org/drawingml/2006/table">
            <a:tbl>
              <a:tblPr/>
              <a:tblGrid>
                <a:gridCol w="4800601">
                  <a:extLst>
                    <a:ext uri="{9D8B030D-6E8A-4147-A177-3AD203B41FA5}">
                      <a16:colId xmlns:a16="http://schemas.microsoft.com/office/drawing/2014/main" val="20000"/>
                    </a:ext>
                  </a:extLst>
                </a:gridCol>
                <a:gridCol w="4800599">
                  <a:extLst>
                    <a:ext uri="{9D8B030D-6E8A-4147-A177-3AD203B41FA5}">
                      <a16:colId xmlns:a16="http://schemas.microsoft.com/office/drawing/2014/main" val="20001"/>
                    </a:ext>
                  </a:extLst>
                </a:gridCol>
              </a:tblGrid>
              <a:tr h="58239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Material / equipamento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 R$  15.000,00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584062">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Mão de Obra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 R$   10.000,00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58239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Total do serviço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600" b="0" i="0" u="none" strike="noStrike" cap="none" normalizeH="0" baseline="0" dirty="0">
                          <a:ln>
                            <a:noFill/>
                          </a:ln>
                          <a:solidFill>
                            <a:srgbClr val="002060"/>
                          </a:solidFill>
                          <a:effectLst/>
                          <a:latin typeface="Arial" charset="0"/>
                        </a:rPr>
                        <a:t> R$  25.000,00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0C0C0"/>
                    </a:solidFill>
                  </a:tcPr>
                </a:tc>
                <a:extLst>
                  <a:ext uri="{0D108BD9-81ED-4DB2-BD59-A6C34878D82A}">
                    <a16:rowId xmlns:a16="http://schemas.microsoft.com/office/drawing/2014/main" val="10002"/>
                  </a:ext>
                </a:extLst>
              </a:tr>
            </a:tbl>
          </a:graphicData>
        </a:graphic>
      </p:graphicFrame>
      <p:sp>
        <p:nvSpPr>
          <p:cNvPr id="164867" name="Espaço Reservado para Número de Slide 6"/>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5AD8FCAE-F635-4C19-BE30-ED56B5DFD095}" type="slidenum">
              <a:rPr lang="pt-BR" altLang="en-US" sz="1400">
                <a:latin typeface="Times New Roman" panose="02020603050405020304" pitchFamily="18" charset="0"/>
              </a:rPr>
              <a:pPr algn="r" eaLnBrk="1" hangingPunct="1">
                <a:spcBef>
                  <a:spcPct val="0"/>
                </a:spcBef>
                <a:buClrTx/>
                <a:buSzTx/>
                <a:buFontTx/>
                <a:buNone/>
              </a:pPr>
              <a:t>210</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646590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bg/>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nimBg="1"/>
    </p:bld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2" name="Rectangle 61"/>
          <p:cNvSpPr>
            <a:spLocks noGrp="1" noChangeArrowheads="1"/>
          </p:cNvSpPr>
          <p:nvPr>
            <p:ph type="title"/>
          </p:nvPr>
        </p:nvSpPr>
        <p:spPr>
          <a:xfrm>
            <a:off x="1981200" y="1"/>
            <a:ext cx="7467600" cy="765175"/>
          </a:xfrm>
        </p:spPr>
        <p:txBody>
          <a:bodyPr vert="horz" lIns="91440" tIns="45720" rIns="91440" bIns="45720" rtlCol="0" anchor="ctr">
            <a:normAutofit/>
          </a:bodyPr>
          <a:lstStyle/>
          <a:p>
            <a:pPr algn="ctr" eaLnBrk="1" hangingPunct="1"/>
            <a:r>
              <a:rPr lang="pt-BR" altLang="en-US" sz="4200">
                <a:latin typeface="Franklin Gothic Book" panose="020B0503020102020204" pitchFamily="34" charset="0"/>
              </a:rPr>
              <a:t>Demais situações </a:t>
            </a:r>
          </a:p>
        </p:txBody>
      </p:sp>
      <p:sp>
        <p:nvSpPr>
          <p:cNvPr id="165905"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F4759B65-789F-4CD3-9F47-E213D181C91A}" type="slidenum">
              <a:rPr lang="pt-BR" altLang="pt-BR">
                <a:solidFill>
                  <a:srgbClr val="9B9A98"/>
                </a:solidFill>
              </a:rPr>
              <a:pPr eaLnBrk="1" hangingPunct="1"/>
              <a:t>211</a:t>
            </a:fld>
            <a:endParaRPr lang="pt-BR" altLang="pt-BR">
              <a:solidFill>
                <a:srgbClr val="9B9A98"/>
              </a:solidFill>
            </a:endParaRPr>
          </a:p>
        </p:txBody>
      </p:sp>
      <p:graphicFrame>
        <p:nvGraphicFramePr>
          <p:cNvPr id="863256" name="Group 24"/>
          <p:cNvGraphicFramePr>
            <a:graphicFrameLocks noGrp="1"/>
          </p:cNvGraphicFramePr>
          <p:nvPr>
            <p:ph idx="4294967295"/>
          </p:nvPr>
        </p:nvGraphicFramePr>
        <p:xfrm>
          <a:off x="1524000" y="990569"/>
          <a:ext cx="8458200" cy="5722826"/>
        </p:xfrm>
        <a:graphic>
          <a:graphicData uri="http://schemas.openxmlformats.org/drawingml/2006/table">
            <a:tbl>
              <a:tblPr/>
              <a:tblGrid>
                <a:gridCol w="4229100">
                  <a:extLst>
                    <a:ext uri="{9D8B030D-6E8A-4147-A177-3AD203B41FA5}">
                      <a16:colId xmlns:a16="http://schemas.microsoft.com/office/drawing/2014/main" val="20000"/>
                    </a:ext>
                  </a:extLst>
                </a:gridCol>
                <a:gridCol w="4229100">
                  <a:extLst>
                    <a:ext uri="{9D8B030D-6E8A-4147-A177-3AD203B41FA5}">
                      <a16:colId xmlns:a16="http://schemas.microsoft.com/office/drawing/2014/main" val="20001"/>
                    </a:ext>
                  </a:extLst>
                </a:gridCol>
              </a:tblGrid>
              <a:tr h="643152">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000" b="1" i="0" u="none" strike="noStrike" cap="none" normalizeH="0" baseline="0" dirty="0">
                          <a:ln>
                            <a:noFill/>
                          </a:ln>
                          <a:solidFill>
                            <a:schemeClr val="bg1"/>
                          </a:solidFill>
                          <a:effectLst/>
                          <a:latin typeface="Verdana" pitchFamily="34" charset="0"/>
                          <a:cs typeface="Times New Roman" pitchFamily="18" charset="0"/>
                        </a:rPr>
                        <a:t>II – TRANSPORTE DE PASSAGEIROS:</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50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000" b="1" i="0" u="none" strike="noStrike" cap="none" normalizeH="0" baseline="0" dirty="0">
                          <a:ln>
                            <a:noFill/>
                          </a:ln>
                          <a:solidFill>
                            <a:schemeClr val="bg1"/>
                          </a:solidFill>
                          <a:effectLst/>
                          <a:latin typeface="Verdana" pitchFamily="34" charset="0"/>
                          <a:cs typeface="Times New Roman" pitchFamily="18" charset="0"/>
                        </a:rPr>
                        <a:t>III    -  LIMPEZA :</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4">
                        <a:lumMod val="50000"/>
                      </a:schemeClr>
                    </a:solidFill>
                  </a:tcPr>
                </a:tc>
                <a:extLst>
                  <a:ext uri="{0D108BD9-81ED-4DB2-BD59-A6C34878D82A}">
                    <a16:rowId xmlns:a16="http://schemas.microsoft.com/office/drawing/2014/main" val="10000"/>
                  </a:ext>
                </a:extLst>
              </a:tr>
              <a:tr h="4238160">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400" b="1" i="0" u="none" strike="noStrike" cap="none" normalizeH="0" baseline="0" dirty="0">
                          <a:ln>
                            <a:noFill/>
                          </a:ln>
                          <a:solidFill>
                            <a:srgbClr val="002060"/>
                          </a:solidFill>
                          <a:effectLst/>
                          <a:latin typeface="Times New Roman" pitchFamily="18" charset="0"/>
                          <a:cs typeface="Times New Roman" pitchFamily="18" charset="0"/>
                        </a:rPr>
                        <a:t>30% </a:t>
                      </a:r>
                      <a:r>
                        <a:rPr kumimoji="0" lang="pt-BR" sz="2400" b="1" i="0" u="none" strike="noStrike" cap="none" normalizeH="0" baseline="0" dirty="0">
                          <a:ln>
                            <a:noFill/>
                          </a:ln>
                          <a:solidFill>
                            <a:schemeClr val="tx1"/>
                          </a:solidFill>
                          <a:effectLst/>
                          <a:latin typeface="Times New Roman" pitchFamily="18" charset="0"/>
                          <a:cs typeface="Times New Roman" pitchFamily="18" charset="0"/>
                        </a:rPr>
                        <a:t>- trinta por cento</a:t>
                      </a:r>
                      <a:r>
                        <a:rPr kumimoji="0" lang="pt-BR" sz="2400" b="0" i="0" u="none" strike="noStrike" cap="none" normalizeH="0" baseline="0" dirty="0">
                          <a:ln>
                            <a:noFill/>
                          </a:ln>
                          <a:solidFill>
                            <a:schemeClr val="tx1"/>
                          </a:solidFill>
                          <a:effectLst/>
                          <a:latin typeface="Times New Roman" pitchFamily="18" charset="0"/>
                          <a:cs typeface="Times New Roman" pitchFamily="18" charset="0"/>
                        </a:rPr>
                        <a:t>, do valor bruto da nota fiscal, da fatura ou do recibo de prestação de serviços para os serviços de transporte passageiros, cujas despesas de combustível e de manutenção dos veículos corram por conta da contratada;</a:t>
                      </a:r>
                    </a:p>
                  </a:txBody>
                  <a:tcPr marT="45708" marB="45708"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FF0000"/>
                          </a:solidFill>
                          <a:effectLst/>
                          <a:latin typeface="Times New Roman" pitchFamily="18" charset="0"/>
                          <a:cs typeface="Times New Roman" pitchFamily="18" charset="0"/>
                        </a:rPr>
                        <a:t>65% </a:t>
                      </a:r>
                      <a:r>
                        <a:rPr kumimoji="0" lang="pt-BR" sz="2300" b="1" i="0" u="none" strike="noStrike" cap="none" normalizeH="0" baseline="0" dirty="0">
                          <a:ln>
                            <a:noFill/>
                          </a:ln>
                          <a:solidFill>
                            <a:schemeClr val="tx1"/>
                          </a:solidFill>
                          <a:effectLst/>
                          <a:latin typeface="Times New Roman" pitchFamily="18" charset="0"/>
                          <a:cs typeface="Times New Roman" pitchFamily="18" charset="0"/>
                        </a:rPr>
                        <a:t>- sessenta e cinco por cento</a:t>
                      </a:r>
                      <a:r>
                        <a:rPr kumimoji="0" lang="pt-BR" sz="2300" b="0" i="0" u="none" strike="noStrike" cap="none" normalizeH="0" baseline="0" dirty="0">
                          <a:ln>
                            <a:noFill/>
                          </a:ln>
                          <a:solidFill>
                            <a:schemeClr val="tx1"/>
                          </a:solidFill>
                          <a:effectLst/>
                          <a:latin typeface="Times New Roman" pitchFamily="18" charset="0"/>
                          <a:cs typeface="Times New Roman" pitchFamily="18" charset="0"/>
                        </a:rPr>
                        <a:t>, quando se referir à limpeza hospitalar.</a:t>
                      </a:r>
                    </a:p>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0" i="0" u="none" strike="noStrike" cap="none" normalizeH="0" baseline="0" dirty="0">
                          <a:ln>
                            <a:noFill/>
                          </a:ln>
                          <a:solidFill>
                            <a:schemeClr val="tx1"/>
                          </a:solidFill>
                          <a:effectLst/>
                          <a:latin typeface="Times New Roman" pitchFamily="18" charset="0"/>
                          <a:cs typeface="Times New Roman" pitchFamily="18" charset="0"/>
                        </a:rPr>
                        <a:t> </a:t>
                      </a:r>
                    </a:p>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FF0000"/>
                          </a:solidFill>
                          <a:effectLst/>
                          <a:latin typeface="Times New Roman" pitchFamily="18" charset="0"/>
                          <a:cs typeface="Times New Roman" pitchFamily="18" charset="0"/>
                        </a:rPr>
                        <a:t>80%</a:t>
                      </a:r>
                      <a:r>
                        <a:rPr kumimoji="0" lang="pt-BR" sz="2300" b="1" i="0" u="none" strike="noStrike" cap="none" normalizeH="0" baseline="0" dirty="0">
                          <a:ln>
                            <a:noFill/>
                          </a:ln>
                          <a:solidFill>
                            <a:schemeClr val="tx1"/>
                          </a:solidFill>
                          <a:effectLst/>
                          <a:latin typeface="Times New Roman" pitchFamily="18" charset="0"/>
                          <a:cs typeface="Times New Roman" pitchFamily="18" charset="0"/>
                        </a:rPr>
                        <a:t> - oitenta por cento,</a:t>
                      </a:r>
                      <a:r>
                        <a:rPr kumimoji="0" lang="pt-BR" sz="2300" b="0" i="0" u="none" strike="noStrike" cap="none" normalizeH="0" baseline="0" dirty="0">
                          <a:ln>
                            <a:noFill/>
                          </a:ln>
                          <a:solidFill>
                            <a:schemeClr val="tx1"/>
                          </a:solidFill>
                          <a:effectLst/>
                          <a:latin typeface="Times New Roman" pitchFamily="18" charset="0"/>
                          <a:cs typeface="Times New Roman" pitchFamily="18" charset="0"/>
                        </a:rPr>
                        <a:t> quando se referir às demais limpezas, aplicados sobre o valor bruto da nota fiscal, fatura ou recibo de prestação de serviços.</a:t>
                      </a:r>
                    </a:p>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400" b="1" i="0" u="none" strike="noStrike" cap="none" normalizeH="0" baseline="0" dirty="0">
                          <a:ln>
                            <a:noFill/>
                          </a:ln>
                          <a:solidFill>
                            <a:schemeClr val="tx1"/>
                          </a:solidFill>
                          <a:effectLst/>
                          <a:latin typeface="Times New Roman" pitchFamily="18" charset="0"/>
                          <a:cs typeface="Times New Roman" pitchFamily="18" charset="0"/>
                        </a:rPr>
                        <a:t> </a:t>
                      </a:r>
                    </a:p>
                  </a:txBody>
                  <a:tcPr marT="45708" marB="45708"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783650">
                <a:tc gridSpan="2">
                  <a:txBody>
                    <a:bodyPr/>
                    <a:lstStyle/>
                    <a:p>
                      <a:pPr marL="0" marR="0" lvl="0" indent="0" algn="just"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000" b="0" i="0" u="none" strike="noStrike" cap="none" normalizeH="0" baseline="0" dirty="0">
                        <a:ln>
                          <a:noFill/>
                        </a:ln>
                        <a:solidFill>
                          <a:srgbClr val="000000"/>
                        </a:solidFill>
                        <a:effectLst/>
                        <a:latin typeface="Verdana" pitchFamily="34" charset="0"/>
                        <a:cs typeface="Times New Roman" pitchFamily="18" charset="0"/>
                      </a:endParaRPr>
                    </a:p>
                  </a:txBody>
                  <a:tcPr marT="45708" marB="45708"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2"/>
                  </a:ext>
                </a:extLst>
              </a:tr>
            </a:tbl>
          </a:graphicData>
        </a:graphic>
      </p:graphicFrame>
      <p:sp>
        <p:nvSpPr>
          <p:cNvPr id="16589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DBF2BF6-06EA-48C1-AB7C-5F7923B15BE8}" type="slidenum">
              <a:rPr lang="pt-BR" altLang="en-US" sz="1400">
                <a:latin typeface="Times New Roman" panose="02020603050405020304" pitchFamily="18" charset="0"/>
              </a:rPr>
              <a:pPr algn="r" eaLnBrk="1" hangingPunct="1">
                <a:spcBef>
                  <a:spcPct val="0"/>
                </a:spcBef>
                <a:buClrTx/>
                <a:buSzTx/>
                <a:buFontTx/>
                <a:buNone/>
              </a:pPr>
              <a:t>211</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018043856"/>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26" name="Espaço Reservado para Rodapé 1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3"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E5203BB2-D0B4-49EC-86C7-B3878C3B8F80}" type="slidenum">
              <a:rPr lang="pt-BR" altLang="pt-BR">
                <a:solidFill>
                  <a:srgbClr val="9B9A98"/>
                </a:solidFill>
              </a:rPr>
              <a:pPr eaLnBrk="1" hangingPunct="1"/>
              <a:t>212</a:t>
            </a:fld>
            <a:endParaRPr lang="pt-BR" altLang="pt-BR">
              <a:solidFill>
                <a:srgbClr val="9B9A98"/>
              </a:solidFill>
            </a:endParaRPr>
          </a:p>
        </p:txBody>
      </p:sp>
      <p:sp>
        <p:nvSpPr>
          <p:cNvPr id="16691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CACAB1F-6D64-4B57-A807-4EBB244947D7}" type="slidenum">
              <a:rPr lang="pt-BR" altLang="en-US" sz="1400">
                <a:latin typeface="Times New Roman" panose="02020603050405020304" pitchFamily="18" charset="0"/>
              </a:rPr>
              <a:pPr algn="r" eaLnBrk="1" hangingPunct="1">
                <a:spcBef>
                  <a:spcPct val="0"/>
                </a:spcBef>
                <a:buClrTx/>
                <a:buSzTx/>
                <a:buFontTx/>
                <a:buNone/>
              </a:pPr>
              <a:t>212</a:t>
            </a:fld>
            <a:endParaRPr lang="pt-BR" altLang="en-US" sz="1400">
              <a:latin typeface="Times New Roman" panose="02020603050405020304" pitchFamily="18" charset="0"/>
            </a:endParaRPr>
          </a:p>
        </p:txBody>
      </p:sp>
      <p:sp>
        <p:nvSpPr>
          <p:cNvPr id="166916" name="Rectangle 2"/>
          <p:cNvSpPr>
            <a:spLocks noChangeArrowheads="1"/>
          </p:cNvSpPr>
          <p:nvPr/>
        </p:nvSpPr>
        <p:spPr bwMode="auto">
          <a:xfrm>
            <a:off x="3524251" y="3792539"/>
            <a:ext cx="398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200">
                <a:ea typeface="Batang" panose="02030600000101010101" pitchFamily="18" charset="-127"/>
                <a:cs typeface="Arial" panose="020B0604020202020204" pitchFamily="34" charset="0"/>
              </a:rPr>
              <a:t>     </a:t>
            </a:r>
            <a:endParaRPr lang="en-US" altLang="en-US" sz="2400">
              <a:latin typeface="Times New Roman" panose="02020603050405020304" pitchFamily="18" charset="0"/>
              <a:ea typeface="Batang" panose="02030600000101010101" pitchFamily="18" charset="-127"/>
              <a:cs typeface="Arial" panose="020B0604020202020204" pitchFamily="34" charset="0"/>
            </a:endParaRPr>
          </a:p>
        </p:txBody>
      </p:sp>
      <p:sp>
        <p:nvSpPr>
          <p:cNvPr id="166921" name="Text Box 7"/>
          <p:cNvSpPr txBox="1">
            <a:spLocks noChangeArrowheads="1"/>
          </p:cNvSpPr>
          <p:nvPr/>
        </p:nvSpPr>
        <p:spPr bwMode="auto">
          <a:xfrm>
            <a:off x="2835275" y="31527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a:latin typeface="Tahoma" panose="020B0604030504040204" pitchFamily="34" charset="0"/>
            </a:endParaRPr>
          </a:p>
        </p:txBody>
      </p:sp>
      <p:sp>
        <p:nvSpPr>
          <p:cNvPr id="166922" name="Text Box 8"/>
          <p:cNvSpPr txBox="1">
            <a:spLocks noChangeArrowheads="1"/>
          </p:cNvSpPr>
          <p:nvPr/>
        </p:nvSpPr>
        <p:spPr bwMode="auto">
          <a:xfrm>
            <a:off x="1919288" y="2420939"/>
            <a:ext cx="8280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p:txBody>
      </p:sp>
      <p:sp>
        <p:nvSpPr>
          <p:cNvPr id="166923" name="Text Box 9"/>
          <p:cNvSpPr txBox="1">
            <a:spLocks noChangeArrowheads="1"/>
          </p:cNvSpPr>
          <p:nvPr/>
        </p:nvSpPr>
        <p:spPr bwMode="auto">
          <a:xfrm>
            <a:off x="1177635" y="1929390"/>
            <a:ext cx="9559637" cy="156966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
                <a:schemeClr val="folHlink"/>
              </a:buClr>
              <a:buSzTx/>
              <a:buFont typeface="Wingdings" panose="05000000000000000000" pitchFamily="2" charset="2"/>
              <a:buNone/>
            </a:pPr>
            <a:r>
              <a:rPr lang="pt-BR" altLang="en-US" sz="2000" dirty="0">
                <a:latin typeface="Tahoma" panose="020B0604030504040204" pitchFamily="34" charset="0"/>
              </a:rPr>
              <a:t>  </a:t>
            </a:r>
            <a:r>
              <a:rPr lang="pt-BR" altLang="en-US" sz="2400" dirty="0">
                <a:latin typeface="Cambria" panose="02040503050406030204" pitchFamily="18" charset="0"/>
              </a:rPr>
              <a:t>30% (trinta por cento) do valor bruto da nota fiscal, da fatura ou do recibo de prestação de serviços de transporte de passageiros, cujas despesas de combustível e de manutenção dos veículos corram por conta da contratada;</a:t>
            </a:r>
          </a:p>
        </p:txBody>
      </p:sp>
      <p:sp>
        <p:nvSpPr>
          <p:cNvPr id="166924" name="AutoShape 10"/>
          <p:cNvSpPr>
            <a:spLocks noChangeArrowheads="1"/>
          </p:cNvSpPr>
          <p:nvPr/>
        </p:nvSpPr>
        <p:spPr bwMode="auto">
          <a:xfrm>
            <a:off x="2495551" y="3789364"/>
            <a:ext cx="6696075" cy="1584325"/>
          </a:xfrm>
          <a:prstGeom prst="roundRect">
            <a:avLst>
              <a:gd name="adj" fmla="val 16667"/>
            </a:avLst>
          </a:prstGeom>
          <a:solidFill>
            <a:schemeClr val="accent4">
              <a:lumMod val="50000"/>
            </a:schemeClr>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pt-BR" altLang="en-US" sz="2000">
              <a:solidFill>
                <a:schemeClr val="bg1"/>
              </a:solidFill>
            </a:endParaRPr>
          </a:p>
          <a:p>
            <a:pPr eaLnBrk="1" hangingPunct="1">
              <a:spcBef>
                <a:spcPct val="0"/>
              </a:spcBef>
              <a:buClrTx/>
              <a:buSzTx/>
              <a:buFontTx/>
              <a:buNone/>
            </a:pPr>
            <a:r>
              <a:rPr lang="pt-BR" altLang="en-US" sz="2000">
                <a:solidFill>
                  <a:schemeClr val="bg1"/>
                </a:solidFill>
              </a:rPr>
              <a:t>Valor do Serviço...............................  R$  50.000,00 </a:t>
            </a:r>
          </a:p>
          <a:p>
            <a:pPr eaLnBrk="1" hangingPunct="1">
              <a:spcBef>
                <a:spcPct val="0"/>
              </a:spcBef>
              <a:buClrTx/>
              <a:buSzTx/>
              <a:buFontTx/>
              <a:buNone/>
            </a:pPr>
            <a:r>
              <a:rPr lang="pt-BR" altLang="en-US" sz="2000">
                <a:solidFill>
                  <a:schemeClr val="bg1"/>
                </a:solidFill>
              </a:rPr>
              <a:t>Base de Cálculo (30%) ....................  R$ 15.000,00</a:t>
            </a:r>
          </a:p>
          <a:p>
            <a:pPr eaLnBrk="1" hangingPunct="1">
              <a:spcBef>
                <a:spcPct val="0"/>
              </a:spcBef>
              <a:buClrTx/>
              <a:buSzTx/>
              <a:buFontTx/>
              <a:buNone/>
            </a:pPr>
            <a:r>
              <a:rPr lang="pt-BR" altLang="en-US" sz="2000">
                <a:solidFill>
                  <a:schemeClr val="bg1"/>
                </a:solidFill>
              </a:rPr>
              <a:t>Retenção de INSS 11%....................  R$   1.650,00</a:t>
            </a:r>
            <a:endParaRPr lang="pt-BR" altLang="en-US" sz="2000">
              <a:solidFill>
                <a:schemeClr val="bg1"/>
              </a:solidFill>
              <a:latin typeface="Tahoma" panose="020B0604030504040204" pitchFamily="34" charset="0"/>
            </a:endParaRPr>
          </a:p>
        </p:txBody>
      </p:sp>
      <p:sp>
        <p:nvSpPr>
          <p:cNvPr id="166925" name="Text Box 11"/>
          <p:cNvSpPr txBox="1">
            <a:spLocks noChangeArrowheads="1"/>
          </p:cNvSpPr>
          <p:nvPr/>
        </p:nvSpPr>
        <p:spPr bwMode="auto">
          <a:xfrm>
            <a:off x="1662545" y="622877"/>
            <a:ext cx="9074727"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200" b="1" dirty="0">
                <a:latin typeface="Tahoma" panose="020B0604030504040204" pitchFamily="34" charset="0"/>
              </a:rPr>
              <a:t>APURAÇÃO DA BASE DE CÁLCULO</a:t>
            </a:r>
          </a:p>
        </p:txBody>
      </p:sp>
    </p:spTree>
    <p:extLst>
      <p:ext uri="{BB962C8B-B14F-4D97-AF65-F5344CB8AC3E}">
        <p14:creationId xmlns:p14="http://schemas.microsoft.com/office/powerpoint/2010/main" val="3352315042"/>
      </p:ext>
    </p:extLst>
  </p:cSld>
  <p:clrMapOvr>
    <a:masterClrMapping/>
  </p:clrMapOvr>
  <p:transitio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51" name="Espaço Reservado para Rodapé 1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4"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B656DA4-BD43-4CC1-8709-878E6460EAF4}" type="slidenum">
              <a:rPr lang="pt-BR" altLang="pt-BR">
                <a:solidFill>
                  <a:srgbClr val="9B9A98"/>
                </a:solidFill>
              </a:rPr>
              <a:pPr eaLnBrk="1" hangingPunct="1"/>
              <a:t>213</a:t>
            </a:fld>
            <a:endParaRPr lang="pt-BR" altLang="pt-BR">
              <a:solidFill>
                <a:srgbClr val="9B9A98"/>
              </a:solidFill>
            </a:endParaRPr>
          </a:p>
        </p:txBody>
      </p:sp>
      <p:sp>
        <p:nvSpPr>
          <p:cNvPr id="16793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4605DEE-2C5E-46FB-9A0D-D9919DDDA971}" type="slidenum">
              <a:rPr lang="pt-BR" altLang="en-US" sz="1400">
                <a:latin typeface="Times New Roman" panose="02020603050405020304" pitchFamily="18" charset="0"/>
              </a:rPr>
              <a:pPr algn="r" eaLnBrk="1" hangingPunct="1">
                <a:spcBef>
                  <a:spcPct val="0"/>
                </a:spcBef>
                <a:buClrTx/>
                <a:buSzTx/>
                <a:buFontTx/>
                <a:buNone/>
              </a:pPr>
              <a:t>213</a:t>
            </a:fld>
            <a:endParaRPr lang="pt-BR" altLang="en-US" sz="1400">
              <a:latin typeface="Times New Roman" panose="02020603050405020304" pitchFamily="18" charset="0"/>
            </a:endParaRPr>
          </a:p>
        </p:txBody>
      </p:sp>
      <p:sp>
        <p:nvSpPr>
          <p:cNvPr id="167940" name="Rectangle 2"/>
          <p:cNvSpPr>
            <a:spLocks noChangeArrowheads="1"/>
          </p:cNvSpPr>
          <p:nvPr/>
        </p:nvSpPr>
        <p:spPr bwMode="auto">
          <a:xfrm>
            <a:off x="3524251" y="3792539"/>
            <a:ext cx="398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200">
                <a:ea typeface="Batang" panose="02030600000101010101" pitchFamily="18" charset="-127"/>
                <a:cs typeface="Arial" panose="020B0604020202020204" pitchFamily="34" charset="0"/>
              </a:rPr>
              <a:t>     </a:t>
            </a:r>
            <a:endParaRPr lang="en-US" altLang="en-US" sz="2400">
              <a:latin typeface="Times New Roman" panose="02020603050405020304" pitchFamily="18" charset="0"/>
              <a:ea typeface="Batang" panose="02030600000101010101" pitchFamily="18" charset="-127"/>
              <a:cs typeface="Arial" panose="020B0604020202020204" pitchFamily="34" charset="0"/>
            </a:endParaRPr>
          </a:p>
        </p:txBody>
      </p:sp>
      <p:sp>
        <p:nvSpPr>
          <p:cNvPr id="167945" name="Text Box 7"/>
          <p:cNvSpPr txBox="1">
            <a:spLocks noChangeArrowheads="1"/>
          </p:cNvSpPr>
          <p:nvPr/>
        </p:nvSpPr>
        <p:spPr bwMode="auto">
          <a:xfrm>
            <a:off x="2835275" y="31527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a:latin typeface="Tahoma" panose="020B0604030504040204" pitchFamily="34" charset="0"/>
            </a:endParaRPr>
          </a:p>
        </p:txBody>
      </p:sp>
      <p:sp>
        <p:nvSpPr>
          <p:cNvPr id="167946" name="Text Box 8"/>
          <p:cNvSpPr txBox="1">
            <a:spLocks noChangeArrowheads="1"/>
          </p:cNvSpPr>
          <p:nvPr/>
        </p:nvSpPr>
        <p:spPr bwMode="auto">
          <a:xfrm>
            <a:off x="1919288" y="2420939"/>
            <a:ext cx="8280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dirty="0">
              <a:latin typeface="Tahoma" panose="020B0604030504040204" pitchFamily="34" charset="0"/>
            </a:endParaRPr>
          </a:p>
        </p:txBody>
      </p:sp>
      <p:sp>
        <p:nvSpPr>
          <p:cNvPr id="167947" name="Text Box 9"/>
          <p:cNvSpPr txBox="1">
            <a:spLocks noChangeArrowheads="1"/>
          </p:cNvSpPr>
          <p:nvPr/>
        </p:nvSpPr>
        <p:spPr bwMode="auto">
          <a:xfrm>
            <a:off x="1149927" y="1993900"/>
            <a:ext cx="9961418" cy="156966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
                <a:schemeClr val="folHlink"/>
              </a:buClr>
              <a:buSzTx/>
              <a:buFont typeface="Wingdings" panose="05000000000000000000" pitchFamily="2" charset="2"/>
              <a:buNone/>
            </a:pPr>
            <a:r>
              <a:rPr lang="pt-BR" altLang="en-US" sz="2400" dirty="0">
                <a:latin typeface="Tahoma" panose="020B0604030504040204" pitchFamily="34" charset="0"/>
              </a:rPr>
              <a:t>65% (sessenta e cinco por cento) quando se referir à limpeza hospitalar e 80% (oitenta por cento) quando se referir aos demais tipos de limpezas, do valor bruto da nota fiscal, fatura ou recibo de prestação de serviços.</a:t>
            </a:r>
          </a:p>
        </p:txBody>
      </p:sp>
      <p:sp>
        <p:nvSpPr>
          <p:cNvPr id="167948" name="AutoShape 10"/>
          <p:cNvSpPr>
            <a:spLocks noChangeArrowheads="1"/>
          </p:cNvSpPr>
          <p:nvPr/>
        </p:nvSpPr>
        <p:spPr bwMode="auto">
          <a:xfrm>
            <a:off x="2782889" y="3644901"/>
            <a:ext cx="6626225" cy="1152525"/>
          </a:xfrm>
          <a:prstGeom prst="roundRect">
            <a:avLst>
              <a:gd name="adj" fmla="val 16667"/>
            </a:avLst>
          </a:prstGeom>
          <a:solidFill>
            <a:schemeClr val="accent4">
              <a:lumMod val="50000"/>
            </a:schemeClr>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pt-BR" altLang="en-US" sz="2000">
                <a:solidFill>
                  <a:schemeClr val="bg1"/>
                </a:solidFill>
              </a:rPr>
              <a:t>Valor do Serviço...............................  R$  50.000,00 </a:t>
            </a:r>
          </a:p>
          <a:p>
            <a:pPr eaLnBrk="1" hangingPunct="1">
              <a:spcBef>
                <a:spcPct val="0"/>
              </a:spcBef>
              <a:buClrTx/>
              <a:buSzTx/>
              <a:buFontTx/>
              <a:buNone/>
            </a:pPr>
            <a:r>
              <a:rPr lang="pt-BR" altLang="en-US" sz="2000">
                <a:solidFill>
                  <a:schemeClr val="bg1"/>
                </a:solidFill>
              </a:rPr>
              <a:t>Base de Cálculo (65%) ....................  R$ 32.500,00</a:t>
            </a:r>
          </a:p>
          <a:p>
            <a:pPr eaLnBrk="1" hangingPunct="1">
              <a:spcBef>
                <a:spcPct val="0"/>
              </a:spcBef>
              <a:buClrTx/>
              <a:buSzTx/>
              <a:buFontTx/>
              <a:buNone/>
            </a:pPr>
            <a:r>
              <a:rPr lang="pt-BR" altLang="en-US" sz="2000">
                <a:solidFill>
                  <a:schemeClr val="bg1"/>
                </a:solidFill>
              </a:rPr>
              <a:t>Retenção de INSS 11%....................  R$   3.575,00</a:t>
            </a:r>
            <a:endParaRPr lang="pt-BR" altLang="en-US" sz="2000">
              <a:solidFill>
                <a:schemeClr val="bg1"/>
              </a:solidFill>
              <a:latin typeface="Tahoma" panose="020B0604030504040204" pitchFamily="34" charset="0"/>
            </a:endParaRPr>
          </a:p>
        </p:txBody>
      </p:sp>
      <p:sp>
        <p:nvSpPr>
          <p:cNvPr id="167949" name="AutoShape 11"/>
          <p:cNvSpPr>
            <a:spLocks noChangeArrowheads="1"/>
          </p:cNvSpPr>
          <p:nvPr/>
        </p:nvSpPr>
        <p:spPr bwMode="auto">
          <a:xfrm>
            <a:off x="2711450" y="5229226"/>
            <a:ext cx="6769100" cy="1223963"/>
          </a:xfrm>
          <a:prstGeom prst="roundRect">
            <a:avLst>
              <a:gd name="adj" fmla="val 16667"/>
            </a:avLst>
          </a:prstGeom>
          <a:solidFill>
            <a:schemeClr val="accent4">
              <a:lumMod val="50000"/>
            </a:schemeClr>
          </a:solidFill>
          <a:ln w="9525">
            <a:solidFill>
              <a:srgbClr val="000000"/>
            </a:solidFill>
            <a:round/>
            <a:headEnd/>
            <a:tailEnd/>
          </a:ln>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pt-BR" altLang="en-US" sz="2000">
                <a:solidFill>
                  <a:schemeClr val="bg1"/>
                </a:solidFill>
              </a:rPr>
              <a:t>Valor do Serviço...............................  R$  50.000,00 </a:t>
            </a:r>
          </a:p>
          <a:p>
            <a:pPr eaLnBrk="1" hangingPunct="1">
              <a:spcBef>
                <a:spcPct val="0"/>
              </a:spcBef>
              <a:buClrTx/>
              <a:buSzTx/>
              <a:buFontTx/>
              <a:buNone/>
            </a:pPr>
            <a:r>
              <a:rPr lang="pt-BR" altLang="en-US" sz="2000">
                <a:solidFill>
                  <a:schemeClr val="bg1"/>
                </a:solidFill>
              </a:rPr>
              <a:t>Base de Cálculo (80%) ....................  R$ 40.000,00</a:t>
            </a:r>
          </a:p>
          <a:p>
            <a:pPr eaLnBrk="1" hangingPunct="1">
              <a:spcBef>
                <a:spcPct val="0"/>
              </a:spcBef>
              <a:buClrTx/>
              <a:buSzTx/>
              <a:buFontTx/>
              <a:buNone/>
            </a:pPr>
            <a:r>
              <a:rPr lang="pt-BR" altLang="en-US" sz="2000">
                <a:solidFill>
                  <a:schemeClr val="bg1"/>
                </a:solidFill>
              </a:rPr>
              <a:t>Retenção de INSS 11%....................  R$   4.400,00</a:t>
            </a:r>
            <a:endParaRPr lang="pt-BR" altLang="en-US" sz="2000">
              <a:solidFill>
                <a:schemeClr val="bg1"/>
              </a:solidFill>
              <a:latin typeface="Tahoma" panose="020B0604030504040204" pitchFamily="34" charset="0"/>
            </a:endParaRPr>
          </a:p>
        </p:txBody>
      </p:sp>
      <p:sp>
        <p:nvSpPr>
          <p:cNvPr id="167950" name="Text Box 12"/>
          <p:cNvSpPr txBox="1">
            <a:spLocks noChangeArrowheads="1"/>
          </p:cNvSpPr>
          <p:nvPr/>
        </p:nvSpPr>
        <p:spPr bwMode="auto">
          <a:xfrm>
            <a:off x="2872653" y="621509"/>
            <a:ext cx="6515965" cy="42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200" b="1" dirty="0">
                <a:latin typeface="Tahoma" panose="020B0604030504040204" pitchFamily="34" charset="0"/>
              </a:rPr>
              <a:t>APURAÇÃO DA BASE DE CÁLCULO</a:t>
            </a:r>
          </a:p>
        </p:txBody>
      </p:sp>
    </p:spTree>
    <p:extLst>
      <p:ext uri="{BB962C8B-B14F-4D97-AF65-F5344CB8AC3E}">
        <p14:creationId xmlns:p14="http://schemas.microsoft.com/office/powerpoint/2010/main" val="1791528149"/>
      </p:ext>
    </p:extLst>
  </p:cSld>
  <p:clrMapOvr>
    <a:masterClrMapping/>
  </p:clrMapOvr>
  <p:transitio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4" name="Rectangle 2"/>
          <p:cNvSpPr>
            <a:spLocks noGrp="1" noChangeArrowheads="1"/>
          </p:cNvSpPr>
          <p:nvPr>
            <p:ph type="title"/>
          </p:nvPr>
        </p:nvSpPr>
        <p:spPr>
          <a:xfrm>
            <a:off x="1066799" y="274638"/>
            <a:ext cx="10030691" cy="874712"/>
          </a:xfrm>
          <a:ln>
            <a:solidFill>
              <a:schemeClr val="accent2"/>
            </a:solidFill>
            <a:miter lim="800000"/>
            <a:headEnd/>
            <a:tailEnd/>
          </a:ln>
        </p:spPr>
        <p:txBody>
          <a:bodyPr vert="horz" lIns="91440" tIns="45720" rIns="91440" bIns="45720" rtlCol="0" anchor="ctr">
            <a:normAutofit/>
          </a:bodyPr>
          <a:lstStyle/>
          <a:p>
            <a:pPr algn="ctr" eaLnBrk="1" hangingPunct="1"/>
            <a:r>
              <a:rPr lang="pt-BR" altLang="en-US" sz="4400" dirty="0">
                <a:latin typeface="Franklin Gothic Book" panose="020B0503020102020204" pitchFamily="34" charset="0"/>
              </a:rPr>
              <a:t>Outras Situações </a:t>
            </a:r>
          </a:p>
        </p:txBody>
      </p:sp>
      <p:sp>
        <p:nvSpPr>
          <p:cNvPr id="168965" name="Rectangle 3"/>
          <p:cNvSpPr>
            <a:spLocks noGrp="1" noChangeArrowheads="1"/>
          </p:cNvSpPr>
          <p:nvPr>
            <p:ph type="body" idx="1"/>
          </p:nvPr>
        </p:nvSpPr>
        <p:spPr>
          <a:xfrm>
            <a:off x="838200" y="1502569"/>
            <a:ext cx="10515600" cy="2432122"/>
          </a:xfrm>
        </p:spPr>
        <p:txBody>
          <a:bodyPr>
            <a:normAutofit/>
          </a:bodyPr>
          <a:lstStyle/>
          <a:p>
            <a:pPr algn="just" eaLnBrk="1" hangingPunct="1">
              <a:lnSpc>
                <a:spcPct val="90000"/>
              </a:lnSpc>
            </a:pPr>
            <a:r>
              <a:rPr lang="pt-BR" altLang="en-US" b="1" dirty="0">
                <a:solidFill>
                  <a:srgbClr val="002060"/>
                </a:solidFill>
                <a:latin typeface="Times New Roman" panose="02020603050405020304" pitchFamily="18" charset="0"/>
                <a:cs typeface="Times New Roman" panose="02020603050405020304" pitchFamily="18" charset="0"/>
              </a:rPr>
              <a:t>03)</a:t>
            </a:r>
            <a:r>
              <a:rPr lang="pt-BR" altLang="en-US" dirty="0">
                <a:solidFill>
                  <a:srgbClr val="002060"/>
                </a:solidFill>
                <a:latin typeface="Times New Roman" panose="02020603050405020304" pitchFamily="18" charset="0"/>
                <a:cs typeface="Times New Roman" panose="02020603050405020304" pitchFamily="18" charset="0"/>
              </a:rPr>
              <a:t> Se a utilização de equipamento for inerente à execução dos serviços contratados, mas não estiver prevista em contrato, a base de cálculo da retenção corresponderá, no mínimo, </a:t>
            </a:r>
            <a:r>
              <a:rPr lang="pt-BR" altLang="en-US" b="1" dirty="0">
                <a:solidFill>
                  <a:srgbClr val="002060"/>
                </a:solidFill>
                <a:latin typeface="Times New Roman" panose="02020603050405020304" pitchFamily="18" charset="0"/>
                <a:cs typeface="Times New Roman" panose="02020603050405020304" pitchFamily="18" charset="0"/>
              </a:rPr>
              <a:t>a 50% -  cinqüenta por cento</a:t>
            </a:r>
            <a:r>
              <a:rPr lang="pt-BR" altLang="en-US" dirty="0">
                <a:solidFill>
                  <a:srgbClr val="002060"/>
                </a:solidFill>
                <a:latin typeface="Times New Roman" panose="02020603050405020304" pitchFamily="18" charset="0"/>
                <a:cs typeface="Times New Roman" panose="02020603050405020304" pitchFamily="18" charset="0"/>
              </a:rPr>
              <a:t> do valor bruto da nota fiscal, da fatura ou do recibo de prestação de serviços, desde que haja a discriminação de valores nestes documentos.</a:t>
            </a:r>
          </a:p>
        </p:txBody>
      </p:sp>
      <p:sp>
        <p:nvSpPr>
          <p:cNvPr id="16896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97FD9DB-303F-493D-9FF9-3EBC02F2BECC}" type="slidenum">
              <a:rPr lang="pt-BR" altLang="pt-BR">
                <a:solidFill>
                  <a:srgbClr val="9B9A98"/>
                </a:solidFill>
              </a:rPr>
              <a:pPr eaLnBrk="1" hangingPunct="1"/>
              <a:t>214</a:t>
            </a:fld>
            <a:endParaRPr lang="pt-BR" altLang="pt-BR">
              <a:solidFill>
                <a:srgbClr val="9B9A98"/>
              </a:solidFill>
            </a:endParaRPr>
          </a:p>
        </p:txBody>
      </p:sp>
      <p:sp>
        <p:nvSpPr>
          <p:cNvPr id="16896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BA2C9CFC-BE87-4148-B5CB-C48A5AD04C49}" type="slidenum">
              <a:rPr lang="pt-BR" altLang="en-US" sz="1400">
                <a:latin typeface="Times New Roman" panose="02020603050405020304" pitchFamily="18" charset="0"/>
              </a:rPr>
              <a:pPr algn="r" eaLnBrk="1" hangingPunct="1">
                <a:spcBef>
                  <a:spcPct val="0"/>
                </a:spcBef>
                <a:buClrTx/>
                <a:buSzTx/>
                <a:buFontTx/>
                <a:buNone/>
              </a:pPr>
              <a:t>214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091249505"/>
      </p:ext>
    </p:extLst>
  </p:cSld>
  <p:clrMapOvr>
    <a:masterClrMapping/>
  </p:clrMapOvr>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8" name="Rectangle 2"/>
          <p:cNvSpPr>
            <a:spLocks noGrp="1" noChangeArrowheads="1"/>
          </p:cNvSpPr>
          <p:nvPr>
            <p:ph type="title"/>
          </p:nvPr>
        </p:nvSpPr>
        <p:spPr>
          <a:xfrm>
            <a:off x="1981200" y="274639"/>
            <a:ext cx="7467600" cy="587375"/>
          </a:xfrm>
          <a:ln>
            <a:solidFill>
              <a:schemeClr val="accent2"/>
            </a:solidFill>
            <a:miter lim="800000"/>
            <a:headEnd/>
            <a:tailEnd/>
          </a:ln>
        </p:spPr>
        <p:txBody>
          <a:bodyPr vert="horz" lIns="91440" tIns="45720" rIns="91440" bIns="45720" rtlCol="0" anchor="ctr">
            <a:normAutofit fontScale="90000"/>
          </a:bodyPr>
          <a:lstStyle/>
          <a:p>
            <a:pPr eaLnBrk="1" hangingPunct="1"/>
            <a:r>
              <a:rPr lang="pt-BR" altLang="en-US" sz="4200">
                <a:latin typeface="Franklin Gothic Book" panose="020B0503020102020204" pitchFamily="34" charset="0"/>
              </a:rPr>
              <a:t>Outras situações </a:t>
            </a:r>
          </a:p>
        </p:txBody>
      </p:sp>
      <p:sp>
        <p:nvSpPr>
          <p:cNvPr id="169989" name="Rectangle 3"/>
          <p:cNvSpPr>
            <a:spLocks noGrp="1" noChangeArrowheads="1"/>
          </p:cNvSpPr>
          <p:nvPr>
            <p:ph type="body" idx="1"/>
          </p:nvPr>
        </p:nvSpPr>
        <p:spPr>
          <a:xfrm>
            <a:off x="1094510" y="1357315"/>
            <a:ext cx="10072254" cy="3616468"/>
          </a:xfrm>
        </p:spPr>
        <p:txBody>
          <a:bodyPr/>
          <a:lstStyle/>
          <a:p>
            <a:pPr eaLnBrk="1" hangingPunct="1">
              <a:lnSpc>
                <a:spcPct val="90000"/>
              </a:lnSpc>
            </a:pPr>
            <a:r>
              <a:rPr lang="pt-BR" altLang="en-US" sz="2600" dirty="0">
                <a:solidFill>
                  <a:srgbClr val="002060"/>
                </a:solidFill>
                <a:latin typeface="Times New Roman" panose="02020603050405020304" pitchFamily="18" charset="0"/>
                <a:cs typeface="Times New Roman" panose="02020603050405020304" pitchFamily="18" charset="0"/>
              </a:rPr>
              <a:t>04) Não existindo previsão contratual de fornecimento de material ou utilização de equipamento, e o uso deste equipamento não for inerente ao serviço, mesmo havendo discriminação de valores na nota fiscal, na fatura ou no recibo de prestação de serviços, a base de cálculo da retenção será o valor bruto da nota fiscal - </a:t>
            </a:r>
            <a:r>
              <a:rPr lang="pt-BR" altLang="en-US" sz="2600" b="1" dirty="0">
                <a:solidFill>
                  <a:srgbClr val="002060"/>
                </a:solidFill>
                <a:latin typeface="Times New Roman" panose="02020603050405020304" pitchFamily="18" charset="0"/>
                <a:cs typeface="Times New Roman" panose="02020603050405020304" pitchFamily="18" charset="0"/>
              </a:rPr>
              <a:t>100%,</a:t>
            </a:r>
            <a:r>
              <a:rPr lang="pt-BR" altLang="en-US" sz="2600" dirty="0">
                <a:solidFill>
                  <a:srgbClr val="002060"/>
                </a:solidFill>
                <a:latin typeface="Times New Roman" panose="02020603050405020304" pitchFamily="18" charset="0"/>
                <a:cs typeface="Times New Roman" panose="02020603050405020304" pitchFamily="18" charset="0"/>
              </a:rPr>
              <a:t>  da fatura ou do recibo de prestação de serviços, exceto no caso do serviço de transporte de passageiros, onde a base de cálculo da retenção corresponderá à 30% do valor bruto do documento. (Artigo 151 IN 03/2005)</a:t>
            </a:r>
          </a:p>
        </p:txBody>
      </p:sp>
      <p:sp>
        <p:nvSpPr>
          <p:cNvPr id="16999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14E1939-52C8-44FE-89D9-505CD9B87B35}" type="slidenum">
              <a:rPr lang="pt-BR" altLang="pt-BR">
                <a:solidFill>
                  <a:srgbClr val="9B9A98"/>
                </a:solidFill>
              </a:rPr>
              <a:pPr eaLnBrk="1" hangingPunct="1"/>
              <a:t>215</a:t>
            </a:fld>
            <a:endParaRPr lang="pt-BR" altLang="pt-BR">
              <a:solidFill>
                <a:srgbClr val="9B9A98"/>
              </a:solidFill>
            </a:endParaRPr>
          </a:p>
        </p:txBody>
      </p:sp>
      <p:sp>
        <p:nvSpPr>
          <p:cNvPr id="16998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C95C841-03EA-4623-92F8-B46E1F8220F4}" type="slidenum">
              <a:rPr lang="pt-BR" altLang="en-US" sz="1400">
                <a:latin typeface="Times New Roman" panose="02020603050405020304" pitchFamily="18" charset="0"/>
              </a:rPr>
              <a:pPr algn="r" eaLnBrk="1" hangingPunct="1">
                <a:spcBef>
                  <a:spcPct val="0"/>
                </a:spcBef>
                <a:buClrTx/>
                <a:buSzTx/>
                <a:buFontTx/>
                <a:buNone/>
              </a:pPr>
              <a:t>215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881769781"/>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2" name="Rectangle 25"/>
          <p:cNvSpPr>
            <a:spLocks noGrp="1" noChangeArrowheads="1"/>
          </p:cNvSpPr>
          <p:nvPr>
            <p:ph type="title"/>
          </p:nvPr>
        </p:nvSpPr>
        <p:spPr>
          <a:xfrm>
            <a:off x="2209800" y="333376"/>
            <a:ext cx="7772400" cy="574675"/>
          </a:xfrm>
        </p:spPr>
        <p:txBody>
          <a:bodyPr vert="horz" lIns="91440" tIns="45720" rIns="91440" bIns="45720" rtlCol="0" anchor="ctr">
            <a:normAutofit fontScale="90000"/>
          </a:bodyPr>
          <a:lstStyle/>
          <a:p>
            <a:pPr algn="ctr" eaLnBrk="1" hangingPunct="1"/>
            <a:r>
              <a:rPr lang="pt-BR" altLang="en-US" sz="3600" b="1">
                <a:latin typeface="Times New Roman" panose="02020603050405020304" pitchFamily="18" charset="0"/>
              </a:rPr>
              <a:t>Construção Civil - Base de Cálculo</a:t>
            </a:r>
          </a:p>
        </p:txBody>
      </p:sp>
      <p:sp>
        <p:nvSpPr>
          <p:cNvPr id="17103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CABDF40-49DE-4759-8997-456368455BE3}" type="slidenum">
              <a:rPr lang="pt-BR" altLang="pt-BR">
                <a:solidFill>
                  <a:srgbClr val="9B9A98"/>
                </a:solidFill>
              </a:rPr>
              <a:pPr eaLnBrk="1" hangingPunct="1"/>
              <a:t>216</a:t>
            </a:fld>
            <a:endParaRPr lang="pt-BR" altLang="pt-BR">
              <a:solidFill>
                <a:srgbClr val="9B9A98"/>
              </a:solidFill>
            </a:endParaRPr>
          </a:p>
        </p:txBody>
      </p:sp>
      <p:graphicFrame>
        <p:nvGraphicFramePr>
          <p:cNvPr id="868399" name="Group 47"/>
          <p:cNvGraphicFramePr>
            <a:graphicFrameLocks noGrp="1"/>
          </p:cNvGraphicFramePr>
          <p:nvPr>
            <p:ph idx="4294967295"/>
          </p:nvPr>
        </p:nvGraphicFramePr>
        <p:xfrm>
          <a:off x="969818" y="1091911"/>
          <a:ext cx="10086109" cy="5684456"/>
        </p:xfrm>
        <a:graphic>
          <a:graphicData uri="http://schemas.openxmlformats.org/drawingml/2006/table">
            <a:tbl>
              <a:tblPr/>
              <a:tblGrid>
                <a:gridCol w="8596677">
                  <a:extLst>
                    <a:ext uri="{9D8B030D-6E8A-4147-A177-3AD203B41FA5}">
                      <a16:colId xmlns:a16="http://schemas.microsoft.com/office/drawing/2014/main" val="20000"/>
                    </a:ext>
                  </a:extLst>
                </a:gridCol>
                <a:gridCol w="1489432">
                  <a:extLst>
                    <a:ext uri="{9D8B030D-6E8A-4147-A177-3AD203B41FA5}">
                      <a16:colId xmlns:a16="http://schemas.microsoft.com/office/drawing/2014/main" val="20001"/>
                    </a:ext>
                  </a:extLst>
                </a:gridCol>
              </a:tblGrid>
              <a:tr h="40090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Arial" charset="0"/>
                        </a:rPr>
                        <a:t>Pavimentação Asfáltica</a:t>
                      </a:r>
                    </a:p>
                  </a:txBody>
                  <a:tcPr marT="45716" marB="45716"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292929"/>
                          </a:solidFill>
                          <a:effectLst/>
                          <a:latin typeface="Arial" charset="0"/>
                        </a:rPr>
                        <a:t>10%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0"/>
                  </a:ext>
                </a:extLst>
              </a:tr>
              <a:tr h="40090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Arial" charset="0"/>
                        </a:rPr>
                        <a:t>Terraplenagem, aterro sanitário, dragagem</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292929"/>
                          </a:solidFill>
                          <a:effectLst/>
                          <a:latin typeface="Arial" charset="0"/>
                        </a:rPr>
                        <a:t>15%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1"/>
                  </a:ext>
                </a:extLst>
              </a:tr>
              <a:tr h="40090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Arial" charset="0"/>
                        </a:rPr>
                        <a:t>Demais serviços com meio mecânico </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292929"/>
                          </a:solidFill>
                          <a:effectLst/>
                          <a:latin typeface="Arial" charset="0"/>
                        </a:rPr>
                        <a:t>35%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2"/>
                  </a:ext>
                </a:extLst>
              </a:tr>
              <a:tr h="40090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Arial" charset="0"/>
                        </a:rPr>
                        <a:t>Obras de Arte(ponte ou viadutos</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292929"/>
                          </a:solidFill>
                          <a:effectLst/>
                          <a:latin typeface="Arial" charset="0"/>
                        </a:rPr>
                        <a:t>45%</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3"/>
                  </a:ext>
                </a:extLst>
              </a:tr>
              <a:tr h="400904">
                <a:tc>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chemeClr val="tx1"/>
                          </a:solidFill>
                          <a:effectLst/>
                          <a:latin typeface="Arial" charset="0"/>
                        </a:rPr>
                        <a:t>Drenagem</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336699"/>
                    </a:solidFill>
                  </a:tcPr>
                </a:tc>
                <a:tc>
                  <a:txBody>
                    <a:bodyPr/>
                    <a:lstStyle/>
                    <a:p>
                      <a:pPr marL="0" marR="0" lvl="0" indent="0" algn="ctr"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300" b="1" i="0" u="none" strike="noStrike" cap="none" normalizeH="0" baseline="0" dirty="0">
                          <a:ln>
                            <a:noFill/>
                          </a:ln>
                          <a:solidFill>
                            <a:srgbClr val="292929"/>
                          </a:solidFill>
                          <a:effectLst/>
                          <a:latin typeface="Arial" charset="0"/>
                        </a:rPr>
                        <a:t>50%</a:t>
                      </a:r>
                    </a:p>
                  </a:txBody>
                  <a:tcPr marT="45716" marB="4571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4"/>
                  </a:ext>
                </a:extLst>
              </a:tr>
              <a:tr h="2350162">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pt-BR" sz="2000" b="0" i="0" u="none" strike="noStrike" cap="none" normalizeH="0" baseline="0" dirty="0">
                        <a:ln>
                          <a:noFill/>
                        </a:ln>
                        <a:solidFill>
                          <a:schemeClr val="tx1"/>
                        </a:solidFill>
                        <a:effectLst/>
                        <a:latin typeface="Verdana" pitchFamily="34" charset="0"/>
                        <a:cs typeface="Times New Roman" pitchFamily="18" charset="0"/>
                      </a:endParaRPr>
                    </a:p>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r>
                        <a:rPr kumimoji="0" lang="pt-BR" sz="2000" b="0" i="0" u="none" strike="noStrike" cap="none" normalizeH="0" baseline="0" dirty="0">
                          <a:ln>
                            <a:noFill/>
                          </a:ln>
                          <a:solidFill>
                            <a:schemeClr val="tx1"/>
                          </a:solidFill>
                          <a:effectLst/>
                          <a:latin typeface="Verdana" pitchFamily="34" charset="0"/>
                          <a:cs typeface="Times New Roman" pitchFamily="18" charset="0"/>
                        </a:rPr>
                        <a:t>Quando na mesma nota fiscal, fatura ou recibo de prestação de serviços constar a execução de mais de um dos serviços referidos nos itens I a V  acima, cujos valores não constem individualmente discriminados na nota fiscal, na fatura, ou no recibo, deverá ser aplicado o percentual correspondente a cada tipo de serviço conforme disposto em contrato, ou o percentual maior, se o contrato não permitir identificar o valor de cada serviço.</a:t>
                      </a:r>
                    </a:p>
                  </a:txBody>
                  <a:tcPr marT="45716" marB="45716"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5"/>
                  </a:ext>
                </a:extLst>
              </a:tr>
              <a:tr h="359430">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000" b="0" i="0" u="none" strike="noStrike" cap="none" normalizeH="0" baseline="0" dirty="0">
                        <a:ln>
                          <a:noFill/>
                        </a:ln>
                        <a:solidFill>
                          <a:schemeClr val="tx1"/>
                        </a:solidFill>
                        <a:effectLst/>
                        <a:latin typeface="Arial" charset="0"/>
                      </a:endParaRPr>
                    </a:p>
                  </a:txBody>
                  <a:tcPr marT="45716" marB="45716" horzOverflow="overflow">
                    <a:lnL>
                      <a:noFill/>
                    </a:lnL>
                    <a:lnR>
                      <a:noFill/>
                    </a:lnR>
                    <a:lnT>
                      <a:noFill/>
                    </a:lnT>
                    <a:lnB>
                      <a:noFill/>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6"/>
                  </a:ext>
                </a:extLst>
              </a:tr>
              <a:tr h="442377">
                <a:tc gridSpan="2">
                  <a:txBody>
                    <a:bodyPr/>
                    <a:lstStyle/>
                    <a:p>
                      <a:pPr marL="0" marR="0" lvl="0" indent="0" algn="l" defTabSz="914400" rtl="0" eaLnBrk="1" fontAlgn="base" latinLnBrk="0" hangingPunct="1">
                        <a:lnSpc>
                          <a:spcPct val="100000"/>
                        </a:lnSpc>
                        <a:spcBef>
                          <a:spcPct val="20000"/>
                        </a:spcBef>
                        <a:spcAft>
                          <a:spcPct val="0"/>
                        </a:spcAft>
                        <a:buClr>
                          <a:schemeClr val="accent1"/>
                        </a:buClr>
                        <a:buSzPct val="80000"/>
                        <a:buFont typeface="Wingdings 2" pitchFamily="18" charset="2"/>
                        <a:buNone/>
                        <a:tabLst/>
                      </a:pPr>
                      <a:endParaRPr kumimoji="0" lang="en-US" sz="2600" b="0" i="0" u="none" strike="noStrike" cap="none" normalizeH="0" baseline="0" dirty="0">
                        <a:ln>
                          <a:noFill/>
                        </a:ln>
                        <a:solidFill>
                          <a:schemeClr val="tx1"/>
                        </a:solidFill>
                        <a:effectLst/>
                        <a:latin typeface="Arial" charset="0"/>
                      </a:endParaRPr>
                    </a:p>
                  </a:txBody>
                  <a:tcPr marT="45716" marB="45716" horzOverflow="overflow">
                    <a:lnL>
                      <a:noFill/>
                    </a:lnL>
                    <a:lnR>
                      <a:noFill/>
                    </a:lnR>
                    <a:lnT>
                      <a:noFill/>
                    </a:lnT>
                    <a:lnB>
                      <a:noFill/>
                    </a:lnB>
                    <a:lnTlToBr>
                      <a:noFill/>
                    </a:lnTlToBr>
                    <a:lnBlToTr>
                      <a:noFill/>
                    </a:lnBlToTr>
                    <a:noFill/>
                  </a:tcPr>
                </a:tc>
                <a:tc hMerge="1">
                  <a:txBody>
                    <a:bodyPr/>
                    <a:lstStyle/>
                    <a:p>
                      <a:endParaRPr lang="pt-BR"/>
                    </a:p>
                  </a:txBody>
                  <a:tcPr/>
                </a:tc>
                <a:extLst>
                  <a:ext uri="{0D108BD9-81ED-4DB2-BD59-A6C34878D82A}">
                    <a16:rowId xmlns:a16="http://schemas.microsoft.com/office/drawing/2014/main" val="10007"/>
                  </a:ext>
                </a:extLst>
              </a:tr>
            </a:tbl>
          </a:graphicData>
        </a:graphic>
      </p:graphicFrame>
      <p:sp>
        <p:nvSpPr>
          <p:cNvPr id="171011"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2078945-25CB-4F2B-9FF7-711BE03A5A08}" type="slidenum">
              <a:rPr lang="pt-BR" altLang="en-US" sz="1400">
                <a:latin typeface="Times New Roman" panose="02020603050405020304" pitchFamily="18" charset="0"/>
              </a:rPr>
              <a:pPr algn="r" eaLnBrk="1" hangingPunct="1">
                <a:spcBef>
                  <a:spcPct val="0"/>
                </a:spcBef>
                <a:buClrTx/>
                <a:buSzTx/>
                <a:buFontTx/>
                <a:buNone/>
              </a:pPr>
              <a:t>216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435188758"/>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5" name="Rectangle 4"/>
          <p:cNvSpPr>
            <a:spLocks noGrp="1"/>
          </p:cNvSpPr>
          <p:nvPr>
            <p:ph type="title"/>
          </p:nvPr>
        </p:nvSpPr>
        <p:spPr>
          <a:xfrm>
            <a:off x="1052946" y="218786"/>
            <a:ext cx="9961418" cy="922338"/>
          </a:xfrm>
          <a:solidFill>
            <a:schemeClr val="bg1">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eaLnBrk="1" hangingPunct="1"/>
            <a:r>
              <a:rPr lang="pt-BR" altLang="en-US" sz="4800" dirty="0">
                <a:solidFill>
                  <a:schemeClr val="bg1"/>
                </a:solidFill>
                <a:latin typeface="Times New Roman" panose="02020603050405020304" pitchFamily="18" charset="0"/>
              </a:rPr>
              <a:t>Contrato de Prest. Serv.</a:t>
            </a:r>
            <a:endParaRPr lang="en-US" altLang="en-US" sz="4800" dirty="0">
              <a:solidFill>
                <a:schemeClr val="bg1"/>
              </a:solidFill>
              <a:latin typeface="Times New Roman" panose="02020603050405020304" pitchFamily="18" charset="0"/>
            </a:endParaRPr>
          </a:p>
        </p:txBody>
      </p:sp>
      <p:sp>
        <p:nvSpPr>
          <p:cNvPr id="172036" name="Rectangle 5"/>
          <p:cNvSpPr>
            <a:spLocks noGrp="1"/>
          </p:cNvSpPr>
          <p:nvPr>
            <p:ph type="body" idx="1"/>
          </p:nvPr>
        </p:nvSpPr>
        <p:spPr>
          <a:xfrm>
            <a:off x="1052946" y="1409700"/>
            <a:ext cx="4541031" cy="4946650"/>
          </a:xfrm>
          <a:solidFill>
            <a:srgbClr val="006699"/>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dirty="0">
                <a:solidFill>
                  <a:schemeClr val="bg1"/>
                </a:solidFill>
                <a:latin typeface="Times New Roman" panose="02020603050405020304" pitchFamily="18" charset="0"/>
              </a:rPr>
              <a:t>Pav Asfaltica = 10% </a:t>
            </a:r>
            <a:r>
              <a:rPr lang="pt-BR" altLang="en-US" b="1" dirty="0">
                <a:solidFill>
                  <a:schemeClr val="bg1"/>
                </a:solidFill>
                <a:latin typeface="Times New Roman" panose="02020603050405020304" pitchFamily="18" charset="0"/>
              </a:rPr>
              <a:t>50.000,00 </a:t>
            </a:r>
            <a:r>
              <a:rPr lang="pt-BR" altLang="en-US" sz="1800" b="1" dirty="0">
                <a:solidFill>
                  <a:schemeClr val="bg1"/>
                </a:solidFill>
                <a:latin typeface="Times New Roman" panose="02020603050405020304" pitchFamily="18" charset="0"/>
              </a:rPr>
              <a:t>(5.000,00)</a:t>
            </a:r>
          </a:p>
          <a:p>
            <a:pPr algn="ctr" eaLnBrk="1" hangingPunct="1"/>
            <a:r>
              <a:rPr lang="pt-BR" altLang="en-US" dirty="0">
                <a:solidFill>
                  <a:schemeClr val="bg1"/>
                </a:solidFill>
                <a:latin typeface="Times New Roman" panose="02020603050405020304" pitchFamily="18" charset="0"/>
              </a:rPr>
              <a:t>Terra = 15%</a:t>
            </a:r>
          </a:p>
          <a:p>
            <a:pPr algn="ctr" eaLnBrk="1" hangingPunct="1">
              <a:buFont typeface="Wingdings 2" panose="05020102010507070707" pitchFamily="18" charset="2"/>
              <a:buNone/>
            </a:pPr>
            <a:r>
              <a:rPr lang="pt-BR" altLang="en-US" b="1" dirty="0">
                <a:solidFill>
                  <a:schemeClr val="bg1"/>
                </a:solidFill>
                <a:latin typeface="Times New Roman" panose="02020603050405020304" pitchFamily="18" charset="0"/>
              </a:rPr>
              <a:t>100.000,00 </a:t>
            </a:r>
            <a:r>
              <a:rPr lang="pt-BR" altLang="en-US" sz="1800" b="1" dirty="0">
                <a:solidFill>
                  <a:schemeClr val="bg1"/>
                </a:solidFill>
                <a:latin typeface="Times New Roman" panose="02020603050405020304" pitchFamily="18" charset="0"/>
              </a:rPr>
              <a:t>(15.000,00)</a:t>
            </a:r>
          </a:p>
          <a:p>
            <a:pPr algn="ctr" eaLnBrk="1" hangingPunct="1"/>
            <a:r>
              <a:rPr lang="pt-BR" altLang="en-US" dirty="0">
                <a:solidFill>
                  <a:schemeClr val="bg1"/>
                </a:solidFill>
                <a:latin typeface="Times New Roman" panose="02020603050405020304" pitchFamily="18" charset="0"/>
              </a:rPr>
              <a:t>Obra Arte = 45%</a:t>
            </a:r>
          </a:p>
          <a:p>
            <a:pPr algn="ctr" eaLnBrk="1" hangingPunct="1">
              <a:buFont typeface="Wingdings 2" panose="05020102010507070707" pitchFamily="18" charset="2"/>
              <a:buNone/>
            </a:pPr>
            <a:r>
              <a:rPr lang="pt-BR" altLang="en-US" b="1" dirty="0">
                <a:solidFill>
                  <a:schemeClr val="bg1"/>
                </a:solidFill>
                <a:latin typeface="Times New Roman" panose="02020603050405020304" pitchFamily="18" charset="0"/>
              </a:rPr>
              <a:t>200.000,00 </a:t>
            </a:r>
            <a:r>
              <a:rPr lang="pt-BR" altLang="en-US" sz="1800" b="1" dirty="0">
                <a:solidFill>
                  <a:schemeClr val="bg1"/>
                </a:solidFill>
                <a:latin typeface="Times New Roman" panose="02020603050405020304" pitchFamily="18" charset="0"/>
              </a:rPr>
              <a:t>(90.000.00)</a:t>
            </a:r>
          </a:p>
          <a:p>
            <a:pPr algn="ctr" eaLnBrk="1" hangingPunct="1">
              <a:buFont typeface="Wingdings 2" panose="05020102010507070707" pitchFamily="18" charset="2"/>
              <a:buNone/>
            </a:pPr>
            <a:endParaRPr lang="pt-BR" altLang="en-US" b="1" dirty="0">
              <a:solidFill>
                <a:schemeClr val="bg1"/>
              </a:solidFill>
              <a:latin typeface="Times New Roman" panose="02020603050405020304" pitchFamily="18" charset="0"/>
            </a:endParaRPr>
          </a:p>
          <a:p>
            <a:pPr algn="ctr" eaLnBrk="1" hangingPunct="1">
              <a:buFont typeface="Wingdings 2" panose="05020102010507070707" pitchFamily="18" charset="2"/>
              <a:buNone/>
            </a:pPr>
            <a:r>
              <a:rPr lang="pt-BR" altLang="en-US" sz="2400" dirty="0">
                <a:solidFill>
                  <a:schemeClr val="bg1"/>
                </a:solidFill>
                <a:latin typeface="Times New Roman" panose="02020603050405020304" pitchFamily="18" charset="0"/>
              </a:rPr>
              <a:t>Retenção dos 11% por cada valor destacado </a:t>
            </a:r>
          </a:p>
          <a:p>
            <a:pPr algn="ctr" eaLnBrk="1" hangingPunct="1">
              <a:buFont typeface="Wingdings 2" panose="05020102010507070707" pitchFamily="18" charset="2"/>
              <a:buNone/>
            </a:pPr>
            <a:r>
              <a:rPr lang="pt-BR" altLang="en-US" sz="2400" b="1" dirty="0">
                <a:solidFill>
                  <a:schemeClr val="bg1"/>
                </a:solidFill>
                <a:latin typeface="Times New Roman" panose="02020603050405020304" pitchFamily="18" charset="0"/>
              </a:rPr>
              <a:t>R$ 110.000,00</a:t>
            </a:r>
            <a:endParaRPr lang="en-US" altLang="en-US" sz="2400" b="1" dirty="0">
              <a:solidFill>
                <a:schemeClr val="bg1"/>
              </a:solidFill>
              <a:latin typeface="Times New Roman" panose="02020603050405020304" pitchFamily="18" charset="0"/>
            </a:endParaRPr>
          </a:p>
        </p:txBody>
      </p:sp>
      <p:sp>
        <p:nvSpPr>
          <p:cNvPr id="1720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656793A2-74B2-4FF3-8CDB-48231BEAD141}" type="slidenum">
              <a:rPr lang="pt-BR" altLang="pt-BR">
                <a:solidFill>
                  <a:srgbClr val="9B9A98"/>
                </a:solidFill>
              </a:rPr>
              <a:pPr eaLnBrk="1" hangingPunct="1"/>
              <a:t>217</a:t>
            </a:fld>
            <a:endParaRPr lang="pt-BR" altLang="pt-BR">
              <a:solidFill>
                <a:srgbClr val="9B9A98"/>
              </a:solidFill>
            </a:endParaRPr>
          </a:p>
        </p:txBody>
      </p:sp>
      <p:sp>
        <p:nvSpPr>
          <p:cNvPr id="172037" name="Rectangle 6"/>
          <p:cNvSpPr>
            <a:spLocks noGrp="1"/>
          </p:cNvSpPr>
          <p:nvPr>
            <p:ph type="body" sz="half" idx="4294967295"/>
          </p:nvPr>
        </p:nvSpPr>
        <p:spPr>
          <a:xfrm>
            <a:off x="6414247" y="1409700"/>
            <a:ext cx="4600117" cy="4946650"/>
          </a:xfrm>
          <a:solidFill>
            <a:srgbClr val="006666"/>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sz="2600" dirty="0">
                <a:solidFill>
                  <a:schemeClr val="bg1"/>
                </a:solidFill>
                <a:latin typeface="Times New Roman" panose="02020603050405020304" pitchFamily="18" charset="0"/>
              </a:rPr>
              <a:t>Pav Asfaltica = 10% </a:t>
            </a:r>
          </a:p>
          <a:p>
            <a:pPr algn="ctr" eaLnBrk="1" hangingPunct="1">
              <a:buFont typeface="Wingdings 2" panose="05020102010507070707" pitchFamily="18" charset="2"/>
              <a:buNone/>
            </a:pPr>
            <a:r>
              <a:rPr lang="pt-BR" altLang="en-US" sz="2600" b="1" dirty="0">
                <a:solidFill>
                  <a:schemeClr val="bg1"/>
                </a:solidFill>
                <a:latin typeface="Times New Roman" panose="02020603050405020304" pitchFamily="18" charset="0"/>
              </a:rPr>
              <a:t>R$ ????</a:t>
            </a:r>
          </a:p>
          <a:p>
            <a:pPr algn="ctr" eaLnBrk="1" hangingPunct="1"/>
            <a:r>
              <a:rPr lang="pt-BR" altLang="en-US" sz="2600" dirty="0">
                <a:solidFill>
                  <a:schemeClr val="bg1"/>
                </a:solidFill>
                <a:latin typeface="Times New Roman" panose="02020603050405020304" pitchFamily="18" charset="0"/>
              </a:rPr>
              <a:t>Terra = 15%</a:t>
            </a:r>
          </a:p>
          <a:p>
            <a:pPr algn="ctr" eaLnBrk="1" hangingPunct="1">
              <a:buFont typeface="Wingdings 2" panose="05020102010507070707" pitchFamily="18" charset="2"/>
              <a:buNone/>
            </a:pPr>
            <a:r>
              <a:rPr lang="pt-BR" altLang="en-US" sz="2600" b="1" dirty="0">
                <a:solidFill>
                  <a:schemeClr val="bg1"/>
                </a:solidFill>
                <a:latin typeface="Times New Roman" panose="02020603050405020304" pitchFamily="18" charset="0"/>
              </a:rPr>
              <a:t>R$ ????</a:t>
            </a:r>
          </a:p>
          <a:p>
            <a:pPr algn="ctr" eaLnBrk="1" hangingPunct="1"/>
            <a:r>
              <a:rPr lang="pt-BR" altLang="en-US" sz="2600" dirty="0">
                <a:solidFill>
                  <a:schemeClr val="bg1"/>
                </a:solidFill>
                <a:latin typeface="Times New Roman" panose="02020603050405020304" pitchFamily="18" charset="0"/>
              </a:rPr>
              <a:t>Obra Arte = 45%</a:t>
            </a:r>
          </a:p>
          <a:p>
            <a:pPr algn="ctr" eaLnBrk="1" hangingPunct="1">
              <a:buFont typeface="Wingdings 2" panose="05020102010507070707" pitchFamily="18" charset="2"/>
              <a:buNone/>
            </a:pPr>
            <a:r>
              <a:rPr lang="pt-BR" altLang="en-US" sz="2600" b="1" dirty="0">
                <a:solidFill>
                  <a:schemeClr val="bg1"/>
                </a:solidFill>
                <a:latin typeface="Times New Roman" panose="02020603050405020304" pitchFamily="18" charset="0"/>
              </a:rPr>
              <a:t>R$ ????</a:t>
            </a:r>
          </a:p>
          <a:p>
            <a:pPr algn="ctr" eaLnBrk="1" hangingPunct="1">
              <a:buFont typeface="Wingdings 2" panose="05020102010507070707" pitchFamily="18" charset="2"/>
              <a:buNone/>
            </a:pPr>
            <a:r>
              <a:rPr lang="pt-BR" altLang="en-US" sz="2600" b="1" dirty="0">
                <a:solidFill>
                  <a:schemeClr val="bg1"/>
                </a:solidFill>
                <a:latin typeface="Times New Roman" panose="02020603050405020304" pitchFamily="18" charset="0"/>
              </a:rPr>
              <a:t>Total 350.000,00</a:t>
            </a:r>
          </a:p>
          <a:p>
            <a:pPr algn="ctr" eaLnBrk="1" hangingPunct="1">
              <a:buFont typeface="Wingdings 2" panose="05020102010507070707" pitchFamily="18" charset="2"/>
              <a:buNone/>
            </a:pPr>
            <a:endParaRPr lang="pt-BR" altLang="en-US" sz="2400" dirty="0">
              <a:solidFill>
                <a:schemeClr val="bg1"/>
              </a:solidFill>
              <a:latin typeface="Times New Roman" panose="02020603050405020304" pitchFamily="18" charset="0"/>
            </a:endParaRPr>
          </a:p>
          <a:p>
            <a:pPr algn="ctr" eaLnBrk="1" hangingPunct="1">
              <a:buFont typeface="Wingdings 2" panose="05020102010507070707" pitchFamily="18" charset="2"/>
              <a:buNone/>
            </a:pPr>
            <a:r>
              <a:rPr lang="pt-BR" altLang="en-US" sz="2400" dirty="0">
                <a:solidFill>
                  <a:schemeClr val="bg1"/>
                </a:solidFill>
                <a:latin typeface="Times New Roman" panose="02020603050405020304" pitchFamily="18" charset="0"/>
              </a:rPr>
              <a:t>Retenção dos 11%</a:t>
            </a:r>
            <a:r>
              <a:rPr lang="en-US" altLang="en-US" sz="2400" dirty="0">
                <a:solidFill>
                  <a:schemeClr val="bg1"/>
                </a:solidFill>
                <a:latin typeface="Times New Roman" panose="02020603050405020304" pitchFamily="18" charset="0"/>
              </a:rPr>
              <a:t>  - </a:t>
            </a:r>
            <a:r>
              <a:rPr lang="pt-BR" altLang="en-US" sz="2400" dirty="0">
                <a:solidFill>
                  <a:schemeClr val="bg1"/>
                </a:solidFill>
                <a:latin typeface="Times New Roman" panose="02020603050405020304" pitchFamily="18" charset="0"/>
              </a:rPr>
              <a:t>Base de calculo ????</a:t>
            </a:r>
            <a:endParaRPr lang="en-US" altLang="en-US" sz="2400" dirty="0">
              <a:solidFill>
                <a:schemeClr val="bg1"/>
              </a:solidFill>
              <a:latin typeface="Times New Roman" panose="02020603050405020304" pitchFamily="18" charset="0"/>
            </a:endParaRPr>
          </a:p>
        </p:txBody>
      </p:sp>
    </p:spTree>
    <p:extLst>
      <p:ext uri="{BB962C8B-B14F-4D97-AF65-F5344CB8AC3E}">
        <p14:creationId xmlns:p14="http://schemas.microsoft.com/office/powerpoint/2010/main" val="1499593435"/>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ChangeArrowheads="1"/>
          </p:cNvSpPr>
          <p:nvPr>
            <p:ph type="title"/>
          </p:nvPr>
        </p:nvSpPr>
        <p:spPr>
          <a:xfrm>
            <a:off x="876300" y="410298"/>
            <a:ext cx="10515600" cy="964189"/>
          </a:xfrm>
          <a:solidFill>
            <a:srgbClr val="002060"/>
          </a:solidFill>
        </p:spPr>
        <p:txBody>
          <a:bodyPr vert="horz" lIns="91440" tIns="45720" rIns="91440" bIns="45720" rtlCol="0" anchor="ctr">
            <a:normAutofit/>
          </a:bodyPr>
          <a:lstStyle/>
          <a:p>
            <a:pPr algn="ctr" eaLnBrk="1" hangingPunct="1">
              <a:defRPr/>
            </a:pPr>
            <a:r>
              <a:rPr lang="pt-BR" sz="4200" b="1" dirty="0">
                <a:solidFill>
                  <a:schemeClr val="bg1"/>
                </a:solidFill>
                <a:latin typeface="Franklin Gothic Book" pitchFamily="34" charset="0"/>
              </a:rPr>
              <a:t>Deduções da Base de Cálculo da Retenção</a:t>
            </a:r>
          </a:p>
        </p:txBody>
      </p:sp>
      <p:sp>
        <p:nvSpPr>
          <p:cNvPr id="126979" name="Rectangle 3"/>
          <p:cNvSpPr>
            <a:spLocks noGrp="1" noChangeArrowheads="1"/>
          </p:cNvSpPr>
          <p:nvPr>
            <p:ph type="body" idx="1"/>
          </p:nvPr>
        </p:nvSpPr>
        <p:spPr>
          <a:xfrm>
            <a:off x="876300" y="1828800"/>
            <a:ext cx="10515600" cy="4073237"/>
          </a:xfrm>
          <a:ln>
            <a:solidFill>
              <a:schemeClr val="bg2"/>
            </a:solidFill>
          </a:ln>
        </p:spPr>
        <p:txBody>
          <a:bodyPr/>
          <a:lstStyle/>
          <a:p>
            <a:pPr eaLnBrk="1" hangingPunct="1">
              <a:defRPr/>
            </a:pPr>
            <a:r>
              <a:rPr lang="pt-BR" sz="3400" b="1" u="sng" dirty="0">
                <a:solidFill>
                  <a:srgbClr val="002060"/>
                </a:solidFill>
              </a:rPr>
              <a:t>Deduções:</a:t>
            </a:r>
          </a:p>
          <a:p>
            <a:pPr eaLnBrk="1" hangingPunct="1">
              <a:defRPr/>
            </a:pPr>
            <a:r>
              <a:rPr lang="pt-BR" sz="3400" dirty="0">
                <a:solidFill>
                  <a:srgbClr val="002060"/>
                </a:solidFill>
              </a:rPr>
              <a:t>- </a:t>
            </a:r>
            <a:r>
              <a:rPr lang="pt-BR" sz="2600" dirty="0">
                <a:solidFill>
                  <a:srgbClr val="002060"/>
                </a:solidFill>
              </a:rPr>
              <a:t>Vale Transporte</a:t>
            </a:r>
          </a:p>
          <a:p>
            <a:pPr eaLnBrk="1" hangingPunct="1">
              <a:defRPr/>
            </a:pPr>
            <a:r>
              <a:rPr lang="pt-BR" sz="2600" dirty="0">
                <a:solidFill>
                  <a:srgbClr val="002060"/>
                </a:solidFill>
              </a:rPr>
              <a:t>- Vale refeição - PAT</a:t>
            </a:r>
          </a:p>
          <a:p>
            <a:pPr eaLnBrk="1" hangingPunct="1">
              <a:defRPr/>
            </a:pPr>
            <a:r>
              <a:rPr lang="pt-BR" sz="2600" dirty="0">
                <a:solidFill>
                  <a:srgbClr val="002060"/>
                </a:solidFill>
              </a:rPr>
              <a:t>- Sub contratação</a:t>
            </a:r>
          </a:p>
          <a:p>
            <a:pPr eaLnBrk="1" hangingPunct="1">
              <a:defRPr/>
            </a:pPr>
            <a:r>
              <a:rPr lang="pt-BR" b="1" u="sng" dirty="0">
                <a:solidFill>
                  <a:schemeClr val="tx1"/>
                </a:solidFill>
              </a:rPr>
              <a:t>Não poderá ser objeto de dedução:</a:t>
            </a:r>
          </a:p>
          <a:p>
            <a:pPr eaLnBrk="1" hangingPunct="1">
              <a:defRPr/>
            </a:pPr>
            <a:r>
              <a:rPr lang="pt-BR" b="1" u="sng" dirty="0">
                <a:solidFill>
                  <a:schemeClr val="tx1"/>
                </a:solidFill>
              </a:rPr>
              <a:t>TAXA DE ADMINISTRAÇÃO OU DE AGENCIAMENTO </a:t>
            </a:r>
          </a:p>
          <a:p>
            <a:pPr eaLnBrk="1" hangingPunct="1">
              <a:defRPr/>
            </a:pPr>
            <a:endParaRPr lang="pt-BR" sz="2100" b="1" i="1" u="sng" dirty="0">
              <a:solidFill>
                <a:srgbClr val="FF3300"/>
              </a:solidFill>
            </a:endParaRPr>
          </a:p>
        </p:txBody>
      </p:sp>
      <p:sp>
        <p:nvSpPr>
          <p:cNvPr id="17306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0715856-8437-4AF9-9941-AF945B5EA852}" type="slidenum">
              <a:rPr lang="pt-BR" altLang="pt-BR">
                <a:solidFill>
                  <a:srgbClr val="9B9A98"/>
                </a:solidFill>
              </a:rPr>
              <a:pPr eaLnBrk="1" hangingPunct="1"/>
              <a:t>218</a:t>
            </a:fld>
            <a:endParaRPr lang="pt-BR" altLang="pt-BR">
              <a:solidFill>
                <a:srgbClr val="9B9A98"/>
              </a:solidFill>
            </a:endParaRPr>
          </a:p>
        </p:txBody>
      </p:sp>
      <p:sp>
        <p:nvSpPr>
          <p:cNvPr id="17305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E55544B9-0768-4E2E-88EB-3E4351AF5405}" type="slidenum">
              <a:rPr lang="pt-BR" altLang="en-US" sz="1400">
                <a:latin typeface="Times New Roman" panose="02020603050405020304" pitchFamily="18" charset="0"/>
              </a:rPr>
              <a:pPr algn="r" eaLnBrk="1" hangingPunct="1">
                <a:spcBef>
                  <a:spcPct val="0"/>
                </a:spcBef>
                <a:buClrTx/>
                <a:buSzTx/>
                <a:buFontTx/>
                <a:buNone/>
              </a:pPr>
              <a:t>218</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3562542"/>
      </p:ext>
    </p:extLst>
  </p:cSld>
  <p:clrMapOvr>
    <a:masterClrMapping/>
  </p:clrMapOvr>
  <p:transition/>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Text Box 4"/>
          <p:cNvSpPr txBox="1">
            <a:spLocks noChangeArrowheads="1"/>
          </p:cNvSpPr>
          <p:nvPr/>
        </p:nvSpPr>
        <p:spPr bwMode="auto">
          <a:xfrm>
            <a:off x="928255" y="285750"/>
            <a:ext cx="10425545" cy="541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buClrTx/>
              <a:buSzPct val="90000"/>
              <a:buFontTx/>
              <a:buNone/>
            </a:pPr>
            <a:r>
              <a:rPr lang="pt-BR" altLang="en-US" sz="2400" b="1" dirty="0">
                <a:latin typeface="Times New Roman" panose="02020603050405020304" pitchFamily="18" charset="0"/>
              </a:rPr>
              <a:t>OUTRAS DEDUÇÕES:</a:t>
            </a:r>
          </a:p>
          <a:p>
            <a:pPr eaLnBrk="1" hangingPunct="1">
              <a:buClrTx/>
              <a:buSzPct val="90000"/>
              <a:buFontTx/>
              <a:buNone/>
            </a:pPr>
            <a:endParaRPr lang="pt-BR" altLang="en-US" sz="2400" b="1" dirty="0">
              <a:latin typeface="Times New Roman" panose="02020603050405020304" pitchFamily="18" charset="0"/>
            </a:endParaRPr>
          </a:p>
          <a:p>
            <a:pPr eaLnBrk="1" hangingPunct="1">
              <a:buClrTx/>
              <a:buSzPct val="90000"/>
              <a:buFontTx/>
              <a:buNone/>
            </a:pPr>
            <a:r>
              <a:rPr lang="pt-BR" altLang="en-US" sz="2400" b="1" dirty="0">
                <a:latin typeface="Times New Roman" panose="02020603050405020304" pitchFamily="18" charset="0"/>
              </a:rPr>
              <a:t>Vale-Transporte, Vale-Refeição e Cesta Básica</a:t>
            </a:r>
            <a:endParaRPr lang="pt-BR" altLang="en-US" sz="2400" dirty="0">
              <a:latin typeface="Times New Roman" panose="02020603050405020304" pitchFamily="18" charset="0"/>
            </a:endParaRPr>
          </a:p>
          <a:p>
            <a:pPr algn="just" eaLnBrk="1" hangingPunct="1">
              <a:buClrTx/>
              <a:buSzPct val="90000"/>
              <a:buFontTx/>
              <a:buNone/>
            </a:pPr>
            <a:r>
              <a:rPr lang="pt-BR" altLang="en-US" sz="2400" dirty="0">
                <a:latin typeface="Times New Roman" panose="02020603050405020304" pitchFamily="18" charset="0"/>
              </a:rPr>
              <a:t>* Alimentação </a:t>
            </a:r>
            <a:r>
              <a:rPr lang="pt-BR" altLang="en-US" sz="2400" i="1" dirty="0">
                <a:latin typeface="Times New Roman" panose="02020603050405020304" pitchFamily="18" charset="0"/>
              </a:rPr>
              <a:t>in natura </a:t>
            </a:r>
            <a:r>
              <a:rPr lang="pt-BR" altLang="en-US" sz="2400" dirty="0">
                <a:latin typeface="Times New Roman" panose="02020603050405020304" pitchFamily="18" charset="0"/>
              </a:rPr>
              <a:t>fornecida pela contratada, de acordo com os programas de alimentação aprovados pelo Ministério do Trabalho e Emprego - MTE, conforme Lei n. 6.321, de 1976;</a:t>
            </a:r>
          </a:p>
          <a:p>
            <a:pPr algn="just" eaLnBrk="1" hangingPunct="1">
              <a:buClrTx/>
              <a:buSzPct val="90000"/>
              <a:buFontTx/>
              <a:buNone/>
            </a:pPr>
            <a:endParaRPr lang="pt-BR" altLang="en-US" sz="2400" dirty="0">
              <a:latin typeface="Times New Roman" panose="02020603050405020304" pitchFamily="18" charset="0"/>
            </a:endParaRPr>
          </a:p>
          <a:p>
            <a:pPr algn="just" eaLnBrk="1" hangingPunct="1">
              <a:buClrTx/>
              <a:buSzPct val="90000"/>
              <a:buFontTx/>
              <a:buNone/>
            </a:pPr>
            <a:r>
              <a:rPr lang="pt-BR" altLang="en-US" sz="2400" dirty="0">
                <a:latin typeface="Times New Roman" panose="02020603050405020304" pitchFamily="18" charset="0"/>
              </a:rPr>
              <a:t>* Vale-transporte de conformidade com a legislação própria (Lei n. 7.418/85, Lei n. 7.619/87 e Dec. n. 95.247/87)</a:t>
            </a:r>
          </a:p>
          <a:p>
            <a:pPr algn="just" eaLnBrk="1" hangingPunct="1">
              <a:buClrTx/>
              <a:buSzPct val="90000"/>
              <a:buFontTx/>
              <a:buNone/>
            </a:pPr>
            <a:r>
              <a:rPr lang="pt-BR" altLang="en-US" sz="2400" b="1" dirty="0">
                <a:latin typeface="Times New Roman" panose="02020603050405020304" pitchFamily="18" charset="0"/>
              </a:rPr>
              <a:t>Obs.1:</a:t>
            </a:r>
            <a:r>
              <a:rPr lang="pt-BR" altLang="en-US" sz="2400" dirty="0">
                <a:latin typeface="Times New Roman" panose="02020603050405020304" pitchFamily="18" charset="0"/>
              </a:rPr>
              <a:t> Dedução permitida, devendo tais parcelas ser discriminadas na nota fiscal, fatura ou recibo. </a:t>
            </a:r>
          </a:p>
          <a:p>
            <a:pPr algn="just" eaLnBrk="1" hangingPunct="1">
              <a:buClrTx/>
              <a:buSzPct val="90000"/>
              <a:buFontTx/>
              <a:buNone/>
            </a:pPr>
            <a:r>
              <a:rPr lang="pt-BR" altLang="en-US" sz="2400" b="1" dirty="0">
                <a:latin typeface="Times New Roman" panose="02020603050405020304" pitchFamily="18" charset="0"/>
              </a:rPr>
              <a:t>Obs.2:</a:t>
            </a:r>
            <a:r>
              <a:rPr lang="pt-BR" altLang="en-US" sz="2400" dirty="0">
                <a:latin typeface="Times New Roman" panose="02020603050405020304" pitchFamily="18" charset="0"/>
              </a:rPr>
              <a:t> A fiscalização da SRP poderá exigir da contratada a comprovação das deduções previstas neste artigo.</a:t>
            </a:r>
          </a:p>
        </p:txBody>
      </p:sp>
      <p:sp>
        <p:nvSpPr>
          <p:cNvPr id="174084" name="Espaço Reservado para Rodapé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3" name="Espaço Reservado para Número de Slide 2"/>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B9DA053-AEFB-41CF-8B90-339E622873FC}" type="slidenum">
              <a:rPr lang="pt-BR" altLang="pt-BR">
                <a:solidFill>
                  <a:srgbClr val="9B9A98"/>
                </a:solidFill>
              </a:rPr>
              <a:pPr eaLnBrk="1" hangingPunct="1"/>
              <a:t>219</a:t>
            </a:fld>
            <a:endParaRPr lang="pt-BR" altLang="pt-BR">
              <a:solidFill>
                <a:srgbClr val="9B9A98"/>
              </a:solidFill>
            </a:endParaRPr>
          </a:p>
        </p:txBody>
      </p:sp>
    </p:spTree>
    <p:extLst>
      <p:ext uri="{BB962C8B-B14F-4D97-AF65-F5344CB8AC3E}">
        <p14:creationId xmlns:p14="http://schemas.microsoft.com/office/powerpoint/2010/main" val="34668948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B4B4E51-501E-4332-943D-C54508FA3E38}"/>
              </a:ext>
            </a:extLst>
          </p:cNvPr>
          <p:cNvSpPr>
            <a:spLocks noGrp="1"/>
          </p:cNvSpPr>
          <p:nvPr>
            <p:ph type="title"/>
          </p:nvPr>
        </p:nvSpPr>
        <p:spPr>
          <a:xfrm>
            <a:off x="466722" y="586855"/>
            <a:ext cx="3201366" cy="3556520"/>
          </a:xfrm>
        </p:spPr>
        <p:txBody>
          <a:bodyPr anchor="b">
            <a:normAutofit/>
          </a:bodyPr>
          <a:lstStyle/>
          <a:p>
            <a:pPr indent="-228600" algn="ctr">
              <a:lnSpc>
                <a:spcPct val="90000"/>
              </a:lnSpc>
              <a:spcAft>
                <a:spcPts val="600"/>
              </a:spcAft>
              <a:buFont typeface="Arial" panose="020B0604020202020204" pitchFamily="34" charset="0"/>
              <a:buChar char="•"/>
            </a:pPr>
            <a:r>
              <a:rPr lang="en-US" sz="2800" dirty="0" err="1">
                <a:solidFill>
                  <a:schemeClr val="bg1"/>
                </a:solidFill>
                <a:latin typeface="Times New Roman" panose="02020603050405020304" pitchFamily="18" charset="0"/>
                <a:cs typeface="Times New Roman" panose="02020603050405020304" pitchFamily="18" charset="0"/>
              </a:rPr>
              <a:t>Tabela</a:t>
            </a:r>
            <a:r>
              <a:rPr lang="en-US" sz="2800" dirty="0">
                <a:solidFill>
                  <a:schemeClr val="bg1"/>
                </a:solidFill>
                <a:latin typeface="Times New Roman" panose="02020603050405020304" pitchFamily="18" charset="0"/>
                <a:cs typeface="Times New Roman" panose="02020603050405020304" pitchFamily="18" charset="0"/>
              </a:rPr>
              <a:t> 04 </a:t>
            </a:r>
            <a:br>
              <a:rPr lang="en-US" sz="2800" dirty="0">
                <a:solidFill>
                  <a:schemeClr val="bg1"/>
                </a:solidFill>
                <a:latin typeface="Times New Roman" panose="02020603050405020304" pitchFamily="18" charset="0"/>
                <a:cs typeface="Times New Roman" panose="02020603050405020304" pitchFamily="18" charset="0"/>
              </a:rPr>
            </a:br>
            <a:r>
              <a:rPr lang="en-US" sz="2800" dirty="0" err="1">
                <a:solidFill>
                  <a:schemeClr val="bg1"/>
                </a:solidFill>
                <a:latin typeface="Times New Roman" panose="02020603050405020304" pitchFamily="18" charset="0"/>
                <a:cs typeface="Times New Roman" panose="02020603050405020304" pitchFamily="18" charset="0"/>
              </a:rPr>
              <a:t>Códigos</a:t>
            </a:r>
            <a:r>
              <a:rPr lang="en-US" sz="2800" dirty="0">
                <a:solidFill>
                  <a:schemeClr val="bg1"/>
                </a:solidFill>
                <a:latin typeface="Times New Roman" panose="02020603050405020304" pitchFamily="18" charset="0"/>
                <a:cs typeface="Times New Roman" panose="02020603050405020304" pitchFamily="18" charset="0"/>
              </a:rPr>
              <a:t> e </a:t>
            </a:r>
            <a:r>
              <a:rPr lang="en-US" sz="2800" dirty="0" err="1">
                <a:solidFill>
                  <a:schemeClr val="bg1"/>
                </a:solidFill>
                <a:latin typeface="Times New Roman" panose="02020603050405020304" pitchFamily="18" charset="0"/>
                <a:cs typeface="Times New Roman" panose="02020603050405020304" pitchFamily="18" charset="0"/>
              </a:rPr>
              <a:t>Alíquotas</a:t>
            </a:r>
            <a:r>
              <a:rPr lang="en-US" sz="2800" dirty="0">
                <a:solidFill>
                  <a:schemeClr val="bg1"/>
                </a:solidFill>
                <a:latin typeface="Times New Roman" panose="02020603050405020304" pitchFamily="18" charset="0"/>
                <a:cs typeface="Times New Roman" panose="02020603050405020304" pitchFamily="18" charset="0"/>
              </a:rPr>
              <a:t> de </a:t>
            </a:r>
            <a:br>
              <a:rPr lang="en-US" sz="2800" dirty="0">
                <a:solidFill>
                  <a:schemeClr val="bg1"/>
                </a:solidFill>
                <a:latin typeface="Times New Roman" panose="02020603050405020304" pitchFamily="18" charset="0"/>
                <a:cs typeface="Times New Roman" panose="02020603050405020304" pitchFamily="18" charset="0"/>
              </a:rPr>
            </a:br>
            <a:r>
              <a:rPr lang="en-US" sz="2800" dirty="0">
                <a:solidFill>
                  <a:schemeClr val="bg1"/>
                </a:solidFill>
                <a:latin typeface="Times New Roman" panose="02020603050405020304" pitchFamily="18" charset="0"/>
                <a:cs typeface="Times New Roman" panose="02020603050405020304" pitchFamily="18" charset="0"/>
              </a:rPr>
              <a:t>FPAS /Terceiros</a:t>
            </a:r>
            <a:br>
              <a:rPr lang="en-US" sz="3200" dirty="0">
                <a:solidFill>
                  <a:schemeClr val="bg1"/>
                </a:solidFill>
                <a:latin typeface="Times New Roman" panose="02020603050405020304" pitchFamily="18" charset="0"/>
                <a:cs typeface="Times New Roman" panose="02020603050405020304" pitchFamily="18" charset="0"/>
              </a:rPr>
            </a:br>
            <a:br>
              <a:rPr lang="en-US" sz="3200" dirty="0">
                <a:solidFill>
                  <a:schemeClr val="bg1"/>
                </a:solidFill>
                <a:latin typeface="Times New Roman" panose="02020603050405020304" pitchFamily="18" charset="0"/>
                <a:cs typeface="Times New Roman" panose="02020603050405020304" pitchFamily="18" charset="0"/>
              </a:rPr>
            </a:b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9D4F29D-DC20-4BBA-A428-D3310C1CDD9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BD0749D3-91FB-429B-B5C3-6B1AADF46A1E}"/>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22</a:t>
            </a:fld>
            <a:endParaRPr lang="pt-BR" sz="1100">
              <a:solidFill>
                <a:schemeClr val="tx1">
                  <a:lumMod val="50000"/>
                  <a:lumOff val="50000"/>
                </a:schemeClr>
              </a:solidFill>
            </a:endParaRPr>
          </a:p>
        </p:txBody>
      </p:sp>
      <p:graphicFrame>
        <p:nvGraphicFramePr>
          <p:cNvPr id="15" name="Table 14">
            <a:extLst>
              <a:ext uri="{FF2B5EF4-FFF2-40B4-BE49-F238E27FC236}">
                <a16:creationId xmlns:a16="http://schemas.microsoft.com/office/drawing/2014/main" id="{56EAE1A4-A945-4036-AD80-6E1D2F253F06}"/>
              </a:ext>
            </a:extLst>
          </p:cNvPr>
          <p:cNvGraphicFramePr>
            <a:graphicFrameLocks noGrp="1"/>
          </p:cNvGraphicFramePr>
          <p:nvPr>
            <p:extLst>
              <p:ext uri="{D42A27DB-BD31-4B8C-83A1-F6EECF244321}">
                <p14:modId xmlns:p14="http://schemas.microsoft.com/office/powerpoint/2010/main" val="1445410043"/>
              </p:ext>
            </p:extLst>
          </p:nvPr>
        </p:nvGraphicFramePr>
        <p:xfrm>
          <a:off x="3956532" y="37211"/>
          <a:ext cx="8195847" cy="6696964"/>
        </p:xfrm>
        <a:graphic>
          <a:graphicData uri="http://schemas.openxmlformats.org/drawingml/2006/table">
            <a:tbl>
              <a:tblPr>
                <a:tableStyleId>{5C22544A-7EE6-4342-B048-85BDC9FD1C3A}</a:tableStyleId>
              </a:tblPr>
              <a:tblGrid>
                <a:gridCol w="879726">
                  <a:extLst>
                    <a:ext uri="{9D8B030D-6E8A-4147-A177-3AD203B41FA5}">
                      <a16:colId xmlns:a16="http://schemas.microsoft.com/office/drawing/2014/main" val="4292262978"/>
                    </a:ext>
                  </a:extLst>
                </a:gridCol>
                <a:gridCol w="5241987">
                  <a:extLst>
                    <a:ext uri="{9D8B030D-6E8A-4147-A177-3AD203B41FA5}">
                      <a16:colId xmlns:a16="http://schemas.microsoft.com/office/drawing/2014/main" val="2744292443"/>
                    </a:ext>
                  </a:extLst>
                </a:gridCol>
                <a:gridCol w="1022439">
                  <a:extLst>
                    <a:ext uri="{9D8B030D-6E8A-4147-A177-3AD203B41FA5}">
                      <a16:colId xmlns:a16="http://schemas.microsoft.com/office/drawing/2014/main" val="1997814043"/>
                    </a:ext>
                  </a:extLst>
                </a:gridCol>
                <a:gridCol w="1051695">
                  <a:extLst>
                    <a:ext uri="{9D8B030D-6E8A-4147-A177-3AD203B41FA5}">
                      <a16:colId xmlns:a16="http://schemas.microsoft.com/office/drawing/2014/main" val="1193982435"/>
                    </a:ext>
                  </a:extLst>
                </a:gridCol>
              </a:tblGrid>
              <a:tr h="689914">
                <a:tc>
                  <a:txBody>
                    <a:bodyPr/>
                    <a:lstStyle/>
                    <a:p>
                      <a:pPr algn="ctr" fontAlgn="ctr"/>
                      <a:r>
                        <a:rPr lang="pt-BR" sz="1600" b="1" u="none" strike="noStrike" dirty="0">
                          <a:solidFill>
                            <a:schemeClr val="bg1"/>
                          </a:solidFill>
                          <a:effectLst/>
                        </a:rPr>
                        <a:t>Código </a:t>
                      </a:r>
                    </a:p>
                    <a:p>
                      <a:pPr algn="ctr" fontAlgn="ctr"/>
                      <a:r>
                        <a:rPr lang="pt-BR" sz="1600" b="1" u="none" strike="noStrike" dirty="0">
                          <a:solidFill>
                            <a:schemeClr val="bg1"/>
                          </a:solidFill>
                          <a:effectLst/>
                        </a:rPr>
                        <a:t>FPAS</a:t>
                      </a:r>
                      <a:endParaRPr lang="pt-BR" sz="1600" b="1" i="0" u="none" strike="noStrike" dirty="0">
                        <a:solidFill>
                          <a:schemeClr val="bg1"/>
                        </a:solidFill>
                        <a:effectLst/>
                        <a:latin typeface="Times New Roman" panose="02020603050405020304" pitchFamily="18" charset="0"/>
                      </a:endParaRPr>
                    </a:p>
                  </a:txBody>
                  <a:tcPr marL="9525" marR="9525" marT="9525" marB="0" anchor="ctr">
                    <a:solidFill>
                      <a:srgbClr val="002060"/>
                    </a:solidFill>
                  </a:tcPr>
                </a:tc>
                <a:tc>
                  <a:txBody>
                    <a:bodyPr/>
                    <a:lstStyle/>
                    <a:p>
                      <a:pPr algn="ctr" fontAlgn="ctr"/>
                      <a:r>
                        <a:rPr lang="pt-BR" sz="1600" b="1" u="none" strike="noStrike" dirty="0">
                          <a:solidFill>
                            <a:schemeClr val="bg1"/>
                          </a:solidFill>
                          <a:effectLst/>
                        </a:rPr>
                        <a:t>DESCRIÇÃO DE ATIVIDADES</a:t>
                      </a:r>
                      <a:endParaRPr lang="pt-BR" sz="1600" b="1" i="0" u="none" strike="noStrike" dirty="0">
                        <a:solidFill>
                          <a:schemeClr val="bg1"/>
                        </a:solidFill>
                        <a:effectLst/>
                        <a:latin typeface="Times New Roman" panose="02020603050405020304" pitchFamily="18" charset="0"/>
                      </a:endParaRPr>
                    </a:p>
                  </a:txBody>
                  <a:tcPr marL="9525" marR="9525" marT="9525" marB="0" anchor="ctr">
                    <a:solidFill>
                      <a:srgbClr val="002060"/>
                    </a:solidFill>
                  </a:tcPr>
                </a:tc>
                <a:tc>
                  <a:txBody>
                    <a:bodyPr/>
                    <a:lstStyle/>
                    <a:p>
                      <a:pPr algn="ctr" fontAlgn="ctr"/>
                      <a:r>
                        <a:rPr lang="pt-BR" sz="1600" b="1" u="none" strike="noStrike" dirty="0">
                          <a:solidFill>
                            <a:schemeClr val="bg1"/>
                          </a:solidFill>
                          <a:effectLst/>
                        </a:rPr>
                        <a:t>CÓDIGO DE TERCEIROS</a:t>
                      </a:r>
                      <a:endParaRPr lang="pt-BR" sz="1600" b="1" i="0" u="none" strike="noStrike" dirty="0">
                        <a:solidFill>
                          <a:schemeClr val="bg1"/>
                        </a:solidFill>
                        <a:effectLst/>
                        <a:latin typeface="Times New Roman" panose="02020603050405020304" pitchFamily="18" charset="0"/>
                      </a:endParaRPr>
                    </a:p>
                  </a:txBody>
                  <a:tcPr marL="9525" marR="9525" marT="9525" marB="0" anchor="ctr">
                    <a:solidFill>
                      <a:srgbClr val="002060"/>
                    </a:solidFill>
                  </a:tcPr>
                </a:tc>
                <a:tc>
                  <a:txBody>
                    <a:bodyPr/>
                    <a:lstStyle/>
                    <a:p>
                      <a:pPr algn="ctr" fontAlgn="ctr"/>
                      <a:r>
                        <a:rPr lang="pt-BR" sz="1600" b="1" u="none" strike="noStrike" dirty="0">
                          <a:solidFill>
                            <a:schemeClr val="bg1"/>
                          </a:solidFill>
                          <a:effectLst/>
                        </a:rPr>
                        <a:t>ALÍQUOTA</a:t>
                      </a:r>
                      <a:endParaRPr lang="pt-BR" sz="1600" b="1" i="0" u="none" strike="noStrike" dirty="0">
                        <a:solidFill>
                          <a:schemeClr val="bg1"/>
                        </a:solidFill>
                        <a:effectLst/>
                        <a:latin typeface="Times New Roman" panose="02020603050405020304" pitchFamily="18" charset="0"/>
                      </a:endParaRPr>
                    </a:p>
                  </a:txBody>
                  <a:tcPr marL="9525" marR="9525" marT="9525" marB="0" anchor="ctr">
                    <a:solidFill>
                      <a:srgbClr val="002060"/>
                    </a:solidFill>
                  </a:tcPr>
                </a:tc>
                <a:extLst>
                  <a:ext uri="{0D108BD9-81ED-4DB2-BD59-A6C34878D82A}">
                    <a16:rowId xmlns:a16="http://schemas.microsoft.com/office/drawing/2014/main" val="960743540"/>
                  </a:ext>
                </a:extLst>
              </a:tr>
              <a:tr h="1253087">
                <a:tc rowSpan="6">
                  <a:txBody>
                    <a:bodyPr/>
                    <a:lstStyle/>
                    <a:p>
                      <a:pPr algn="ctr" fontAlgn="ctr"/>
                      <a:r>
                        <a:rPr lang="pt-BR" sz="2800" b="1" u="none" strike="noStrike" dirty="0">
                          <a:solidFill>
                            <a:srgbClr val="FF0000"/>
                          </a:solidFill>
                          <a:effectLst/>
                        </a:rPr>
                        <a:t>582</a:t>
                      </a:r>
                      <a:endParaRPr lang="pt-BR" sz="2800" b="1" i="0" u="none" strike="noStrike" dirty="0">
                        <a:solidFill>
                          <a:srgbClr val="FF0000"/>
                        </a:solidFill>
                        <a:effectLst/>
                        <a:latin typeface="Times New Roman" panose="02020603050405020304" pitchFamily="18" charset="0"/>
                      </a:endParaRPr>
                    </a:p>
                  </a:txBody>
                  <a:tcPr marL="9525" marR="9525" marT="9525" marB="0" anchor="ctr"/>
                </a:tc>
                <a:tc>
                  <a:txBody>
                    <a:bodyPr/>
                    <a:lstStyle/>
                    <a:p>
                      <a:pPr algn="ctr" fontAlgn="t"/>
                      <a:r>
                        <a:rPr lang="pt-BR" sz="1600" b="1" u="none" strike="noStrike" dirty="0">
                          <a:effectLst/>
                        </a:rPr>
                        <a:t>ÓRGÃO DO PODER PÚBLICO (União, Estado, Distrito Federal e Município, inclusive suas respectivas Autarquias e as Fundações com personalidade jurídica de direito público.)</a:t>
                      </a:r>
                      <a:endParaRPr lang="pt-BR" sz="1600" b="1" i="0" u="none" strike="noStrike" dirty="0">
                        <a:solidFill>
                          <a:srgbClr val="000000"/>
                        </a:solidFill>
                        <a:effectLst/>
                        <a:latin typeface="Times New Roman" panose="02020603050405020304" pitchFamily="18" charset="0"/>
                      </a:endParaRPr>
                    </a:p>
                  </a:txBody>
                  <a:tcPr marL="9525" marR="9525" marT="9525" marB="0"/>
                </a:tc>
                <a:tc rowSpan="6">
                  <a:txBody>
                    <a:bodyPr/>
                    <a:lstStyle/>
                    <a:p>
                      <a:pPr algn="ctr" fontAlgn="ctr"/>
                      <a:r>
                        <a:rPr lang="pt-BR" sz="1600" u="none" strike="noStrike" dirty="0">
                          <a:effectLst/>
                        </a:rPr>
                        <a:t>0.0000</a:t>
                      </a:r>
                      <a:endParaRPr lang="pt-BR" sz="1600" b="0" i="0" u="none" strike="noStrike" dirty="0">
                        <a:solidFill>
                          <a:srgbClr val="000000"/>
                        </a:solidFill>
                        <a:effectLst/>
                        <a:latin typeface="Times New Roman" panose="02020603050405020304" pitchFamily="18" charset="0"/>
                      </a:endParaRPr>
                    </a:p>
                  </a:txBody>
                  <a:tcPr marL="9525" marR="9525" marT="9525" marB="0" anchor="ctr"/>
                </a:tc>
                <a:tc rowSpan="6">
                  <a:txBody>
                    <a:bodyPr/>
                    <a:lstStyle/>
                    <a:p>
                      <a:pPr algn="ctr" fontAlgn="ctr"/>
                      <a:r>
                        <a:rPr lang="pt-BR" sz="1600" u="none" strike="noStrike">
                          <a:effectLst/>
                        </a:rPr>
                        <a:t>0,00%</a:t>
                      </a:r>
                      <a:endParaRPr lang="pt-BR" sz="1600" b="0" i="0" u="none" strike="noStrike">
                        <a:solidFill>
                          <a:srgbClr val="000000"/>
                        </a:solidFill>
                        <a:effectLst/>
                        <a:latin typeface="Times New Roman" panose="02020603050405020304" pitchFamily="18" charset="0"/>
                      </a:endParaRPr>
                    </a:p>
                  </a:txBody>
                  <a:tcPr marL="9525" marR="9525" marT="9525" marB="0" anchor="ctr"/>
                </a:tc>
                <a:extLst>
                  <a:ext uri="{0D108BD9-81ED-4DB2-BD59-A6C34878D82A}">
                    <a16:rowId xmlns:a16="http://schemas.microsoft.com/office/drawing/2014/main" val="4284527931"/>
                  </a:ext>
                </a:extLst>
              </a:tr>
              <a:tr h="1457419">
                <a:tc vMerge="1">
                  <a:txBody>
                    <a:bodyPr/>
                    <a:lstStyle/>
                    <a:p>
                      <a:endParaRPr lang="pt-BR"/>
                    </a:p>
                  </a:txBody>
                  <a:tcPr/>
                </a:tc>
                <a:tc>
                  <a:txBody>
                    <a:bodyPr/>
                    <a:lstStyle/>
                    <a:p>
                      <a:pPr algn="ctr" fontAlgn="ctr"/>
                      <a:r>
                        <a:rPr lang="pt-BR" sz="1600" u="none" strike="noStrike" dirty="0">
                          <a:effectLst/>
                        </a:rPr>
                        <a:t>ORGANISMO OFICIAL BRASILEIRO E INTERNACIONAL do qual o Brasil seja membro efetivo e mantenha, no exterior, brasileiro civil que trabalhe para a união ainda que lá domiciliado e contratado</a:t>
                      </a:r>
                      <a:endParaRPr lang="pt-BR" sz="1600" b="0" i="0" u="none" strike="noStrike" dirty="0">
                        <a:solidFill>
                          <a:srgbClr val="000000"/>
                        </a:solidFill>
                        <a:effectLst/>
                        <a:latin typeface="Times New Roman" panose="02020603050405020304" pitchFamily="18" charset="0"/>
                      </a:endParaRPr>
                    </a:p>
                  </a:txBody>
                  <a:tcPr marL="9525" marR="9525" marT="9525" marB="0" anchor="ctr"/>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388644837"/>
                  </a:ext>
                </a:extLst>
              </a:tr>
              <a:tr h="728709">
                <a:tc vMerge="1">
                  <a:txBody>
                    <a:bodyPr/>
                    <a:lstStyle/>
                    <a:p>
                      <a:endParaRPr lang="pt-BR"/>
                    </a:p>
                  </a:txBody>
                  <a:tcPr/>
                </a:tc>
                <a:tc>
                  <a:txBody>
                    <a:bodyPr/>
                    <a:lstStyle/>
                    <a:p>
                      <a:pPr algn="ctr" fontAlgn="t"/>
                      <a:r>
                        <a:rPr lang="pt-BR" sz="1600" u="none" strike="noStrike" dirty="0">
                          <a:effectLst/>
                        </a:rPr>
                        <a:t>REPARTIÇÃO DIPLOMÁTICA BRASILEIRA sediada no exterior que contrata auxiliares locais</a:t>
                      </a:r>
                      <a:endParaRPr lang="pt-BR" sz="1600" b="0" i="0" u="none" strike="noStrike" dirty="0">
                        <a:solidFill>
                          <a:srgbClr val="000000"/>
                        </a:solidFill>
                        <a:effectLst/>
                        <a:latin typeface="Times New Roman" panose="02020603050405020304" pitchFamily="18" charset="0"/>
                      </a:endParaRPr>
                    </a:p>
                  </a:txBody>
                  <a:tcPr marL="9525" marR="9525" marT="9525" marB="0"/>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1779145671"/>
                  </a:ext>
                </a:extLst>
              </a:tr>
              <a:tr h="1457419">
                <a:tc vMerge="1">
                  <a:txBody>
                    <a:bodyPr/>
                    <a:lstStyle/>
                    <a:p>
                      <a:endParaRPr lang="pt-BR"/>
                    </a:p>
                  </a:txBody>
                  <a:tcPr/>
                </a:tc>
                <a:tc>
                  <a:txBody>
                    <a:bodyPr/>
                    <a:lstStyle/>
                    <a:p>
                      <a:pPr algn="ctr" fontAlgn="t"/>
                      <a:r>
                        <a:rPr lang="pt-BR" sz="1600" u="none" strike="noStrike" dirty="0">
                          <a:effectLst/>
                        </a:rPr>
                        <a:t>MISSÃO DIPLOMÁTICA OU REPARTIÇÃO CONSULAR de carreira estrangeira e órgão a ela subordinado no Brasil, ou a membro dessa missão ou repartição, observadas as exclusões legais (Decreto-Lei nº 2.253/85),</a:t>
                      </a:r>
                      <a:endParaRPr lang="pt-BR" sz="1600" b="0" i="0" u="none" strike="noStrike" dirty="0">
                        <a:solidFill>
                          <a:srgbClr val="000000"/>
                        </a:solidFill>
                        <a:effectLst/>
                        <a:latin typeface="Times New Roman" panose="02020603050405020304" pitchFamily="18" charset="0"/>
                      </a:endParaRPr>
                    </a:p>
                  </a:txBody>
                  <a:tcPr marL="9525" marR="9525" marT="9525" marB="0"/>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3456263055"/>
                  </a:ext>
                </a:extLst>
              </a:tr>
              <a:tr h="364355">
                <a:tc vMerge="1">
                  <a:txBody>
                    <a:bodyPr/>
                    <a:lstStyle/>
                    <a:p>
                      <a:endParaRPr lang="pt-BR"/>
                    </a:p>
                  </a:txBody>
                  <a:tcPr/>
                </a:tc>
                <a:tc>
                  <a:txBody>
                    <a:bodyPr/>
                    <a:lstStyle/>
                    <a:p>
                      <a:pPr algn="ctr" fontAlgn="t"/>
                      <a:r>
                        <a:rPr lang="pt-BR" sz="1600" u="none" strike="noStrike" dirty="0">
                          <a:effectLst/>
                        </a:rPr>
                        <a:t>ORDEM DOS ADVOGADOS DO BRASIL </a:t>
                      </a:r>
                      <a:endParaRPr lang="pt-BR" sz="1600" b="0" i="0" u="none" strike="noStrike" dirty="0">
                        <a:solidFill>
                          <a:srgbClr val="000000"/>
                        </a:solidFill>
                        <a:effectLst/>
                        <a:latin typeface="Times New Roman" panose="02020603050405020304" pitchFamily="18" charset="0"/>
                      </a:endParaRPr>
                    </a:p>
                  </a:txBody>
                  <a:tcPr marL="9525" marR="9525" marT="9525" marB="0"/>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2168860034"/>
                  </a:ext>
                </a:extLst>
              </a:tr>
              <a:tr h="746061">
                <a:tc vMerge="1">
                  <a:txBody>
                    <a:bodyPr/>
                    <a:lstStyle/>
                    <a:p>
                      <a:endParaRPr lang="pt-BR"/>
                    </a:p>
                  </a:txBody>
                  <a:tcPr/>
                </a:tc>
                <a:tc>
                  <a:txBody>
                    <a:bodyPr/>
                    <a:lstStyle/>
                    <a:p>
                      <a:pPr algn="ctr" fontAlgn="t"/>
                      <a:r>
                        <a:rPr lang="pt-BR" sz="1600" u="none" strike="noStrike" dirty="0">
                          <a:effectLst/>
                        </a:rPr>
                        <a:t>CONSELHO DE FISCALIZAÇÃO DE PROFISSÃO REGULAMENTADA.</a:t>
                      </a:r>
                      <a:endParaRPr lang="pt-BR" sz="1600" b="0" i="0" u="none" strike="noStrike" dirty="0">
                        <a:solidFill>
                          <a:srgbClr val="000000"/>
                        </a:solidFill>
                        <a:effectLst/>
                        <a:latin typeface="Times New Roman" panose="02020603050405020304" pitchFamily="18" charset="0"/>
                      </a:endParaRPr>
                    </a:p>
                  </a:txBody>
                  <a:tcPr marL="9525" marR="9525" marT="9525" marB="0"/>
                </a:tc>
                <a:tc vMerge="1">
                  <a:txBody>
                    <a:bodyPr/>
                    <a:lstStyle/>
                    <a:p>
                      <a:endParaRPr lang="pt-BR"/>
                    </a:p>
                  </a:txBody>
                  <a:tcPr/>
                </a:tc>
                <a:tc vMerge="1">
                  <a:txBody>
                    <a:bodyPr/>
                    <a:lstStyle/>
                    <a:p>
                      <a:endParaRPr lang="pt-BR"/>
                    </a:p>
                  </a:txBody>
                  <a:tcPr/>
                </a:tc>
                <a:extLst>
                  <a:ext uri="{0D108BD9-81ED-4DB2-BD59-A6C34878D82A}">
                    <a16:rowId xmlns:a16="http://schemas.microsoft.com/office/drawing/2014/main" val="3589141176"/>
                  </a:ext>
                </a:extLst>
              </a:tr>
            </a:tbl>
          </a:graphicData>
        </a:graphic>
      </p:graphicFrame>
    </p:spTree>
    <p:extLst>
      <p:ext uri="{BB962C8B-B14F-4D97-AF65-F5344CB8AC3E}">
        <p14:creationId xmlns:p14="http://schemas.microsoft.com/office/powerpoint/2010/main" val="661080521"/>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8" name="Rectangle 2"/>
          <p:cNvSpPr>
            <a:spLocks noGrp="1" noChangeArrowheads="1"/>
          </p:cNvSpPr>
          <p:nvPr>
            <p:ph type="title"/>
          </p:nvPr>
        </p:nvSpPr>
        <p:spPr>
          <a:xfrm>
            <a:off x="880730" y="285319"/>
            <a:ext cx="10515600" cy="965706"/>
          </a:xfrm>
          <a:ln>
            <a:solidFill>
              <a:schemeClr val="bg2"/>
            </a:solidFill>
            <a:miter lim="800000"/>
            <a:headEnd/>
            <a:tailEnd/>
          </a:ln>
        </p:spPr>
        <p:txBody>
          <a:bodyPr vert="horz" lIns="91440" tIns="45720" rIns="91440" bIns="45720" rtlCol="0" anchor="ctr">
            <a:normAutofit/>
          </a:bodyPr>
          <a:lstStyle/>
          <a:p>
            <a:pPr algn="ctr" eaLnBrk="1" hangingPunct="1"/>
            <a:r>
              <a:rPr lang="pt-BR" altLang="en-US" sz="4800" b="1" dirty="0">
                <a:latin typeface="Franklin Gothic Book" panose="020B0503020102020204" pitchFamily="34" charset="0"/>
              </a:rPr>
              <a:t>Exemplo - subcontratação</a:t>
            </a:r>
            <a:endParaRPr lang="pt-BR" altLang="en-US" dirty="0">
              <a:latin typeface="Franklin Gothic Book" panose="020B0503020102020204" pitchFamily="34" charset="0"/>
            </a:endParaRPr>
          </a:p>
        </p:txBody>
      </p:sp>
      <p:sp>
        <p:nvSpPr>
          <p:cNvPr id="175109" name="Rectangle 3"/>
          <p:cNvSpPr>
            <a:spLocks noGrp="1" noChangeArrowheads="1"/>
          </p:cNvSpPr>
          <p:nvPr>
            <p:ph type="body" idx="1"/>
          </p:nvPr>
        </p:nvSpPr>
        <p:spPr>
          <a:xfrm>
            <a:off x="691116" y="1924493"/>
            <a:ext cx="10930270" cy="4283063"/>
          </a:xfrm>
          <a:ln>
            <a:solidFill>
              <a:schemeClr val="bg2"/>
            </a:solidFill>
            <a:miter lim="800000"/>
            <a:headEnd/>
            <a:tailEnd/>
          </a:ln>
        </p:spPr>
        <p:txBody>
          <a:bodyPr>
            <a:normAutofit lnSpcReduction="10000"/>
          </a:bodyPr>
          <a:lstStyle/>
          <a:p>
            <a:pPr marL="457200" indent="-457200" eaLnBrk="1" hangingPunct="1">
              <a:buFont typeface="Arial" panose="020B0604020202020204" pitchFamily="34" charset="0"/>
              <a:buChar char="•"/>
            </a:pPr>
            <a:r>
              <a:rPr lang="pt-BR" altLang="en-US" sz="2800" b="1" dirty="0">
                <a:solidFill>
                  <a:schemeClr val="tx1"/>
                </a:solidFill>
                <a:latin typeface="Times New Roman" panose="02020603050405020304" pitchFamily="18" charset="0"/>
                <a:cs typeface="Times New Roman" panose="02020603050405020304" pitchFamily="18" charset="0"/>
              </a:rPr>
              <a:t>Empresa (A)  x  Empresa (B) =</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     valor do serviço R$ 30.000,00</a:t>
            </a:r>
          </a:p>
          <a:p>
            <a:pPr eaLnBrk="1" hangingPunct="1"/>
            <a:endParaRPr lang="pt-BR" altLang="en-US" sz="28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Char char="•"/>
            </a:pPr>
            <a:r>
              <a:rPr lang="pt-BR" altLang="en-US" sz="2800" b="1" dirty="0">
                <a:solidFill>
                  <a:schemeClr val="tx1"/>
                </a:solidFill>
                <a:latin typeface="Times New Roman" panose="02020603050405020304" pitchFamily="18" charset="0"/>
                <a:cs typeface="Times New Roman" panose="02020603050405020304" pitchFamily="18" charset="0"/>
              </a:rPr>
              <a:t>Empresa (B)  x  Empresa (C) =</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     valor da sub.. R$ 10.000,00</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     (B) retenção sobre (C) = R$ 1.100,00</a:t>
            </a:r>
          </a:p>
          <a:p>
            <a:pPr eaLnBrk="1" hangingPunct="1"/>
            <a:endParaRPr lang="pt-BR" altLang="en-US" sz="2800" dirty="0">
              <a:solidFill>
                <a:schemeClr val="tx1"/>
              </a:solidFill>
              <a:latin typeface="Times New Roman" panose="02020603050405020304" pitchFamily="18" charset="0"/>
              <a:cs typeface="Times New Roman" panose="02020603050405020304" pitchFamily="18" charset="0"/>
            </a:endParaRPr>
          </a:p>
          <a:p>
            <a:pPr marL="457200" indent="-457200" eaLnBrk="1" hangingPunct="1">
              <a:buFont typeface="Arial" panose="020B0604020202020204" pitchFamily="34" charset="0"/>
              <a:buChar char="•"/>
            </a:pPr>
            <a:r>
              <a:rPr lang="pt-BR" altLang="en-US" sz="2800" b="1" dirty="0">
                <a:solidFill>
                  <a:schemeClr val="tx1"/>
                </a:solidFill>
                <a:latin typeface="Times New Roman" panose="02020603050405020304" pitchFamily="18" charset="0"/>
                <a:cs typeface="Times New Roman" panose="02020603050405020304" pitchFamily="18" charset="0"/>
              </a:rPr>
              <a:t>Empresa (A) retenção sobre Empresa (B) </a:t>
            </a:r>
            <a:r>
              <a:rPr lang="pt-BR" altLang="en-US" sz="2800" dirty="0">
                <a:solidFill>
                  <a:schemeClr val="tx1"/>
                </a:solidFill>
                <a:latin typeface="Times New Roman" panose="02020603050405020304" pitchFamily="18" charset="0"/>
                <a:cs typeface="Times New Roman" panose="02020603050405020304" pitchFamily="18" charset="0"/>
              </a:rPr>
              <a:t>= </a:t>
            </a:r>
          </a:p>
          <a:p>
            <a:pPr eaLnBrk="1" hangingPunct="1"/>
            <a:r>
              <a:rPr lang="pt-BR" altLang="en-US" sz="2800" dirty="0">
                <a:solidFill>
                  <a:schemeClr val="tx1"/>
                </a:solidFill>
                <a:latin typeface="Times New Roman" panose="02020603050405020304" pitchFamily="18" charset="0"/>
                <a:cs typeface="Times New Roman" panose="02020603050405020304" pitchFamily="18" charset="0"/>
              </a:rPr>
              <a:t>     R$ 3.300,00 - R$ 1.100,00  = R$ 2.200,00</a:t>
            </a:r>
          </a:p>
          <a:p>
            <a:pPr eaLnBrk="1" hangingPunct="1"/>
            <a:endParaRPr lang="pt-BR" altLang="en-US" sz="2600" dirty="0">
              <a:solidFill>
                <a:schemeClr val="tx1"/>
              </a:solidFill>
              <a:latin typeface="Arial" panose="020B0604020202020204" pitchFamily="34" charset="0"/>
            </a:endParaRPr>
          </a:p>
        </p:txBody>
      </p:sp>
      <p:sp>
        <p:nvSpPr>
          <p:cNvPr id="17511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5C2CC04-5963-4C5E-B797-B635C0A8D970}" type="slidenum">
              <a:rPr lang="pt-BR" altLang="pt-BR">
                <a:solidFill>
                  <a:srgbClr val="9B9A98"/>
                </a:solidFill>
              </a:rPr>
              <a:pPr eaLnBrk="1" hangingPunct="1"/>
              <a:t>220</a:t>
            </a:fld>
            <a:endParaRPr lang="pt-BR" altLang="pt-BR">
              <a:solidFill>
                <a:srgbClr val="9B9A98"/>
              </a:solidFill>
            </a:endParaRPr>
          </a:p>
        </p:txBody>
      </p:sp>
      <p:sp>
        <p:nvSpPr>
          <p:cNvPr id="17510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07BAEC70-0C4B-4BE7-B9FD-BC60F44E0B60}" type="slidenum">
              <a:rPr lang="pt-BR" altLang="en-US" sz="1400">
                <a:latin typeface="Times New Roman" panose="02020603050405020304" pitchFamily="18" charset="0"/>
              </a:rPr>
              <a:pPr algn="r" eaLnBrk="1" hangingPunct="1">
                <a:spcBef>
                  <a:spcPct val="0"/>
                </a:spcBef>
                <a:buClrTx/>
                <a:buSzTx/>
                <a:buFontTx/>
                <a:buNone/>
              </a:pPr>
              <a:t>220</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788161817"/>
      </p:ext>
    </p:extLst>
  </p:cSld>
  <p:clrMapOvr>
    <a:masterClrMapping/>
  </p:clrMapOvr>
  <p:transition/>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78874" y="255495"/>
            <a:ext cx="11263745" cy="568130"/>
          </a:xfr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eaLnBrk="1" hangingPunct="1">
              <a:defRPr/>
            </a:pPr>
            <a:r>
              <a:rPr lang="pt-BR" sz="3300" b="1" dirty="0">
                <a:latin typeface="Franklin Gothic Book" pitchFamily="34" charset="0"/>
              </a:rPr>
              <a:t>Competência</a:t>
            </a:r>
            <a:r>
              <a:rPr lang="pt-BR" sz="3300" b="1" i="1" dirty="0">
                <a:effectLst>
                  <a:outerShdw blurRad="38100" dist="38100" dir="2700000" algn="tl">
                    <a:srgbClr val="000000">
                      <a:alpha val="43137"/>
                    </a:srgbClr>
                  </a:outerShdw>
                </a:effectLst>
                <a:latin typeface="Franklin Gothic Book" pitchFamily="34" charset="0"/>
              </a:rPr>
              <a:t> - </a:t>
            </a:r>
            <a:r>
              <a:rPr lang="pt-BR" sz="3300" b="1" dirty="0">
                <a:latin typeface="Franklin Gothic Book" pitchFamily="34" charset="0"/>
              </a:rPr>
              <a:t>Recolhimento</a:t>
            </a:r>
            <a:r>
              <a:rPr lang="pt-BR" sz="3300" b="1" i="1" dirty="0">
                <a:effectLst>
                  <a:outerShdw blurRad="38100" dist="38100" dir="2700000" algn="tl">
                    <a:srgbClr val="000000">
                      <a:alpha val="43137"/>
                    </a:srgbClr>
                  </a:outerShdw>
                </a:effectLst>
                <a:latin typeface="Franklin Gothic Book" pitchFamily="34" charset="0"/>
              </a:rPr>
              <a:t> </a:t>
            </a:r>
            <a:endParaRPr lang="pt-BR" sz="3300" b="1" i="1" u="sng" dirty="0">
              <a:effectLst>
                <a:outerShdw blurRad="38100" dist="38100" dir="2700000" algn="tl">
                  <a:srgbClr val="000000">
                    <a:alpha val="43137"/>
                  </a:srgbClr>
                </a:outerShdw>
              </a:effectLst>
              <a:latin typeface="Franklin Gothic Book" pitchFamily="34" charset="0"/>
            </a:endParaRPr>
          </a:p>
        </p:txBody>
      </p:sp>
      <p:sp>
        <p:nvSpPr>
          <p:cNvPr id="176133" name="Rectangle 3"/>
          <p:cNvSpPr>
            <a:spLocks noGrp="1" noChangeArrowheads="1"/>
          </p:cNvSpPr>
          <p:nvPr>
            <p:ph type="body" idx="1"/>
          </p:nvPr>
        </p:nvSpPr>
        <p:spPr>
          <a:xfrm>
            <a:off x="678874" y="1028556"/>
            <a:ext cx="4724399" cy="5122862"/>
          </a:xfrm>
          <a:solidFill>
            <a:schemeClr val="accent2">
              <a:lumMod val="60000"/>
              <a:lumOff val="40000"/>
            </a:schemeClr>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lnSpc>
                <a:spcPct val="90000"/>
              </a:lnSpc>
            </a:pPr>
            <a:endParaRPr lang="pt-BR" altLang="en-US" sz="2400" b="1" u="sng" dirty="0">
              <a:solidFill>
                <a:srgbClr val="002060"/>
              </a:solidFill>
              <a:latin typeface="Times New Roman" panose="02020603050405020304" pitchFamily="18" charset="0"/>
              <a:cs typeface="Times New Roman" panose="02020603050405020304" pitchFamily="18" charset="0"/>
            </a:endParaRPr>
          </a:p>
          <a:p>
            <a:pPr algn="ctr" eaLnBrk="1" hangingPunct="1">
              <a:lnSpc>
                <a:spcPct val="90000"/>
              </a:lnSpc>
            </a:pPr>
            <a:r>
              <a:rPr lang="pt-BR" altLang="en-US" sz="2400" b="1" u="sng" dirty="0">
                <a:solidFill>
                  <a:srgbClr val="002060"/>
                </a:solidFill>
                <a:latin typeface="Times New Roman" panose="02020603050405020304" pitchFamily="18" charset="0"/>
                <a:cs typeface="Times New Roman" panose="02020603050405020304" pitchFamily="18" charset="0"/>
              </a:rPr>
              <a:t>PESSOA JURÍDICA</a:t>
            </a:r>
          </a:p>
          <a:p>
            <a:pPr algn="ctr" eaLnBrk="1" hangingPunct="1">
              <a:lnSpc>
                <a:spcPct val="90000"/>
              </a:lnSpc>
            </a:pPr>
            <a:endParaRPr lang="pt-BR" altLang="en-US" sz="1900" u="sng" dirty="0">
              <a:solidFill>
                <a:srgbClr val="0000CC"/>
              </a:solidFill>
              <a:latin typeface="Arial" panose="020B0604020202020204" pitchFamily="34" charset="0"/>
            </a:endParaRPr>
          </a:p>
          <a:p>
            <a:pPr algn="ctr" eaLnBrk="1" hangingPunct="1">
              <a:lnSpc>
                <a:spcPct val="90000"/>
              </a:lnSpc>
            </a:pPr>
            <a:r>
              <a:rPr lang="pt-BR" altLang="en-US" sz="2600" dirty="0">
                <a:solidFill>
                  <a:schemeClr val="tx1"/>
                </a:solidFill>
                <a:latin typeface="Times New Roman" panose="02020603050405020304" pitchFamily="18" charset="0"/>
                <a:cs typeface="Times New Roman" panose="02020603050405020304" pitchFamily="18" charset="0"/>
              </a:rPr>
              <a:t>Para fins de retenção e compensação é aquela a que corresponder à data da </a:t>
            </a:r>
            <a:r>
              <a:rPr lang="pt-BR" altLang="en-US" sz="2600" i="1" dirty="0">
                <a:solidFill>
                  <a:schemeClr val="tx1"/>
                </a:solidFill>
                <a:latin typeface="Times New Roman" panose="02020603050405020304" pitchFamily="18" charset="0"/>
                <a:cs typeface="Times New Roman" panose="02020603050405020304" pitchFamily="18" charset="0"/>
              </a:rPr>
              <a:t>emissão</a:t>
            </a:r>
            <a:r>
              <a:rPr lang="pt-BR" altLang="en-US" sz="2600" dirty="0">
                <a:solidFill>
                  <a:schemeClr val="tx1"/>
                </a:solidFill>
                <a:latin typeface="Times New Roman" panose="02020603050405020304" pitchFamily="18" charset="0"/>
                <a:cs typeface="Times New Roman" panose="02020603050405020304" pitchFamily="18" charset="0"/>
              </a:rPr>
              <a:t> da nota fiscal, fatura ou recibo. </a:t>
            </a:r>
          </a:p>
          <a:p>
            <a:pPr algn="ctr" eaLnBrk="1" hangingPunct="1">
              <a:lnSpc>
                <a:spcPct val="90000"/>
              </a:lnSpc>
            </a:pPr>
            <a:endParaRPr lang="pt-BR" altLang="en-US" sz="2600" dirty="0">
              <a:latin typeface="Arial" panose="020B0604020202020204" pitchFamily="34" charset="0"/>
            </a:endParaRPr>
          </a:p>
          <a:p>
            <a:pPr lvl="2" algn="ctr" eaLnBrk="1" hangingPunct="1">
              <a:lnSpc>
                <a:spcPct val="90000"/>
              </a:lnSpc>
            </a:pPr>
            <a:endParaRPr lang="pt-BR" altLang="en-US" sz="2800" dirty="0">
              <a:latin typeface="Arial" panose="020B0604020202020204" pitchFamily="34" charset="0"/>
            </a:endParaRPr>
          </a:p>
          <a:p>
            <a:pPr algn="ctr" eaLnBrk="1" hangingPunct="1">
              <a:lnSpc>
                <a:spcPct val="90000"/>
              </a:lnSpc>
            </a:pPr>
            <a:endParaRPr lang="pt-BR" altLang="en-US" sz="2600" dirty="0">
              <a:latin typeface="Arial" panose="020B0604020202020204" pitchFamily="34" charset="0"/>
            </a:endParaRPr>
          </a:p>
        </p:txBody>
      </p:sp>
      <p:sp>
        <p:nvSpPr>
          <p:cNvPr id="176135" name="Espaço Reservado para Rodapé 6"/>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6"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F5DF496-AC27-4116-9FC7-AE8950912DF0}" type="slidenum">
              <a:rPr lang="pt-BR" altLang="pt-BR">
                <a:solidFill>
                  <a:srgbClr val="9B9A98"/>
                </a:solidFill>
              </a:rPr>
              <a:pPr eaLnBrk="1" hangingPunct="1"/>
              <a:t>221</a:t>
            </a:fld>
            <a:endParaRPr lang="pt-BR" altLang="pt-BR">
              <a:solidFill>
                <a:srgbClr val="9B9A98"/>
              </a:solidFill>
            </a:endParaRPr>
          </a:p>
        </p:txBody>
      </p:sp>
      <p:sp>
        <p:nvSpPr>
          <p:cNvPr id="176134" name="Rectangle 4"/>
          <p:cNvSpPr>
            <a:spLocks noGrp="1" noChangeArrowheads="1"/>
          </p:cNvSpPr>
          <p:nvPr>
            <p:ph type="body" sz="half" idx="4294967295"/>
          </p:nvPr>
        </p:nvSpPr>
        <p:spPr>
          <a:xfrm>
            <a:off x="5902037" y="1028556"/>
            <a:ext cx="6040582" cy="5122862"/>
          </a:xfrm>
          <a:solidFill>
            <a:schemeClr val="bg2">
              <a:lumMod val="75000"/>
            </a:schemeClr>
          </a:solidFill>
          <a:ln>
            <a:noFill/>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Autofit/>
          </a:bodyPr>
          <a:lstStyle/>
          <a:p>
            <a:pPr marL="0" indent="0" algn="ctr" eaLnBrk="1" hangingPunct="1">
              <a:lnSpc>
                <a:spcPct val="80000"/>
              </a:lnSpc>
              <a:buNone/>
            </a:pPr>
            <a:r>
              <a:rPr lang="pt-BR" altLang="en-US" sz="2400" b="1" u="sng" dirty="0">
                <a:solidFill>
                  <a:srgbClr val="002060"/>
                </a:solidFill>
                <a:latin typeface="Times New Roman" panose="02020603050405020304" pitchFamily="18" charset="0"/>
                <a:cs typeface="Times New Roman" panose="02020603050405020304" pitchFamily="18" charset="0"/>
              </a:rPr>
              <a:t>PESSOA FISICA</a:t>
            </a:r>
            <a:r>
              <a:rPr lang="pt-BR" altLang="en-US" sz="2400" b="1" dirty="0">
                <a:solidFill>
                  <a:srgbClr val="002060"/>
                </a:solidFill>
                <a:latin typeface="Times New Roman" panose="02020603050405020304" pitchFamily="18" charset="0"/>
                <a:cs typeface="Times New Roman" panose="02020603050405020304" pitchFamily="18" charset="0"/>
              </a:rPr>
              <a:t> </a:t>
            </a:r>
          </a:p>
          <a:p>
            <a:pPr eaLnBrk="1" hangingPunct="1">
              <a:lnSpc>
                <a:spcPct val="80000"/>
              </a:lnSpc>
            </a:pPr>
            <a:r>
              <a:rPr lang="pt-BR" altLang="en-US" sz="2400" dirty="0">
                <a:latin typeface="Times New Roman" panose="02020603050405020304" pitchFamily="18" charset="0"/>
                <a:cs typeface="Times New Roman" panose="02020603050405020304" pitchFamily="18" charset="0"/>
              </a:rPr>
              <a:t>No mês em que for paga ou creditada remuneração, o que ocorrer primeiro, ao segurado contribuinte individual que lhe presta serviços;</a:t>
            </a:r>
          </a:p>
          <a:p>
            <a:pPr eaLnBrk="1" hangingPunct="1">
              <a:lnSpc>
                <a:spcPct val="80000"/>
              </a:lnSpc>
            </a:pPr>
            <a:r>
              <a:rPr lang="pt-BR" altLang="en-US" sz="2400" dirty="0">
                <a:latin typeface="Times New Roman" panose="02020603050405020304" pitchFamily="18" charset="0"/>
                <a:cs typeface="Times New Roman" panose="02020603050405020304" pitchFamily="18" charset="0"/>
              </a:rPr>
              <a:t>Para efeito da Competência, considera-se creditada a remuneração na competência em que a empresa contratante reconhecer contabilmente a despesa ou o dispêndio.</a:t>
            </a:r>
          </a:p>
          <a:p>
            <a:pPr eaLnBrk="1" hangingPunct="1">
              <a:lnSpc>
                <a:spcPct val="80000"/>
              </a:lnSpc>
            </a:pPr>
            <a:r>
              <a:rPr lang="pt-BR" altLang="en-US" sz="2400" b="1" dirty="0">
                <a:latin typeface="Times New Roman" panose="02020603050405020304" pitchFamily="18" charset="0"/>
                <a:cs typeface="Times New Roman" panose="02020603050405020304" pitchFamily="18" charset="0"/>
              </a:rPr>
              <a:t>Para os órgãos do Poder Público, considera-se creditada a remuneração, para os fins de recolhimento a competência da liquidação do empenho, entendendo-se como tal, o momento do reconhecimento do débito.</a:t>
            </a:r>
          </a:p>
          <a:p>
            <a:pPr eaLnBrk="1" hangingPunct="1">
              <a:lnSpc>
                <a:spcPct val="80000"/>
              </a:lnSpc>
            </a:pPr>
            <a:endParaRPr lang="pt-BR" altLang="en-US" sz="2400" b="1" dirty="0">
              <a:solidFill>
                <a:srgbClr val="002060"/>
              </a:solidFill>
              <a:latin typeface="Times New Roman" panose="02020603050405020304" pitchFamily="18" charset="0"/>
              <a:cs typeface="Times New Roman" panose="02020603050405020304" pitchFamily="18" charset="0"/>
            </a:endParaRPr>
          </a:p>
          <a:p>
            <a:pPr eaLnBrk="1" hangingPunct="1">
              <a:lnSpc>
                <a:spcPct val="80000"/>
              </a:lnSpc>
            </a:pPr>
            <a:endParaRPr lang="pt-BR" altLang="en-US" sz="2400" b="1" dirty="0">
              <a:solidFill>
                <a:srgbClr val="006600"/>
              </a:solidFill>
              <a:latin typeface="Times New Roman" panose="02020603050405020304" pitchFamily="18" charset="0"/>
              <a:cs typeface="Times New Roman" panose="02020603050405020304" pitchFamily="18" charset="0"/>
            </a:endParaRPr>
          </a:p>
        </p:txBody>
      </p:sp>
      <p:sp>
        <p:nvSpPr>
          <p:cNvPr id="176131" name="Espaço Reservado para Número de Slide 6"/>
          <p:cNvSpPr txBox="1">
            <a:spLocks noGrp="1"/>
          </p:cNvSpPr>
          <p:nvPr/>
        </p:nvSpPr>
        <p:spPr bwMode="auto">
          <a:xfrm flipV="1">
            <a:off x="8077200" y="6151418"/>
            <a:ext cx="1905000" cy="969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endParaRPr lang="pt-BR" altLang="en-US" sz="1400" dirty="0">
              <a:latin typeface="Times New Roman" panose="02020603050405020304" pitchFamily="18" charset="0"/>
            </a:endParaRPr>
          </a:p>
        </p:txBody>
      </p:sp>
    </p:spTree>
    <p:extLst>
      <p:ext uri="{BB962C8B-B14F-4D97-AF65-F5344CB8AC3E}">
        <p14:creationId xmlns:p14="http://schemas.microsoft.com/office/powerpoint/2010/main" val="1632535586"/>
      </p:ext>
    </p:extLst>
  </p:cSld>
  <p:clrMapOvr>
    <a:masterClrMapping/>
  </p:clrMapOvr>
  <p:transition/>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365126"/>
            <a:ext cx="8985069" cy="911882"/>
          </a:xfrm>
          <a:solidFill>
            <a:schemeClr val="tx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r>
              <a:rPr lang="pt-BR" sz="3200" b="1" dirty="0">
                <a:solidFill>
                  <a:schemeClr val="bg1"/>
                </a:solidFill>
              </a:rPr>
              <a:t>Contribuição – Base de cálculo</a:t>
            </a:r>
          </a:p>
        </p:txBody>
      </p:sp>
      <p:sp>
        <p:nvSpPr>
          <p:cNvPr id="4" name="Footer Placeholder 3"/>
          <p:cNvSpPr>
            <a:spLocks noGrp="1"/>
          </p:cNvSpPr>
          <p:nvPr>
            <p:ph type="ftr" sz="quarter" idx="11"/>
          </p:nvPr>
        </p:nvSpPr>
        <p:spPr/>
        <p:txBody>
          <a:bodyPr/>
          <a:lstStyle/>
          <a:p>
            <a:r>
              <a:rPr lang="it-IT">
                <a:solidFill>
                  <a:srgbClr val="002060"/>
                </a:solidFill>
              </a:rPr>
              <a:t>eraldo consorte -  econsort@gmail.com</a:t>
            </a:r>
            <a:endParaRPr lang="pt-BR" dirty="0">
              <a:solidFill>
                <a:srgbClr val="002060"/>
              </a:solidFill>
            </a:endParaRPr>
          </a:p>
        </p:txBody>
      </p:sp>
      <p:graphicFrame>
        <p:nvGraphicFramePr>
          <p:cNvPr id="7" name="Content Placeholder 6"/>
          <p:cNvGraphicFramePr>
            <a:graphicFrameLocks noGrp="1"/>
          </p:cNvGraphicFramePr>
          <p:nvPr>
            <p:ph idx="1"/>
          </p:nvPr>
        </p:nvGraphicFramePr>
        <p:xfrm>
          <a:off x="838200" y="1580606"/>
          <a:ext cx="10515600" cy="459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p:cNvSpPr>
            <a:spLocks noGrp="1"/>
          </p:cNvSpPr>
          <p:nvPr>
            <p:ph type="sldNum" sz="quarter" idx="12"/>
          </p:nvPr>
        </p:nvSpPr>
        <p:spPr/>
        <p:txBody>
          <a:bodyPr/>
          <a:lstStyle/>
          <a:p>
            <a:fld id="{DF25A8D9-0F96-4EA7-B12F-FB0D539BE725}" type="slidenum">
              <a:rPr lang="pt-BR" smtClean="0"/>
              <a:t>222</a:t>
            </a:fld>
            <a:endParaRPr lang="pt-BR"/>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31571" y="5360250"/>
            <a:ext cx="1849280" cy="1178662"/>
          </a:xfrm>
          <a:prstGeom prst="rect">
            <a:avLst/>
          </a:prstGeom>
        </p:spPr>
      </p:pic>
    </p:spTree>
    <p:extLst>
      <p:ext uri="{BB962C8B-B14F-4D97-AF65-F5344CB8AC3E}">
        <p14:creationId xmlns:p14="http://schemas.microsoft.com/office/powerpoint/2010/main" val="352439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6" name="Rectangle 2"/>
          <p:cNvSpPr>
            <a:spLocks noGrp="1" noChangeArrowheads="1"/>
          </p:cNvSpPr>
          <p:nvPr>
            <p:ph type="title"/>
          </p:nvPr>
        </p:nvSpPr>
        <p:spPr>
          <a:xfrm>
            <a:off x="1885156" y="2059781"/>
            <a:ext cx="8421688" cy="1261643"/>
          </a:xfrm>
          <a:solidFill>
            <a:schemeClr val="tx1"/>
          </a:solidFill>
          <a:ln>
            <a:solidFill>
              <a:schemeClr val="bg2"/>
            </a:solidFill>
            <a:miter lim="800000"/>
            <a:headEnd/>
            <a:tailEnd/>
          </a:ln>
        </p:spPr>
        <p:txBody>
          <a:bodyPr vert="horz" lIns="91440" tIns="45720" rIns="91440" bIns="45720" rtlCol="0" anchor="ctr">
            <a:normAutofit/>
          </a:bodyPr>
          <a:lstStyle/>
          <a:p>
            <a:pPr algn="ctr" eaLnBrk="1" hangingPunct="1"/>
            <a:r>
              <a:rPr lang="pt-BR" altLang="en-US" sz="3800" b="1">
                <a:solidFill>
                  <a:schemeClr val="bg1"/>
                </a:solidFill>
                <a:latin typeface="Franklin Gothic Book" panose="020B0503020102020204" pitchFamily="34" charset="0"/>
              </a:rPr>
              <a:t>DA COMPENSAÇÃO E DA RESTITUIÇÃO</a:t>
            </a:r>
            <a:endParaRPr lang="pt-BR" altLang="en-US" sz="3800" b="1" u="sng">
              <a:solidFill>
                <a:schemeClr val="bg1"/>
              </a:solidFill>
              <a:latin typeface="Franklin Gothic Book" panose="020B0503020102020204" pitchFamily="34" charset="0"/>
            </a:endParaRPr>
          </a:p>
        </p:txBody>
      </p:sp>
      <p:sp>
        <p:nvSpPr>
          <p:cNvPr id="177157" name="Rectangle 3"/>
          <p:cNvSpPr>
            <a:spLocks noGrp="1" noChangeArrowheads="1"/>
          </p:cNvSpPr>
          <p:nvPr>
            <p:ph type="body" idx="1"/>
          </p:nvPr>
        </p:nvSpPr>
        <p:spPr>
          <a:xfrm>
            <a:off x="2024063" y="1285875"/>
            <a:ext cx="8305800" cy="1206500"/>
          </a:xfrm>
        </p:spPr>
        <p:txBody>
          <a:bodyPr/>
          <a:lstStyle/>
          <a:p>
            <a:pPr algn="ctr" eaLnBrk="1" hangingPunct="1"/>
            <a:endParaRPr lang="pt-BR" altLang="en-US" b="1">
              <a:latin typeface="Arial" panose="020B0604020202020204" pitchFamily="34" charset="0"/>
            </a:endParaRPr>
          </a:p>
          <a:p>
            <a:pPr algn="ctr" eaLnBrk="1" hangingPunct="1"/>
            <a:endParaRPr lang="pt-BR" altLang="en-US">
              <a:latin typeface="Arial" panose="020B0604020202020204" pitchFamily="34" charset="0"/>
            </a:endParaRPr>
          </a:p>
        </p:txBody>
      </p:sp>
      <p:sp>
        <p:nvSpPr>
          <p:cNvPr id="17715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436B78E2-32E9-4B0F-8635-F92A9E56CE94}" type="slidenum">
              <a:rPr lang="pt-BR" altLang="pt-BR">
                <a:solidFill>
                  <a:srgbClr val="9B9A98"/>
                </a:solidFill>
              </a:rPr>
              <a:pPr eaLnBrk="1" hangingPunct="1"/>
              <a:t>223</a:t>
            </a:fld>
            <a:endParaRPr lang="pt-BR" altLang="pt-BR">
              <a:solidFill>
                <a:srgbClr val="9B9A98"/>
              </a:solidFill>
            </a:endParaRPr>
          </a:p>
        </p:txBody>
      </p:sp>
      <p:sp>
        <p:nvSpPr>
          <p:cNvPr id="17715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F334606-1AFB-4678-A6A5-18338E581377}" type="slidenum">
              <a:rPr lang="pt-BR" altLang="en-US" sz="1400">
                <a:latin typeface="Times New Roman" panose="02020603050405020304" pitchFamily="18" charset="0"/>
              </a:rPr>
              <a:pPr algn="r" eaLnBrk="1" hangingPunct="1">
                <a:spcBef>
                  <a:spcPct val="0"/>
                </a:spcBef>
                <a:buClrTx/>
                <a:buSzTx/>
                <a:buFontTx/>
                <a:buNone/>
              </a:pPr>
              <a:t>223</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232283447"/>
      </p:ext>
    </p:extLst>
  </p:cSld>
  <p:clrMapOvr>
    <a:masterClrMapping/>
  </p:clrMapOvr>
  <p:transition/>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80" name="Rectangle 2"/>
          <p:cNvSpPr>
            <a:spLocks noGrp="1" noChangeArrowheads="1"/>
          </p:cNvSpPr>
          <p:nvPr>
            <p:ph type="title"/>
          </p:nvPr>
        </p:nvSpPr>
        <p:spPr>
          <a:xfrm>
            <a:off x="1981200" y="274639"/>
            <a:ext cx="7467600" cy="993775"/>
          </a:xfrm>
        </p:spPr>
        <p:txBody>
          <a:bodyPr vert="horz" lIns="91440" tIns="45720" rIns="91440" bIns="45720" rtlCol="0" anchor="ctr">
            <a:normAutofit/>
          </a:bodyPr>
          <a:lstStyle/>
          <a:p>
            <a:pPr algn="ctr" eaLnBrk="1" hangingPunct="1"/>
            <a:r>
              <a:rPr lang="pt-BR" altLang="en-US" sz="4200">
                <a:latin typeface="Franklin Gothic Book" panose="020B0503020102020204" pitchFamily="34" charset="0"/>
              </a:rPr>
              <a:t>Procedimento</a:t>
            </a:r>
          </a:p>
        </p:txBody>
      </p:sp>
      <p:sp>
        <p:nvSpPr>
          <p:cNvPr id="178181" name="Rectangle 3"/>
          <p:cNvSpPr>
            <a:spLocks noGrp="1" noChangeArrowheads="1"/>
          </p:cNvSpPr>
          <p:nvPr>
            <p:ph type="body" idx="1"/>
          </p:nvPr>
        </p:nvSpPr>
        <p:spPr>
          <a:xfrm>
            <a:off x="900545" y="1412876"/>
            <a:ext cx="10127673" cy="4608513"/>
          </a:xfrm>
          <a:ln>
            <a:solidFill>
              <a:schemeClr val="bg2"/>
            </a:solidFill>
            <a:miter lim="800000"/>
            <a:headEnd/>
            <a:tailEnd/>
          </a:ln>
        </p:spPr>
        <p:txBody>
          <a:bodyPr/>
          <a:lstStyle/>
          <a:p>
            <a:pPr eaLnBrk="1" hangingPunct="1"/>
            <a:r>
              <a:rPr lang="pt-BR" altLang="en-US" sz="2400" b="1" u="sng" dirty="0">
                <a:solidFill>
                  <a:srgbClr val="002060"/>
                </a:solidFill>
                <a:latin typeface="Times New Roman" panose="02020603050405020304" pitchFamily="18" charset="0"/>
                <a:cs typeface="Times New Roman" panose="02020603050405020304" pitchFamily="18" charset="0"/>
              </a:rPr>
              <a:t>Compensação</a:t>
            </a:r>
            <a:r>
              <a:rPr lang="pt-BR" altLang="en-US" sz="2400" dirty="0">
                <a:solidFill>
                  <a:srgbClr val="002060"/>
                </a:solidFill>
                <a:latin typeface="Times New Roman" panose="02020603050405020304" pitchFamily="18" charset="0"/>
                <a:cs typeface="Times New Roman" panose="02020603050405020304" pitchFamily="18" charset="0"/>
              </a:rPr>
              <a:t> = é o procedimento facultativo pelo qual o sujeito passivo se ressarce de valores pagos indevidamente ou a maior, deduzindo-os das contribuições devidas à Previdência Social.</a:t>
            </a:r>
          </a:p>
          <a:p>
            <a:pPr eaLnBrk="1" hangingPunct="1"/>
            <a:r>
              <a:rPr lang="pt-BR" altLang="en-US" sz="2400" b="1" u="sng" dirty="0">
                <a:solidFill>
                  <a:srgbClr val="002060"/>
                </a:solidFill>
                <a:latin typeface="Times New Roman" panose="02020603050405020304" pitchFamily="18" charset="0"/>
                <a:cs typeface="Times New Roman" panose="02020603050405020304" pitchFamily="18" charset="0"/>
              </a:rPr>
              <a:t>Restituição =</a:t>
            </a:r>
            <a:r>
              <a:rPr lang="pt-BR" altLang="en-US" sz="2400" dirty="0">
                <a:solidFill>
                  <a:srgbClr val="002060"/>
                </a:solidFill>
                <a:latin typeface="Times New Roman" panose="02020603050405020304" pitchFamily="18" charset="0"/>
                <a:cs typeface="Times New Roman" panose="02020603050405020304" pitchFamily="18" charset="0"/>
              </a:rPr>
              <a:t> é o procedimento administrativo mediante o qual o sujeito passivo é ressarcido pelo INSS, de valores recolhidos indevidamente à Previdência Social ou a outras entidades e fundos.</a:t>
            </a:r>
          </a:p>
          <a:p>
            <a:pPr eaLnBrk="1" hangingPunct="1"/>
            <a:r>
              <a:rPr lang="pt-BR" altLang="en-US" sz="2400" dirty="0">
                <a:solidFill>
                  <a:srgbClr val="002060"/>
                </a:solidFill>
                <a:latin typeface="Times New Roman" panose="02020603050405020304" pitchFamily="18" charset="0"/>
                <a:cs typeface="Times New Roman" panose="02020603050405020304" pitchFamily="18" charset="0"/>
              </a:rPr>
              <a:t>O sujeito passivo, não optando pela compensação dos valores retidos, ou, se após a compensação, restar saldo em seu favor, poderá requerer a restituição do valor não compensado.</a:t>
            </a:r>
          </a:p>
          <a:p>
            <a:pPr eaLnBrk="1" hangingPunct="1"/>
            <a:endParaRPr lang="pt-BR" altLang="en-US" dirty="0">
              <a:latin typeface="Arial" panose="020B0604020202020204" pitchFamily="34" charset="0"/>
            </a:endParaRPr>
          </a:p>
          <a:p>
            <a:pPr eaLnBrk="1" hangingPunct="1"/>
            <a:endParaRPr lang="pt-BR" altLang="en-US" dirty="0">
              <a:latin typeface="Arial" panose="020B0604020202020204" pitchFamily="34" charset="0"/>
            </a:endParaRPr>
          </a:p>
        </p:txBody>
      </p:sp>
      <p:sp>
        <p:nvSpPr>
          <p:cNvPr id="178182"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5D62AC0-A05E-4AAC-8685-3455BCAA18C5}" type="slidenum">
              <a:rPr lang="pt-BR" altLang="pt-BR">
                <a:solidFill>
                  <a:srgbClr val="9B9A98"/>
                </a:solidFill>
              </a:rPr>
              <a:pPr eaLnBrk="1" hangingPunct="1"/>
              <a:t>224</a:t>
            </a:fld>
            <a:endParaRPr lang="pt-BR" altLang="pt-BR">
              <a:solidFill>
                <a:srgbClr val="9B9A98"/>
              </a:solidFill>
            </a:endParaRPr>
          </a:p>
        </p:txBody>
      </p:sp>
      <p:sp>
        <p:nvSpPr>
          <p:cNvPr id="178179"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E877FE7-3B69-4B5F-8C42-63138AD2C09F}" type="slidenum">
              <a:rPr lang="pt-BR" altLang="en-US" sz="1400">
                <a:latin typeface="Times New Roman" panose="02020603050405020304" pitchFamily="18" charset="0"/>
              </a:rPr>
              <a:pPr algn="r" eaLnBrk="1" hangingPunct="1">
                <a:spcBef>
                  <a:spcPct val="0"/>
                </a:spcBef>
                <a:buClrTx/>
                <a:buSzTx/>
                <a:buFontTx/>
                <a:buNone/>
              </a:pPr>
              <a:t>224</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2208892292"/>
      </p:ext>
    </p:extLst>
  </p:cSld>
  <p:clrMapOvr>
    <a:masterClrMapping/>
  </p:clrMapOvr>
  <p:transition/>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4" name="Rectangle 2"/>
          <p:cNvSpPr>
            <a:spLocks noGrp="1" noChangeArrowheads="1"/>
          </p:cNvSpPr>
          <p:nvPr>
            <p:ph type="title"/>
          </p:nvPr>
        </p:nvSpPr>
        <p:spPr>
          <a:xfrm>
            <a:off x="1842655" y="2130426"/>
            <a:ext cx="8922327" cy="1254125"/>
          </a:xfrm>
          <a:solidFill>
            <a:schemeClr val="tx2">
              <a:lumMod val="50000"/>
            </a:schemeClr>
          </a:solidFill>
          <a:ln>
            <a:solidFill>
              <a:schemeClr val="tx2"/>
            </a:solidFill>
            <a:miter lim="800000"/>
            <a:headEnd/>
            <a:tailEnd/>
          </a:ln>
        </p:spPr>
        <p:txBody>
          <a:bodyPr vert="horz" lIns="91440" tIns="45720" rIns="91440" bIns="45720" rtlCol="0" anchor="ctr">
            <a:normAutofit/>
          </a:bodyPr>
          <a:lstStyle/>
          <a:p>
            <a:pPr algn="ctr" eaLnBrk="1" hangingPunct="1"/>
            <a:r>
              <a:rPr lang="pt-BR" altLang="en-US" sz="3800" b="1" dirty="0">
                <a:solidFill>
                  <a:schemeClr val="bg1"/>
                </a:solidFill>
                <a:latin typeface="Franklin Gothic Book" panose="020B0503020102020204" pitchFamily="34" charset="0"/>
              </a:rPr>
              <a:t>TRABALHO EM CONDIÇÕES ESPECIAIS </a:t>
            </a:r>
          </a:p>
        </p:txBody>
      </p:sp>
      <p:sp>
        <p:nvSpPr>
          <p:cNvPr id="179205" name="Rectangle 3"/>
          <p:cNvSpPr>
            <a:spLocks noGrp="1" noChangeArrowheads="1"/>
          </p:cNvSpPr>
          <p:nvPr>
            <p:ph type="body" idx="1"/>
          </p:nvPr>
        </p:nvSpPr>
        <p:spPr>
          <a:xfrm>
            <a:off x="2640014" y="3695701"/>
            <a:ext cx="6149975" cy="1927225"/>
          </a:xfrm>
        </p:spPr>
        <p:txBody>
          <a:bodyPr/>
          <a:lstStyle/>
          <a:p>
            <a:pPr marL="0" indent="0" algn="ctr">
              <a:buNone/>
            </a:pPr>
            <a:endParaRPr lang="en-US" altLang="en-US" b="1" dirty="0">
              <a:latin typeface="Arial" panose="020B0604020202020204" pitchFamily="34" charset="0"/>
            </a:endParaRPr>
          </a:p>
        </p:txBody>
      </p:sp>
      <p:sp>
        <p:nvSpPr>
          <p:cNvPr id="179206"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7C97ABBE-8C94-4FFC-88AA-21A06138A306}" type="slidenum">
              <a:rPr lang="pt-BR" altLang="pt-BR">
                <a:solidFill>
                  <a:srgbClr val="9B9A98"/>
                </a:solidFill>
              </a:rPr>
              <a:pPr eaLnBrk="1" hangingPunct="1"/>
              <a:t>225</a:t>
            </a:fld>
            <a:endParaRPr lang="pt-BR" altLang="pt-BR">
              <a:solidFill>
                <a:srgbClr val="9B9A98"/>
              </a:solidFill>
            </a:endParaRPr>
          </a:p>
        </p:txBody>
      </p:sp>
      <p:sp>
        <p:nvSpPr>
          <p:cNvPr id="17920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4E26F1DC-0362-41B3-881F-D9DD9648D27E}" type="slidenum">
              <a:rPr lang="pt-BR" altLang="en-US" sz="1400">
                <a:latin typeface="Times New Roman" panose="02020603050405020304" pitchFamily="18" charset="0"/>
              </a:rPr>
              <a:pPr algn="r" eaLnBrk="1" hangingPunct="1">
                <a:spcBef>
                  <a:spcPct val="0"/>
                </a:spcBef>
                <a:buClrTx/>
                <a:buSzTx/>
                <a:buFontTx/>
                <a:buNone/>
              </a:pPr>
              <a:t>225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779966283"/>
      </p:ext>
    </p:extLst>
  </p:cSld>
  <p:clrMapOvr>
    <a:masterClrMapping/>
  </p:clrMapOvr>
  <p:transition/>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8" name="Rectangle 2"/>
          <p:cNvSpPr>
            <a:spLocks noGrp="1" noChangeArrowheads="1"/>
          </p:cNvSpPr>
          <p:nvPr>
            <p:ph type="title"/>
          </p:nvPr>
        </p:nvSpPr>
        <p:spPr>
          <a:xfrm>
            <a:off x="838200" y="490180"/>
            <a:ext cx="10515600" cy="1089238"/>
          </a:xfrm>
        </p:spPr>
        <p:txBody>
          <a:bodyPr vert="horz" lIns="91440" tIns="45720" rIns="91440" bIns="45720" rtlCol="0" anchor="ctr">
            <a:normAutofit fontScale="90000"/>
          </a:bodyPr>
          <a:lstStyle/>
          <a:p>
            <a:pPr algn="ctr" eaLnBrk="1" hangingPunct="1"/>
            <a:r>
              <a:rPr lang="pt-BR" altLang="en-US" sz="4000" dirty="0">
                <a:latin typeface="Franklin Gothic Book" panose="020B0503020102020204" pitchFamily="34" charset="0"/>
              </a:rPr>
              <a:t>Da Retenção na Prestação de Serviços </a:t>
            </a:r>
            <a:br>
              <a:rPr lang="pt-BR" altLang="en-US" sz="4000" dirty="0">
                <a:latin typeface="Franklin Gothic Book" panose="020B0503020102020204" pitchFamily="34" charset="0"/>
              </a:rPr>
            </a:br>
            <a:r>
              <a:rPr lang="pt-BR" altLang="en-US" sz="4000" dirty="0">
                <a:latin typeface="Franklin Gothic Book" panose="020B0503020102020204" pitchFamily="34" charset="0"/>
              </a:rPr>
              <a:t>em Condições Especiais</a:t>
            </a:r>
            <a:endParaRPr lang="pt-BR" altLang="en-US" sz="4000" b="1" u="sng" dirty="0">
              <a:latin typeface="Franklin Gothic Book" panose="020B0503020102020204" pitchFamily="34" charset="0"/>
            </a:endParaRPr>
          </a:p>
        </p:txBody>
      </p:sp>
      <p:sp>
        <p:nvSpPr>
          <p:cNvPr id="180229" name="Rectangle 3"/>
          <p:cNvSpPr>
            <a:spLocks noGrp="1" noChangeArrowheads="1"/>
          </p:cNvSpPr>
          <p:nvPr>
            <p:ph type="body" idx="1"/>
          </p:nvPr>
        </p:nvSpPr>
        <p:spPr>
          <a:xfrm>
            <a:off x="838201" y="2205039"/>
            <a:ext cx="10162308" cy="3240087"/>
          </a:xfrm>
          <a:ln>
            <a:solidFill>
              <a:schemeClr val="bg2"/>
            </a:solidFill>
            <a:miter lim="800000"/>
            <a:headEnd/>
            <a:tailEnd/>
          </a:ln>
        </p:spPr>
        <p:txBody>
          <a:bodyPr/>
          <a:lstStyle/>
          <a:p>
            <a:pPr algn="just" eaLnBrk="1" hangingPunct="1"/>
            <a:r>
              <a:rPr lang="pt-BR" altLang="en-US" sz="2400" dirty="0">
                <a:solidFill>
                  <a:srgbClr val="002060"/>
                </a:solidFill>
                <a:latin typeface="Verdana" panose="020B0604030504040204" pitchFamily="34" charset="0"/>
              </a:rPr>
              <a:t>Quando a atividade exercida pelo segurado empregado na empresa contratante o expuser a agentes nocivos, de forma a possibilitar a concessão de aposentadoria especial após 15, 20 ou 25 anos de trabalho em condições especiais que prejudiquem a saúde ou a integridade física, o percentual da retenção aplicado  a partir 1º de abril de 2003 será de:</a:t>
            </a:r>
            <a:r>
              <a:rPr lang="pt-BR" altLang="en-US" sz="2100" b="1" dirty="0">
                <a:solidFill>
                  <a:srgbClr val="002060"/>
                </a:solidFill>
                <a:latin typeface="Arial" panose="020B0604020202020204" pitchFamily="34" charset="0"/>
              </a:rPr>
              <a:t> </a:t>
            </a:r>
            <a:endParaRPr lang="pt-BR" altLang="en-US" sz="2100" dirty="0">
              <a:solidFill>
                <a:srgbClr val="002060"/>
              </a:solidFill>
              <a:latin typeface="Arial" panose="020B0604020202020204" pitchFamily="34" charset="0"/>
            </a:endParaRPr>
          </a:p>
        </p:txBody>
      </p:sp>
      <p:sp>
        <p:nvSpPr>
          <p:cNvPr id="180230"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8D1FA827-7566-4585-8EFB-AA51B34FFE30}" type="slidenum">
              <a:rPr lang="pt-BR" altLang="pt-BR">
                <a:solidFill>
                  <a:srgbClr val="9B9A98"/>
                </a:solidFill>
              </a:rPr>
              <a:pPr eaLnBrk="1" hangingPunct="1"/>
              <a:t>226</a:t>
            </a:fld>
            <a:endParaRPr lang="pt-BR" altLang="pt-BR">
              <a:solidFill>
                <a:srgbClr val="9B9A98"/>
              </a:solidFill>
            </a:endParaRPr>
          </a:p>
        </p:txBody>
      </p:sp>
      <p:sp>
        <p:nvSpPr>
          <p:cNvPr id="18022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E808677-891D-4A65-AF7F-8CC431543813}" type="slidenum">
              <a:rPr lang="pt-BR" altLang="en-US" sz="1400">
                <a:latin typeface="Times New Roman" panose="02020603050405020304" pitchFamily="18" charset="0"/>
              </a:rPr>
              <a:pPr algn="r" eaLnBrk="1" hangingPunct="1">
                <a:spcBef>
                  <a:spcPct val="0"/>
                </a:spcBef>
                <a:buClrTx/>
                <a:buSzTx/>
                <a:buFontTx/>
                <a:buNone/>
              </a:pPr>
              <a:t>226</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34275299"/>
      </p:ext>
    </p:extLst>
  </p:cSld>
  <p:clrMapOvr>
    <a:masterClrMapping/>
  </p:clrMapOvr>
  <p:transition/>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7" name="Rectangle 2"/>
          <p:cNvSpPr>
            <a:spLocks noGrp="1" noChangeArrowheads="1"/>
          </p:cNvSpPr>
          <p:nvPr>
            <p:ph type="title"/>
          </p:nvPr>
        </p:nvSpPr>
        <p:spPr>
          <a:xfrm>
            <a:off x="1330037" y="368301"/>
            <a:ext cx="9559636" cy="842963"/>
          </a:xfr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lIns="91440" tIns="45720" rIns="91440" bIns="45720" rtlCol="0" anchor="ctr">
            <a:normAutofit/>
          </a:bodyPr>
          <a:lstStyle/>
          <a:p>
            <a:pPr algn="ctr" eaLnBrk="1" hangingPunct="1"/>
            <a:r>
              <a:rPr lang="pt-BR" altLang="en-US" sz="3300" b="1" dirty="0">
                <a:latin typeface="Franklin Gothic Book" panose="020B0503020102020204" pitchFamily="34" charset="0"/>
              </a:rPr>
              <a:t>Acréscimo - Custeio da Aposentadoria Especial</a:t>
            </a:r>
          </a:p>
        </p:txBody>
      </p:sp>
      <p:sp>
        <p:nvSpPr>
          <p:cNvPr id="615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D101CEE6-6E0D-4F24-9F38-F09FE829B925}" type="slidenum">
              <a:rPr lang="pt-BR" altLang="pt-BR">
                <a:solidFill>
                  <a:srgbClr val="9B9A98"/>
                </a:solidFill>
              </a:rPr>
              <a:pPr eaLnBrk="1" hangingPunct="1"/>
              <a:t>227</a:t>
            </a:fld>
            <a:endParaRPr lang="pt-BR" altLang="pt-BR">
              <a:solidFill>
                <a:srgbClr val="9B9A98"/>
              </a:solidFill>
            </a:endParaRPr>
          </a:p>
        </p:txBody>
      </p:sp>
      <p:graphicFrame>
        <p:nvGraphicFramePr>
          <p:cNvPr id="2" name="Diagram 1"/>
          <p:cNvGraphicFramePr/>
          <p:nvPr/>
        </p:nvGraphicFramePr>
        <p:xfrm>
          <a:off x="1330036" y="1447800"/>
          <a:ext cx="9559637" cy="47847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156"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CB75CC17-BB45-496F-9BB7-127428DB4A16}" type="slidenum">
              <a:rPr lang="pt-BR" altLang="en-US" sz="1400">
                <a:latin typeface="Times New Roman" panose="02020603050405020304" pitchFamily="18" charset="0"/>
              </a:rPr>
              <a:pPr algn="r" eaLnBrk="1" hangingPunct="1">
                <a:spcBef>
                  <a:spcPct val="0"/>
                </a:spcBef>
                <a:buClrTx/>
                <a:buSzTx/>
                <a:buFontTx/>
                <a:buNone/>
              </a:pPr>
              <a:t>227</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199307736"/>
      </p:ext>
    </p:extLst>
  </p:cSld>
  <p:clrMapOvr>
    <a:masterClrMapping/>
  </p:clrMapOvr>
  <p:transition/>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7"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1144D0C4-AC00-46A9-82A2-89CAE2BA893C}" type="slidenum">
              <a:rPr lang="pt-BR" altLang="pt-BR">
                <a:solidFill>
                  <a:srgbClr val="9B9A98"/>
                </a:solidFill>
              </a:rPr>
              <a:pPr eaLnBrk="1" hangingPunct="1"/>
              <a:t>228</a:t>
            </a:fld>
            <a:endParaRPr lang="pt-BR" altLang="pt-BR">
              <a:solidFill>
                <a:srgbClr val="9B9A98"/>
              </a:solidFill>
            </a:endParaRPr>
          </a:p>
        </p:txBody>
      </p:sp>
      <p:graphicFrame>
        <p:nvGraphicFramePr>
          <p:cNvPr id="182278" name="Object 3"/>
          <p:cNvGraphicFramePr>
            <a:graphicFrameLocks noGrp="1" noChangeAspect="1"/>
          </p:cNvGraphicFramePr>
          <p:nvPr>
            <p:ph idx="4294967295"/>
          </p:nvPr>
        </p:nvGraphicFramePr>
        <p:xfrm>
          <a:off x="817418" y="1707357"/>
          <a:ext cx="10349346" cy="4391025"/>
        </p:xfrm>
        <a:graphic>
          <a:graphicData uri="http://schemas.openxmlformats.org/presentationml/2006/ole">
            <mc:AlternateContent xmlns:mc="http://schemas.openxmlformats.org/markup-compatibility/2006">
              <mc:Choice xmlns:v="urn:schemas-microsoft-com:vml" Requires="v">
                <p:oleObj spid="_x0000_s1026" name="Documento" r:id="rId3" imgW="5939659" imgH="1666030" progId="Word.Document.8">
                  <p:embed/>
                </p:oleObj>
              </mc:Choice>
              <mc:Fallback>
                <p:oleObj name="Documento" r:id="rId3" imgW="5939659" imgH="1666030" progId="Word.Document.8">
                  <p:embed/>
                  <p:pic>
                    <p:nvPicPr>
                      <p:cNvPr id="182278"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7418" y="1707357"/>
                        <a:ext cx="10349346" cy="4391025"/>
                      </a:xfrm>
                      <a:prstGeom prst="rect">
                        <a:avLst/>
                      </a:prstGeom>
                      <a:solidFill>
                        <a:srgbClr val="FFFF00"/>
                      </a:solidFill>
                      <a:ln>
                        <a:noFill/>
                      </a:ln>
                      <a:effectLst/>
                    </p:spPr>
                  </p:pic>
                </p:oleObj>
              </mc:Fallback>
            </mc:AlternateContent>
          </a:graphicData>
        </a:graphic>
      </p:graphicFrame>
      <p:sp>
        <p:nvSpPr>
          <p:cNvPr id="18227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6EF994DB-E5F7-4B84-9545-5CC0656D7465}" type="slidenum">
              <a:rPr lang="pt-BR" altLang="en-US" sz="1400">
                <a:latin typeface="Times New Roman" panose="02020603050405020304" pitchFamily="18" charset="0"/>
              </a:rPr>
              <a:pPr algn="r" eaLnBrk="1" hangingPunct="1">
                <a:spcBef>
                  <a:spcPct val="0"/>
                </a:spcBef>
                <a:buClrTx/>
                <a:buSzTx/>
                <a:buFontTx/>
                <a:buNone/>
              </a:pPr>
              <a:t>228</a:t>
            </a:fld>
            <a:endParaRPr lang="pt-BR" altLang="en-US" sz="1400">
              <a:latin typeface="Times New Roman" panose="02020603050405020304" pitchFamily="18" charset="0"/>
            </a:endParaRPr>
          </a:p>
        </p:txBody>
      </p:sp>
      <p:sp>
        <p:nvSpPr>
          <p:cNvPr id="182276" name="Rectangle 2"/>
          <p:cNvSpPr>
            <a:spLocks noChangeArrowheads="1"/>
          </p:cNvSpPr>
          <p:nvPr/>
        </p:nvSpPr>
        <p:spPr bwMode="auto">
          <a:xfrm>
            <a:off x="2206626" y="1052514"/>
            <a:ext cx="734536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 typeface="Wingdings" panose="05000000000000000000" pitchFamily="2" charset="2"/>
              <a:buChar char="q"/>
            </a:pPr>
            <a:r>
              <a:rPr lang="pt-BR" altLang="en-US" sz="2000" b="1">
                <a:solidFill>
                  <a:srgbClr val="008080"/>
                </a:solidFill>
                <a:latin typeface="Tahoma" panose="020B0604030504040204" pitchFamily="34" charset="0"/>
              </a:rPr>
              <a:t>  </a:t>
            </a:r>
            <a:r>
              <a:rPr lang="pt-BR" altLang="en-US" sz="2000" b="1">
                <a:latin typeface="Tahoma" panose="020B0604030504040204" pitchFamily="34" charset="0"/>
              </a:rPr>
              <a:t>CÓDIGOS DE PAGAMENTO  </a:t>
            </a:r>
          </a:p>
        </p:txBody>
      </p:sp>
    </p:spTree>
    <p:extLst>
      <p:ext uri="{BB962C8B-B14F-4D97-AF65-F5344CB8AC3E}">
        <p14:creationId xmlns:p14="http://schemas.microsoft.com/office/powerpoint/2010/main" val="4072532404"/>
      </p:ext>
    </p:extLst>
  </p:cSld>
  <p:clrMapOvr>
    <a:masterClrMapping/>
  </p:clrMapOvr>
  <p:transition/>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8" name="Espaço Reservado para Rodapé 12"/>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2"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357497A2-670E-432F-8DDE-662504C890ED}" type="slidenum">
              <a:rPr lang="pt-BR" altLang="pt-BR">
                <a:solidFill>
                  <a:srgbClr val="9B9A98"/>
                </a:solidFill>
              </a:rPr>
              <a:pPr eaLnBrk="1" hangingPunct="1"/>
              <a:t>229</a:t>
            </a:fld>
            <a:endParaRPr lang="pt-BR" altLang="pt-BR">
              <a:solidFill>
                <a:srgbClr val="9B9A98"/>
              </a:solidFill>
            </a:endParaRPr>
          </a:p>
        </p:txBody>
      </p:sp>
      <p:sp>
        <p:nvSpPr>
          <p:cNvPr id="184323"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9948EBE7-DE94-4644-BF85-1B252510AC2F}" type="slidenum">
              <a:rPr lang="pt-BR" altLang="en-US" sz="1400">
                <a:latin typeface="Times New Roman" panose="02020603050405020304" pitchFamily="18" charset="0"/>
              </a:rPr>
              <a:pPr algn="r" eaLnBrk="1" hangingPunct="1">
                <a:spcBef>
                  <a:spcPct val="0"/>
                </a:spcBef>
                <a:buClrTx/>
                <a:buSzTx/>
                <a:buFontTx/>
                <a:buNone/>
              </a:pPr>
              <a:t>229</a:t>
            </a:fld>
            <a:endParaRPr lang="pt-BR" altLang="en-US" sz="1400">
              <a:latin typeface="Times New Roman" panose="02020603050405020304" pitchFamily="18" charset="0"/>
            </a:endParaRPr>
          </a:p>
        </p:txBody>
      </p:sp>
      <p:sp>
        <p:nvSpPr>
          <p:cNvPr id="184324" name="Rectangle 2"/>
          <p:cNvSpPr>
            <a:spLocks noChangeArrowheads="1"/>
          </p:cNvSpPr>
          <p:nvPr/>
        </p:nvSpPr>
        <p:spPr bwMode="auto">
          <a:xfrm>
            <a:off x="3524251" y="3792539"/>
            <a:ext cx="398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200">
                <a:ea typeface="Batang" panose="02030600000101010101" pitchFamily="18" charset="-127"/>
                <a:cs typeface="Arial" panose="020B0604020202020204" pitchFamily="34" charset="0"/>
              </a:rPr>
              <a:t>     </a:t>
            </a:r>
            <a:endParaRPr lang="en-US" altLang="en-US" sz="2400">
              <a:latin typeface="Times New Roman" panose="02020603050405020304" pitchFamily="18" charset="0"/>
              <a:ea typeface="Batang" panose="02030600000101010101" pitchFamily="18" charset="-127"/>
              <a:cs typeface="Arial" panose="020B0604020202020204" pitchFamily="34" charset="0"/>
            </a:endParaRPr>
          </a:p>
        </p:txBody>
      </p:sp>
      <p:sp>
        <p:nvSpPr>
          <p:cNvPr id="184325" name="Rectangle 3"/>
          <p:cNvSpPr>
            <a:spLocks noChangeArrowheads="1"/>
          </p:cNvSpPr>
          <p:nvPr/>
        </p:nvSpPr>
        <p:spPr bwMode="auto">
          <a:xfrm>
            <a:off x="2198689" y="2193282"/>
            <a:ext cx="184731" cy="4616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4326" name="Rectangle 4"/>
          <p:cNvSpPr>
            <a:spLocks noChangeArrowheads="1"/>
          </p:cNvSpPr>
          <p:nvPr/>
        </p:nvSpPr>
        <p:spPr bwMode="auto">
          <a:xfrm>
            <a:off x="2198689" y="2193282"/>
            <a:ext cx="184731" cy="4616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4327" name="Rectangle 5"/>
          <p:cNvSpPr>
            <a:spLocks noChangeArrowheads="1"/>
          </p:cNvSpPr>
          <p:nvPr/>
        </p:nvSpPr>
        <p:spPr bwMode="auto">
          <a:xfrm>
            <a:off x="1524001" y="2345682"/>
            <a:ext cx="184731" cy="4616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4328" name="Rectangle 6"/>
          <p:cNvSpPr>
            <a:spLocks noChangeArrowheads="1"/>
          </p:cNvSpPr>
          <p:nvPr/>
        </p:nvSpPr>
        <p:spPr bwMode="auto">
          <a:xfrm>
            <a:off x="1524001" y="2345682"/>
            <a:ext cx="184731" cy="4616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4329" name="Text Box 7"/>
          <p:cNvSpPr txBox="1">
            <a:spLocks noChangeArrowheads="1"/>
          </p:cNvSpPr>
          <p:nvPr/>
        </p:nvSpPr>
        <p:spPr bwMode="auto">
          <a:xfrm>
            <a:off x="2835275" y="31527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a:latin typeface="Tahoma" panose="020B0604030504040204" pitchFamily="34" charset="0"/>
            </a:endParaRPr>
          </a:p>
        </p:txBody>
      </p:sp>
      <p:sp>
        <p:nvSpPr>
          <p:cNvPr id="184330" name="Text Box 8"/>
          <p:cNvSpPr txBox="1">
            <a:spLocks noChangeArrowheads="1"/>
          </p:cNvSpPr>
          <p:nvPr/>
        </p:nvSpPr>
        <p:spPr bwMode="auto">
          <a:xfrm>
            <a:off x="1919288" y="2420939"/>
            <a:ext cx="8280400"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71475" indent="-371475"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eaLnBrk="1" hangingPunct="1">
              <a:spcBef>
                <a:spcPct val="0"/>
              </a:spcBef>
              <a:buClr>
                <a:schemeClr val="folHlink"/>
              </a:buClr>
              <a:buSzTx/>
              <a:buFont typeface="Wingdings" panose="05000000000000000000" pitchFamily="2" charset="2"/>
              <a:buChar char="q"/>
            </a:pPr>
            <a:endParaRPr lang="pt-BR" altLang="en-US" sz="180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a:latin typeface="Tahoma" panose="020B0604030504040204" pitchFamily="34" charset="0"/>
            </a:endParaRPr>
          </a:p>
          <a:p>
            <a:pPr algn="just" eaLnBrk="1" hangingPunct="1">
              <a:spcBef>
                <a:spcPct val="0"/>
              </a:spcBef>
              <a:buClr>
                <a:schemeClr val="folHlink"/>
              </a:buClr>
              <a:buSzTx/>
              <a:buFont typeface="Wingdings" panose="05000000000000000000" pitchFamily="2" charset="2"/>
              <a:buChar char="q"/>
            </a:pPr>
            <a:endParaRPr lang="pt-BR" altLang="en-US" sz="1800">
              <a:latin typeface="Tahoma" panose="020B0604030504040204" pitchFamily="34" charset="0"/>
            </a:endParaRPr>
          </a:p>
        </p:txBody>
      </p:sp>
      <p:graphicFrame>
        <p:nvGraphicFramePr>
          <p:cNvPr id="218121" name="Group 9"/>
          <p:cNvGraphicFramePr>
            <a:graphicFrameLocks noGrp="1"/>
          </p:cNvGraphicFramePr>
          <p:nvPr/>
        </p:nvGraphicFramePr>
        <p:xfrm>
          <a:off x="900953" y="1341439"/>
          <a:ext cx="10112187" cy="5153025"/>
        </p:xfrm>
        <a:graphic>
          <a:graphicData uri="http://schemas.openxmlformats.org/drawingml/2006/table">
            <a:tbl>
              <a:tblPr/>
              <a:tblGrid>
                <a:gridCol w="10112187">
                  <a:extLst>
                    <a:ext uri="{9D8B030D-6E8A-4147-A177-3AD203B41FA5}">
                      <a16:colId xmlns:a16="http://schemas.microsoft.com/office/drawing/2014/main" val="20000"/>
                    </a:ext>
                  </a:extLst>
                </a:gridCol>
              </a:tblGrid>
              <a:tr h="5153025">
                <a:tc>
                  <a:txBody>
                    <a:bodyPr/>
                    <a:lstStyle/>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r>
                        <a:rPr kumimoji="0" lang="en-US" sz="17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Reter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recolher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11% para o INSS;</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None/>
                        <a:tabLst>
                          <a:tab pos="273050" algn="l"/>
                        </a:tabLst>
                      </a:pPr>
                      <a:endPar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Exigir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mensalmente</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da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prestadora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recibos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pagamento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salários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férias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demais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proventos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GFIP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guia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recolhimento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 FGTS 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informações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à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Previdência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Social),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guia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Imposto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sobre</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 ISS,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recibos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entrega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 vale-</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transporte</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endPar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Solicitar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da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prestadora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o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registro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empregado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verificar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admissões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ou</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substituições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comprovação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pagamento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salários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endPar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Verificar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se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estão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sendo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concedidos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benefícios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conveniados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tais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como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cesta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básica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assistência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médica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seguro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vida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uniformes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etc</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endPar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Verificar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todas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certidões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negativas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(CND,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Dívida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Ativa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etc</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endPar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73050" algn="l"/>
                        </a:tabLst>
                      </a:pP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Manter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em</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arquivo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empresa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contratada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em</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ordem</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cronológica</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notas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fiscais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faturas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recibos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GFIPS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um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prazo</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10 </a:t>
                      </a:r>
                      <a:r>
                        <a:rPr kumimoji="0" lang="en-US" sz="1600" b="1"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anos</a:t>
                      </a:r>
                      <a:r>
                        <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a:t>
                      </a:r>
                      <a:endParaRPr kumimoji="0" lang="en-US" sz="1600" b="1" i="0" u="none" strike="noStrike" cap="none" normalizeH="0" baseline="0" dirty="0">
                        <a:ln>
                          <a:noFill/>
                        </a:ln>
                        <a:solidFill>
                          <a:schemeClr val="tx1">
                            <a:lumMod val="95000"/>
                            <a:lumOff val="5000"/>
                          </a:schemeClr>
                        </a:solidFill>
                        <a:effectLst/>
                        <a:latin typeface="Arial" charset="0"/>
                        <a:ea typeface="Batang" pitchFamily="18" charset="-127"/>
                        <a:cs typeface="Times New Roman" pitchFamily="18" charset="0"/>
                      </a:endParaRPr>
                    </a:p>
                  </a:txBody>
                  <a:tcPr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3FFFC"/>
                    </a:solidFill>
                  </a:tcPr>
                </a:tc>
                <a:extLst>
                  <a:ext uri="{0D108BD9-81ED-4DB2-BD59-A6C34878D82A}">
                    <a16:rowId xmlns:a16="http://schemas.microsoft.com/office/drawing/2014/main" val="10000"/>
                  </a:ext>
                </a:extLst>
              </a:tr>
            </a:tbl>
          </a:graphicData>
        </a:graphic>
      </p:graphicFrame>
      <p:sp>
        <p:nvSpPr>
          <p:cNvPr id="184337" name="Text Box 15"/>
          <p:cNvSpPr txBox="1">
            <a:spLocks noChangeArrowheads="1"/>
          </p:cNvSpPr>
          <p:nvPr/>
        </p:nvSpPr>
        <p:spPr bwMode="auto">
          <a:xfrm>
            <a:off x="900953" y="431801"/>
            <a:ext cx="10112187" cy="769441"/>
          </a:xfrm>
          <a:prstGeom prst="rect">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r>
              <a:rPr lang="pt-BR" altLang="en-US" sz="2200" b="1" dirty="0">
                <a:latin typeface="Tahoma" panose="020B0604030504040204" pitchFamily="34" charset="0"/>
              </a:rPr>
              <a:t>OBRIGAÇÕES DO TOMADOR DE SERVIÇOS </a:t>
            </a:r>
          </a:p>
          <a:p>
            <a:pPr algn="ctr" eaLnBrk="1" hangingPunct="1">
              <a:spcBef>
                <a:spcPct val="0"/>
              </a:spcBef>
              <a:buClrTx/>
              <a:buSzTx/>
              <a:buFontTx/>
              <a:buNone/>
            </a:pPr>
            <a:endParaRPr lang="pt-BR" altLang="en-US" sz="2200" b="1" dirty="0">
              <a:latin typeface="Tahoma" panose="020B0604030504040204" pitchFamily="34" charset="0"/>
            </a:endParaRPr>
          </a:p>
        </p:txBody>
      </p:sp>
    </p:spTree>
    <p:extLst>
      <p:ext uri="{BB962C8B-B14F-4D97-AF65-F5344CB8AC3E}">
        <p14:creationId xmlns:p14="http://schemas.microsoft.com/office/powerpoint/2010/main" val="91781521"/>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5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5D4B9B6-B02A-4370-AF99-27D277242F32}"/>
              </a:ext>
            </a:extLst>
          </p:cNvPr>
          <p:cNvSpPr>
            <a:spLocks noGrp="1"/>
          </p:cNvSpPr>
          <p:nvPr>
            <p:ph type="title"/>
          </p:nvPr>
        </p:nvSpPr>
        <p:spPr>
          <a:xfrm>
            <a:off x="586478" y="1683756"/>
            <a:ext cx="3314495" cy="2396359"/>
          </a:xfrm>
        </p:spPr>
        <p:txBody>
          <a:bodyPr anchor="b">
            <a:normAutofit/>
          </a:bodyPr>
          <a:lstStyle/>
          <a:p>
            <a:r>
              <a:rPr lang="pt-BR" sz="4000" u="none" strike="noStrike" dirty="0">
                <a:solidFill>
                  <a:srgbClr val="FFFFFF"/>
                </a:solidFill>
                <a:effectLst/>
                <a:latin typeface="Times New Roman" panose="02020603050405020304" pitchFamily="18" charset="0"/>
                <a:cs typeface="Times New Roman" panose="02020603050405020304" pitchFamily="18" charset="0"/>
              </a:rPr>
              <a:t>Tabela 05 –Tipos de Inscrição</a:t>
            </a:r>
            <a:br>
              <a:rPr lang="pt-BR" sz="4000" b="1" i="0" u="none" strike="noStrike" dirty="0">
                <a:solidFill>
                  <a:srgbClr val="FFFFFF"/>
                </a:solidFill>
                <a:effectLst/>
                <a:latin typeface="Cambria" panose="02040503050406030204" pitchFamily="18" charset="0"/>
              </a:rPr>
            </a:br>
            <a:endParaRPr lang="pt-BR" sz="4000" dirty="0">
              <a:solidFill>
                <a:srgbClr val="FFFFFF"/>
              </a:solidFill>
            </a:endParaRPr>
          </a:p>
        </p:txBody>
      </p:sp>
      <p:sp>
        <p:nvSpPr>
          <p:cNvPr id="4" name="Footer Placeholder 3">
            <a:extLst>
              <a:ext uri="{FF2B5EF4-FFF2-40B4-BE49-F238E27FC236}">
                <a16:creationId xmlns:a16="http://schemas.microsoft.com/office/drawing/2014/main" id="{6D747D63-7E55-47BB-B411-110211863C8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Slide Number Placeholder 4">
            <a:extLst>
              <a:ext uri="{FF2B5EF4-FFF2-40B4-BE49-F238E27FC236}">
                <a16:creationId xmlns:a16="http://schemas.microsoft.com/office/drawing/2014/main" id="{1DE5A3BE-AD8C-4858-B439-A22F26E66A50}"/>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23</a:t>
            </a:fld>
            <a:endParaRPr lang="pt-BR" sz="1100">
              <a:solidFill>
                <a:schemeClr val="tx1">
                  <a:lumMod val="50000"/>
                  <a:lumOff val="50000"/>
                </a:schemeClr>
              </a:solidFill>
            </a:endParaRPr>
          </a:p>
        </p:txBody>
      </p:sp>
      <p:graphicFrame>
        <p:nvGraphicFramePr>
          <p:cNvPr id="6" name="Content Placeholder 5">
            <a:extLst>
              <a:ext uri="{FF2B5EF4-FFF2-40B4-BE49-F238E27FC236}">
                <a16:creationId xmlns:a16="http://schemas.microsoft.com/office/drawing/2014/main" id="{8BE4C235-6C47-44FA-9B1E-534D6F92EB8D}"/>
              </a:ext>
            </a:extLst>
          </p:cNvPr>
          <p:cNvGraphicFramePr>
            <a:graphicFrameLocks noGrp="1"/>
          </p:cNvGraphicFramePr>
          <p:nvPr>
            <p:ph idx="1"/>
            <p:extLst>
              <p:ext uri="{D42A27DB-BD31-4B8C-83A1-F6EECF244321}">
                <p14:modId xmlns:p14="http://schemas.microsoft.com/office/powerpoint/2010/main" val="195995193"/>
              </p:ext>
            </p:extLst>
          </p:nvPr>
        </p:nvGraphicFramePr>
        <p:xfrm>
          <a:off x="4561840" y="1158240"/>
          <a:ext cx="7142480" cy="5050215"/>
        </p:xfrm>
        <a:graphic>
          <a:graphicData uri="http://schemas.openxmlformats.org/drawingml/2006/table">
            <a:tbl>
              <a:tblPr firstRow="1" bandRow="1">
                <a:solidFill>
                  <a:schemeClr val="bg1">
                    <a:lumMod val="95000"/>
                  </a:schemeClr>
                </a:solidFill>
              </a:tblPr>
              <a:tblGrid>
                <a:gridCol w="1802632">
                  <a:extLst>
                    <a:ext uri="{9D8B030D-6E8A-4147-A177-3AD203B41FA5}">
                      <a16:colId xmlns:a16="http://schemas.microsoft.com/office/drawing/2014/main" val="3231774525"/>
                    </a:ext>
                  </a:extLst>
                </a:gridCol>
                <a:gridCol w="5339848">
                  <a:extLst>
                    <a:ext uri="{9D8B030D-6E8A-4147-A177-3AD203B41FA5}">
                      <a16:colId xmlns:a16="http://schemas.microsoft.com/office/drawing/2014/main" val="3463404435"/>
                    </a:ext>
                  </a:extLst>
                </a:gridCol>
              </a:tblGrid>
              <a:tr h="700965">
                <a:tc>
                  <a:txBody>
                    <a:bodyPr/>
                    <a:lstStyle/>
                    <a:p>
                      <a:pPr algn="ctr" fontAlgn="ctr"/>
                      <a:r>
                        <a:rPr lang="pt-BR" sz="2800" b="1" cap="none" spc="0" dirty="0">
                          <a:solidFill>
                            <a:schemeClr val="bg1"/>
                          </a:solidFill>
                          <a:effectLst/>
                          <a:latin typeface="Times New Roman" panose="02020603050405020304" pitchFamily="18" charset="0"/>
                          <a:cs typeface="Times New Roman" panose="02020603050405020304" pitchFamily="18" charset="0"/>
                        </a:rPr>
                        <a:t>CÓDIGO</a:t>
                      </a:r>
                    </a:p>
                  </a:txBody>
                  <a:tcPr marL="93485" marR="199810" marT="26710" marB="200325" anchor="b">
                    <a:lnL w="12700" cmpd="sng">
                      <a:noFill/>
                    </a:lnL>
                    <a:lnR w="12700" cmpd="sng">
                      <a:noFill/>
                    </a:lnR>
                    <a:lnT w="9525" cap="flat" cmpd="sng" algn="ctr">
                      <a:noFill/>
                      <a:prstDash val="solid"/>
                    </a:lnT>
                    <a:lnB w="38100" cmpd="sng">
                      <a:noFill/>
                    </a:lnB>
                    <a:solidFill>
                      <a:srgbClr val="002060"/>
                    </a:solidFill>
                  </a:tcPr>
                </a:tc>
                <a:tc>
                  <a:txBody>
                    <a:bodyPr/>
                    <a:lstStyle/>
                    <a:p>
                      <a:pPr algn="ctr" fontAlgn="ctr"/>
                      <a:r>
                        <a:rPr lang="pt-BR" sz="2800" b="1" cap="none" spc="0" dirty="0">
                          <a:solidFill>
                            <a:schemeClr val="bg1"/>
                          </a:solidFill>
                          <a:effectLst/>
                          <a:latin typeface="Times New Roman" panose="02020603050405020304" pitchFamily="18" charset="0"/>
                          <a:cs typeface="Times New Roman" panose="02020603050405020304" pitchFamily="18" charset="0"/>
                        </a:rPr>
                        <a:t>DESCRIÇÃO</a:t>
                      </a:r>
                    </a:p>
                  </a:txBody>
                  <a:tcPr marL="93485" marR="199810" marT="26710" marB="200325" anchor="b">
                    <a:lnL w="12700" cmpd="sng">
                      <a:noFill/>
                    </a:lnL>
                    <a:lnR w="12700" cmpd="sng">
                      <a:noFill/>
                    </a:lnR>
                    <a:lnT w="9525" cap="flat" cmpd="sng" algn="ctr">
                      <a:noFill/>
                      <a:prstDash val="solid"/>
                    </a:lnT>
                    <a:lnB w="38100" cmpd="sng">
                      <a:noFill/>
                    </a:lnB>
                    <a:solidFill>
                      <a:srgbClr val="002060"/>
                    </a:solidFill>
                  </a:tcPr>
                </a:tc>
                <a:extLst>
                  <a:ext uri="{0D108BD9-81ED-4DB2-BD59-A6C34878D82A}">
                    <a16:rowId xmlns:a16="http://schemas.microsoft.com/office/drawing/2014/main" val="87161238"/>
                  </a:ext>
                </a:extLst>
              </a:tr>
              <a:tr h="623617">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1</a:t>
                      </a:r>
                    </a:p>
                  </a:txBody>
                  <a:tcPr marL="93485" marR="199810" marT="26710" marB="200325" anchor="ctr">
                    <a:lnL w="12700" cap="flat" cmpd="sng" algn="ctr">
                      <a:solidFill>
                        <a:schemeClr val="tx1"/>
                      </a:solidFill>
                      <a:prstDash val="solid"/>
                    </a:lnL>
                    <a:lnR w="12700" cmpd="sng">
                      <a:noFill/>
                      <a:prstDash val="solid"/>
                    </a:lnR>
                    <a:lnT w="38100" cmpd="sng">
                      <a:noFill/>
                    </a:lnT>
                    <a:lnB w="9525" cap="flat" cmpd="sng" algn="ctr">
                      <a:noFill/>
                      <a:prstDash val="solid"/>
                    </a:lnB>
                    <a:solidFill>
                      <a:schemeClr val="bg1">
                        <a:lumMod val="95000"/>
                      </a:schemeClr>
                    </a:solidFill>
                  </a:tcPr>
                </a:tc>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CNPJ</a:t>
                      </a:r>
                    </a:p>
                  </a:txBody>
                  <a:tcPr marL="93485" marR="199810" marT="26710" marB="200325" anchor="ctr">
                    <a:lnL w="12700" cmpd="sng">
                      <a:noFill/>
                      <a:prstDash val="solid"/>
                    </a:lnL>
                    <a:lnR w="12700" cmpd="sng">
                      <a:noFill/>
                      <a:prstDash val="solid"/>
                    </a:lnR>
                    <a:lnT w="38100" cmpd="sng">
                      <a:noFill/>
                    </a:lnT>
                    <a:lnB w="9525" cap="flat" cmpd="sng" algn="ctr">
                      <a:noFill/>
                      <a:prstDash val="solid"/>
                    </a:lnB>
                    <a:solidFill>
                      <a:schemeClr val="bg1">
                        <a:lumMod val="95000"/>
                      </a:schemeClr>
                    </a:solidFill>
                  </a:tcPr>
                </a:tc>
                <a:extLst>
                  <a:ext uri="{0D108BD9-81ED-4DB2-BD59-A6C34878D82A}">
                    <a16:rowId xmlns:a16="http://schemas.microsoft.com/office/drawing/2014/main" val="2966867344"/>
                  </a:ext>
                </a:extLst>
              </a:tr>
              <a:tr h="602927">
                <a:tc>
                  <a:txBody>
                    <a:bodyPr/>
                    <a:lstStyle/>
                    <a:p>
                      <a:pPr algn="ctr" fontAlgn="ctr"/>
                      <a:r>
                        <a:rPr lang="pt-BR" sz="2800" cap="none" spc="0">
                          <a:solidFill>
                            <a:schemeClr val="tx1"/>
                          </a:solidFill>
                          <a:effectLst/>
                          <a:latin typeface="Times New Roman" panose="02020603050405020304" pitchFamily="18" charset="0"/>
                          <a:cs typeface="Times New Roman" panose="02020603050405020304" pitchFamily="18" charset="0"/>
                        </a:rPr>
                        <a:t>2</a:t>
                      </a:r>
                    </a:p>
                  </a:txBody>
                  <a:tcPr marL="93485" marR="199810" marT="26710" marB="20032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CPF</a:t>
                      </a:r>
                    </a:p>
                  </a:txBody>
                  <a:tcPr marL="93485" marR="199810" marT="26710" marB="20032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953178593"/>
                  </a:ext>
                </a:extLst>
              </a:tr>
              <a:tr h="897039">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3</a:t>
                      </a:r>
                    </a:p>
                  </a:txBody>
                  <a:tcPr marL="93485" marR="199810" marT="26710" marB="200325"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CAEPF (Cadastro de Atividade Econômica de Pessoa Física)</a:t>
                      </a:r>
                    </a:p>
                  </a:txBody>
                  <a:tcPr marL="93485" marR="199810" marT="26710" marB="20032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1404812115"/>
                  </a:ext>
                </a:extLst>
              </a:tr>
              <a:tr h="602927">
                <a:tc>
                  <a:txBody>
                    <a:bodyPr/>
                    <a:lstStyle/>
                    <a:p>
                      <a:pPr algn="ctr" fontAlgn="ctr"/>
                      <a:r>
                        <a:rPr lang="pt-BR" sz="2800" cap="none" spc="0">
                          <a:solidFill>
                            <a:schemeClr val="tx1"/>
                          </a:solidFill>
                          <a:effectLst/>
                          <a:latin typeface="Times New Roman" panose="02020603050405020304" pitchFamily="18" charset="0"/>
                          <a:cs typeface="Times New Roman" panose="02020603050405020304" pitchFamily="18" charset="0"/>
                        </a:rPr>
                        <a:t>4</a:t>
                      </a:r>
                    </a:p>
                  </a:txBody>
                  <a:tcPr marL="93485" marR="199810" marT="26710" marB="20032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CNO (Cadastro Nacional de Obra)</a:t>
                      </a:r>
                    </a:p>
                  </a:txBody>
                  <a:tcPr marL="93485" marR="199810" marT="26710" marB="20032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3979272909"/>
                  </a:ext>
                </a:extLst>
              </a:tr>
              <a:tr h="602927">
                <a:tc>
                  <a:txBody>
                    <a:bodyPr/>
                    <a:lstStyle/>
                    <a:p>
                      <a:pPr algn="ctr" fontAlgn="ctr"/>
                      <a:r>
                        <a:rPr lang="pt-BR" sz="2800" cap="none" spc="0">
                          <a:solidFill>
                            <a:schemeClr val="tx1"/>
                          </a:solidFill>
                          <a:effectLst/>
                          <a:latin typeface="Times New Roman" panose="02020603050405020304" pitchFamily="18" charset="0"/>
                          <a:cs typeface="Times New Roman" panose="02020603050405020304" pitchFamily="18" charset="0"/>
                        </a:rPr>
                        <a:t>5</a:t>
                      </a:r>
                    </a:p>
                  </a:txBody>
                  <a:tcPr marL="93485" marR="199810" marT="26710" marB="200325"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solidFill>
                      <a:schemeClr val="bg1">
                        <a:lumMod val="95000"/>
                      </a:schemeClr>
                    </a:solidFill>
                  </a:tcPr>
                </a:tc>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CGC</a:t>
                      </a:r>
                    </a:p>
                  </a:txBody>
                  <a:tcPr marL="93485" marR="199810" marT="26710" marB="200325" anchor="ctr">
                    <a:lnL w="12700" cmpd="sng">
                      <a:noFill/>
                      <a:prstDash val="solid"/>
                    </a:lnL>
                    <a:lnR w="12700" cmpd="sng">
                      <a:noFill/>
                      <a:prstDash val="solid"/>
                    </a:lnR>
                    <a:lnT w="12700" cmpd="sng">
                      <a:noFill/>
                      <a:prstDash val="solid"/>
                    </a:lnT>
                    <a:lnB w="9525" cap="flat" cmpd="sng" algn="ctr">
                      <a:noFill/>
                      <a:prstDash val="solid"/>
                    </a:lnB>
                    <a:solidFill>
                      <a:schemeClr val="bg1">
                        <a:lumMod val="95000"/>
                      </a:schemeClr>
                    </a:solidFill>
                  </a:tcPr>
                </a:tc>
                <a:extLst>
                  <a:ext uri="{0D108BD9-81ED-4DB2-BD59-A6C34878D82A}">
                    <a16:rowId xmlns:a16="http://schemas.microsoft.com/office/drawing/2014/main" val="3342459728"/>
                  </a:ext>
                </a:extLst>
              </a:tr>
              <a:tr h="602927">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6</a:t>
                      </a:r>
                    </a:p>
                  </a:txBody>
                  <a:tcPr marL="93485" marR="199810" marT="26710" marB="200325"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solidFill>
                      <a:schemeClr val="bg1">
                        <a:lumMod val="85000"/>
                      </a:schemeClr>
                    </a:solidFill>
                  </a:tcPr>
                </a:tc>
                <a:tc>
                  <a:txBody>
                    <a:bodyPr/>
                    <a:lstStyle/>
                    <a:p>
                      <a:pPr algn="ctr" fontAlgn="ctr"/>
                      <a:r>
                        <a:rPr lang="pt-BR" sz="2800" cap="none" spc="0" dirty="0">
                          <a:solidFill>
                            <a:schemeClr val="tx1"/>
                          </a:solidFill>
                          <a:effectLst/>
                          <a:latin typeface="Times New Roman" panose="02020603050405020304" pitchFamily="18" charset="0"/>
                          <a:cs typeface="Times New Roman" panose="02020603050405020304" pitchFamily="18" charset="0"/>
                        </a:rPr>
                        <a:t>CEI</a:t>
                      </a:r>
                    </a:p>
                  </a:txBody>
                  <a:tcPr marL="93485" marR="199810" marT="26710" marB="200325" anchor="ctr">
                    <a:lnL w="12700" cmpd="sng">
                      <a:noFill/>
                      <a:prstDash val="solid"/>
                    </a:lnL>
                    <a:lnR w="12700" cmpd="sng">
                      <a:noFill/>
                      <a:prstDash val="solid"/>
                    </a:lnR>
                    <a:lnT w="9525" cap="flat" cmpd="sng" algn="ctr">
                      <a:noFill/>
                      <a:prstDash val="solid"/>
                    </a:lnT>
                    <a:lnB w="12700" cmpd="sng">
                      <a:noFill/>
                      <a:prstDash val="solid"/>
                    </a:lnB>
                    <a:solidFill>
                      <a:schemeClr val="bg1">
                        <a:lumMod val="85000"/>
                      </a:schemeClr>
                    </a:solidFill>
                  </a:tcPr>
                </a:tc>
                <a:extLst>
                  <a:ext uri="{0D108BD9-81ED-4DB2-BD59-A6C34878D82A}">
                    <a16:rowId xmlns:a16="http://schemas.microsoft.com/office/drawing/2014/main" val="2562210097"/>
                  </a:ext>
                </a:extLst>
              </a:tr>
            </a:tbl>
          </a:graphicData>
        </a:graphic>
      </p:graphicFrame>
    </p:spTree>
    <p:extLst>
      <p:ext uri="{BB962C8B-B14F-4D97-AF65-F5344CB8AC3E}">
        <p14:creationId xmlns:p14="http://schemas.microsoft.com/office/powerpoint/2010/main" val="3227314232"/>
      </p:ext>
    </p:extLst>
  </p:cSld>
  <p:clrMapOvr>
    <a:masterClrMapping/>
  </p:clrMapOvr>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61" name="Espaço Reservado para Rodapé 11"/>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11"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BB246967-0257-42E5-B5E0-0D9125C5F077}" type="slidenum">
              <a:rPr lang="pt-BR" altLang="pt-BR">
                <a:solidFill>
                  <a:srgbClr val="9B9A98"/>
                </a:solidFill>
              </a:rPr>
              <a:pPr eaLnBrk="1" hangingPunct="1"/>
              <a:t>230</a:t>
            </a:fld>
            <a:endParaRPr lang="pt-BR" altLang="pt-BR">
              <a:solidFill>
                <a:srgbClr val="9B9A98"/>
              </a:solidFill>
            </a:endParaRPr>
          </a:p>
        </p:txBody>
      </p:sp>
      <p:sp>
        <p:nvSpPr>
          <p:cNvPr id="185347"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D2C17586-8B3C-4F3A-A7D8-59D5DB77E035}" type="slidenum">
              <a:rPr lang="pt-BR" altLang="en-US" sz="1400">
                <a:latin typeface="Times New Roman" panose="02020603050405020304" pitchFamily="18" charset="0"/>
              </a:rPr>
              <a:pPr algn="r" eaLnBrk="1" hangingPunct="1">
                <a:spcBef>
                  <a:spcPct val="0"/>
                </a:spcBef>
                <a:buClrTx/>
                <a:buSzTx/>
                <a:buFontTx/>
                <a:buNone/>
              </a:pPr>
              <a:t>230</a:t>
            </a:fld>
            <a:endParaRPr lang="pt-BR" altLang="en-US" sz="1400">
              <a:latin typeface="Times New Roman" panose="02020603050405020304" pitchFamily="18" charset="0"/>
            </a:endParaRPr>
          </a:p>
        </p:txBody>
      </p:sp>
      <p:sp>
        <p:nvSpPr>
          <p:cNvPr id="185348" name="Rectangle 2"/>
          <p:cNvSpPr>
            <a:spLocks noChangeArrowheads="1"/>
          </p:cNvSpPr>
          <p:nvPr/>
        </p:nvSpPr>
        <p:spPr bwMode="auto">
          <a:xfrm>
            <a:off x="3524251" y="3792539"/>
            <a:ext cx="398463"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just">
              <a:spcBef>
                <a:spcPct val="0"/>
              </a:spcBef>
              <a:buClrTx/>
              <a:buSzTx/>
              <a:buFontTx/>
              <a:buNone/>
            </a:pPr>
            <a:r>
              <a:rPr lang="en-US" altLang="en-US" sz="1200">
                <a:ea typeface="Batang" panose="02030600000101010101" pitchFamily="18" charset="-127"/>
                <a:cs typeface="Arial" panose="020B0604020202020204" pitchFamily="34" charset="0"/>
              </a:rPr>
              <a:t>     </a:t>
            </a:r>
            <a:endParaRPr lang="en-US" altLang="en-US" sz="2400">
              <a:latin typeface="Times New Roman" panose="02020603050405020304" pitchFamily="18" charset="0"/>
              <a:ea typeface="Batang" panose="02030600000101010101" pitchFamily="18" charset="-127"/>
              <a:cs typeface="Arial" panose="020B0604020202020204" pitchFamily="34" charset="0"/>
            </a:endParaRPr>
          </a:p>
        </p:txBody>
      </p:sp>
      <p:sp>
        <p:nvSpPr>
          <p:cNvPr id="185349" name="Rectangle 3"/>
          <p:cNvSpPr>
            <a:spLocks noChangeArrowheads="1"/>
          </p:cNvSpPr>
          <p:nvPr/>
        </p:nvSpPr>
        <p:spPr bwMode="auto">
          <a:xfrm>
            <a:off x="2198689" y="2193282"/>
            <a:ext cx="184731" cy="4616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5350" name="Rectangle 4"/>
          <p:cNvSpPr>
            <a:spLocks noChangeArrowheads="1"/>
          </p:cNvSpPr>
          <p:nvPr/>
        </p:nvSpPr>
        <p:spPr bwMode="auto">
          <a:xfrm>
            <a:off x="2198689" y="2193282"/>
            <a:ext cx="184731" cy="461665"/>
          </a:xfrm>
          <a:prstGeom prst="rect">
            <a:avLst/>
          </a:prstGeom>
          <a:solidFill>
            <a:srgbClr val="333333"/>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2400">
              <a:latin typeface="Times New Roman" panose="02020603050405020304" pitchFamily="18" charset="0"/>
            </a:endParaRPr>
          </a:p>
        </p:txBody>
      </p:sp>
      <p:sp>
        <p:nvSpPr>
          <p:cNvPr id="185353" name="Text Box 7"/>
          <p:cNvSpPr txBox="1">
            <a:spLocks noChangeArrowheads="1"/>
          </p:cNvSpPr>
          <p:nvPr/>
        </p:nvSpPr>
        <p:spPr bwMode="auto">
          <a:xfrm>
            <a:off x="2835275" y="3152775"/>
            <a:ext cx="1841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ctr" eaLnBrk="1" hangingPunct="1">
              <a:spcBef>
                <a:spcPct val="0"/>
              </a:spcBef>
              <a:buClrTx/>
              <a:buSzTx/>
              <a:buFontTx/>
              <a:buNone/>
            </a:pPr>
            <a:endParaRPr lang="en-US" altLang="en-US" sz="2400">
              <a:latin typeface="Tahoma" panose="020B0604030504040204" pitchFamily="34" charset="0"/>
            </a:endParaRPr>
          </a:p>
        </p:txBody>
      </p:sp>
      <p:graphicFrame>
        <p:nvGraphicFramePr>
          <p:cNvPr id="220168" name="Group 8"/>
          <p:cNvGraphicFramePr>
            <a:graphicFrameLocks noGrp="1"/>
          </p:cNvGraphicFramePr>
          <p:nvPr/>
        </p:nvGraphicFramePr>
        <p:xfrm>
          <a:off x="1025236" y="1557339"/>
          <a:ext cx="9947564" cy="4535487"/>
        </p:xfrm>
        <a:graphic>
          <a:graphicData uri="http://schemas.openxmlformats.org/drawingml/2006/table">
            <a:tbl>
              <a:tblPr/>
              <a:tblGrid>
                <a:gridCol w="9947564">
                  <a:extLst>
                    <a:ext uri="{9D8B030D-6E8A-4147-A177-3AD203B41FA5}">
                      <a16:colId xmlns:a16="http://schemas.microsoft.com/office/drawing/2014/main" val="20000"/>
                    </a:ext>
                  </a:extLst>
                </a:gridCol>
              </a:tblGrid>
              <a:tr h="4535487">
                <a:tc>
                  <a:txBody>
                    <a:bodyPr/>
                    <a:lstStyle/>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49238" algn="l"/>
                        </a:tabLst>
                      </a:pPr>
                      <a:r>
                        <a:rPr kumimoji="0" lang="en-US" sz="1700" b="0" i="0" u="none" strike="noStrike" cap="none" normalizeH="0" baseline="0" dirty="0">
                          <a:ln>
                            <a:noFill/>
                          </a:ln>
                          <a:solidFill>
                            <a:srgbClr val="000000"/>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Deverá</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elaborar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folhas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pagamento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distintas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para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cada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estabelecimento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empresa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tomadora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dos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relacionando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todos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segurados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envolvidos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na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prestação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49238" algn="l"/>
                        </a:tabLst>
                      </a:pPr>
                      <a:endPar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49238" algn="l"/>
                        </a:tabLst>
                      </a:pP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Deverá</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elaborar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GFIPS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distintas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obra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construção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civil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ou</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estabelecimento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empresa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tomadora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utilizando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conforme</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normas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previstas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no Manual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Orientação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GFIP.</a:t>
                      </a: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49238" algn="l"/>
                        </a:tabLst>
                      </a:pPr>
                      <a:endPar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endParaRPr>
                    </a:p>
                    <a:p>
                      <a:pPr marL="0" marR="0" lvl="0" indent="0" algn="just" defTabSz="914400" rtl="0" eaLnBrk="1" fontAlgn="base" latinLnBrk="0" hangingPunct="1">
                        <a:lnSpc>
                          <a:spcPct val="100000"/>
                        </a:lnSpc>
                        <a:spcBef>
                          <a:spcPct val="0"/>
                        </a:spcBef>
                        <a:spcAft>
                          <a:spcPct val="0"/>
                        </a:spcAft>
                        <a:buClr>
                          <a:srgbClr val="0000FF"/>
                        </a:buClr>
                        <a:buSzPct val="80000"/>
                        <a:buFont typeface="Wingdings" pitchFamily="2" charset="2"/>
                        <a:buChar char="q"/>
                        <a:tabLst>
                          <a:tab pos="249238" algn="l"/>
                        </a:tabLst>
                      </a:pP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Demonstrativo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mensal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contratante</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contrato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assinado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pelo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seu</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representante</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legal,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contendo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denominação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o CNPJ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ou</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CEI, o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número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 data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NF,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fatura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ou</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recibo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prestação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serviços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totalização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dos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valores</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sua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consolidação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obra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de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construção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civil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ou</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por</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estabelecimento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contratante</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se for o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caso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artigo</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161 </a:t>
                      </a:r>
                      <a:r>
                        <a:rPr kumimoji="0" lang="en-US" sz="2000" b="0" i="0" u="none" strike="noStrike" cap="none" normalizeH="0" baseline="0" dirty="0" err="1">
                          <a:ln>
                            <a:noFill/>
                          </a:ln>
                          <a:solidFill>
                            <a:schemeClr val="tx1">
                              <a:lumMod val="95000"/>
                              <a:lumOff val="5000"/>
                            </a:schemeClr>
                          </a:solidFill>
                          <a:effectLst/>
                          <a:latin typeface="Arial" charset="0"/>
                          <a:ea typeface="Batang" pitchFamily="18" charset="-127"/>
                          <a:cs typeface="Arial" charset="0"/>
                        </a:rPr>
                        <a:t>da</a:t>
                      </a:r>
                      <a:r>
                        <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Arial" charset="0"/>
                        </a:rPr>
                        <a:t> IN SRP nº 03/2005).</a:t>
                      </a:r>
                      <a:endParaRPr kumimoji="0" lang="en-US" sz="2000" b="0" i="0" u="none" strike="noStrike" cap="none" normalizeH="0" baseline="0" dirty="0">
                        <a:ln>
                          <a:noFill/>
                        </a:ln>
                        <a:solidFill>
                          <a:schemeClr val="tx1">
                            <a:lumMod val="95000"/>
                            <a:lumOff val="5000"/>
                          </a:schemeClr>
                        </a:solidFill>
                        <a:effectLst/>
                        <a:latin typeface="Arial" charset="0"/>
                        <a:ea typeface="Batang" pitchFamily="18" charset="-127"/>
                        <a:cs typeface="Times New Roman" pitchFamily="18" charset="0"/>
                      </a:endParaRPr>
                    </a:p>
                  </a:txBody>
                  <a:tcPr marL="91439" marR="91439" horzOverflow="overflow">
                    <a:lnL w="12700" cap="flat" cmpd="sng" algn="ctr">
                      <a:solidFill>
                        <a:srgbClr val="000000"/>
                      </a:solidFill>
                      <a:prstDash val="solid"/>
                      <a:miter lim="800000"/>
                      <a:headEnd type="none" w="med" len="med"/>
                      <a:tailEnd type="none" w="med" len="med"/>
                    </a:lnL>
                    <a:lnR w="12700" cap="flat" cmpd="sng" algn="ctr">
                      <a:solidFill>
                        <a:srgbClr val="000000"/>
                      </a:solidFill>
                      <a:prstDash val="solid"/>
                      <a:miter lim="800000"/>
                      <a:headEnd type="none" w="med" len="med"/>
                      <a:tailEnd type="none" w="med" len="med"/>
                    </a:lnR>
                    <a:lnT w="12700" cap="flat" cmpd="sng" algn="ctr">
                      <a:solidFill>
                        <a:srgbClr val="000000"/>
                      </a:solidFill>
                      <a:prstDash val="solid"/>
                      <a:miter lim="800000"/>
                      <a:headEnd type="none" w="med" len="med"/>
                      <a:tailEnd type="none" w="med" len="med"/>
                    </a:lnT>
                    <a:lnB w="12700" cap="flat" cmpd="sng" algn="ctr">
                      <a:solidFill>
                        <a:srgbClr val="000000"/>
                      </a:solidFill>
                      <a:prstDash val="solid"/>
                      <a:miter lim="800000"/>
                      <a:headEnd type="none" w="med" len="med"/>
                      <a:tailEnd type="none" w="med" len="med"/>
                    </a:lnB>
                    <a:lnTlToBr>
                      <a:noFill/>
                    </a:lnTlToBr>
                    <a:lnBlToTr>
                      <a:noFill/>
                    </a:lnBlToTr>
                    <a:solidFill>
                      <a:srgbClr val="F3FFFC"/>
                    </a:solidFill>
                  </a:tcPr>
                </a:tc>
                <a:extLst>
                  <a:ext uri="{0D108BD9-81ED-4DB2-BD59-A6C34878D82A}">
                    <a16:rowId xmlns:a16="http://schemas.microsoft.com/office/drawing/2014/main" val="10000"/>
                  </a:ext>
                </a:extLst>
              </a:tr>
            </a:tbl>
          </a:graphicData>
        </a:graphic>
      </p:graphicFrame>
      <p:sp>
        <p:nvSpPr>
          <p:cNvPr id="185360" name="Text Box 14"/>
          <p:cNvSpPr txBox="1">
            <a:spLocks noChangeArrowheads="1"/>
          </p:cNvSpPr>
          <p:nvPr/>
        </p:nvSpPr>
        <p:spPr bwMode="auto">
          <a:xfrm>
            <a:off x="2640014" y="908050"/>
            <a:ext cx="6650037"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pt-BR" altLang="en-US" sz="2200" b="1">
                <a:latin typeface="Tahoma" panose="020B0604030504040204" pitchFamily="34" charset="0"/>
              </a:rPr>
              <a:t>OBRIGAÇÕES DA PRESTADORA DE SERVIÇOS</a:t>
            </a:r>
            <a:r>
              <a:rPr lang="pt-BR" altLang="en-US" sz="2200">
                <a:latin typeface="Tahoma" panose="020B0604030504040204" pitchFamily="34" charset="0"/>
              </a:rPr>
              <a:t> </a:t>
            </a:r>
          </a:p>
        </p:txBody>
      </p:sp>
    </p:spTree>
    <p:extLst>
      <p:ext uri="{BB962C8B-B14F-4D97-AF65-F5344CB8AC3E}">
        <p14:creationId xmlns:p14="http://schemas.microsoft.com/office/powerpoint/2010/main" val="3296195201"/>
      </p:ext>
    </p:extLst>
  </p:cSld>
  <p:clrMapOvr>
    <a:masterClrMapping/>
  </p:clrMapOvr>
  <p:transition/>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Title 1"/>
          <p:cNvSpPr>
            <a:spLocks noGrp="1"/>
          </p:cNvSpPr>
          <p:nvPr>
            <p:ph type="title"/>
          </p:nvPr>
        </p:nvSpPr>
        <p:spPr>
          <a:xfrm>
            <a:off x="1981200" y="274639"/>
            <a:ext cx="8362950" cy="922337"/>
          </a:xfrm>
        </p:spPr>
        <p:txBody>
          <a:bodyPr/>
          <a:lstStyle/>
          <a:p>
            <a:pPr algn="ctr"/>
            <a:r>
              <a:rPr lang="pt-BR" altLang="en-US">
                <a:latin typeface="Arial" panose="020B0604020202020204" pitchFamily="34" charset="0"/>
              </a:rPr>
              <a:t>MEI - CONCEITO</a:t>
            </a:r>
            <a:endParaRPr lang="en-US" altLang="en-US">
              <a:latin typeface="Arial" panose="020B0604020202020204" pitchFamily="34" charset="0"/>
            </a:endParaRPr>
          </a:p>
        </p:txBody>
      </p:sp>
      <p:sp>
        <p:nvSpPr>
          <p:cNvPr id="3" name="Content Placeholder 2"/>
          <p:cNvSpPr>
            <a:spLocks noGrp="1"/>
          </p:cNvSpPr>
          <p:nvPr>
            <p:ph idx="1"/>
          </p:nvPr>
        </p:nvSpPr>
        <p:spPr>
          <a:xfrm>
            <a:off x="942109" y="1600200"/>
            <a:ext cx="10155382" cy="4781550"/>
          </a:xfrm>
          <a:solidFill>
            <a:schemeClr val="tx2">
              <a:lumMod val="50000"/>
            </a:schemeClr>
          </a:solidFill>
        </p:spPr>
        <p:txBody>
          <a:bodyPr/>
          <a:lstStyle/>
          <a:p>
            <a:pPr algn="just">
              <a:defRPr/>
            </a:pPr>
            <a:r>
              <a:rPr lang="pt-BR" dirty="0">
                <a:solidFill>
                  <a:schemeClr val="bg1"/>
                </a:solidFill>
                <a:latin typeface="Cambria" panose="02040503050406030204" pitchFamily="18" charset="0"/>
                <a:cs typeface="Times New Roman" panose="02020603050405020304" pitchFamily="18" charset="0"/>
              </a:rPr>
              <a:t>Microempreendedor Individual (MEI) é a pessoa que trabalha por conta própria e que se legaliza como pequeno empresário. Para ser um microempreendedor individual, é necessário faturar no máximo até R$ xxx.000,00 por ano e não ter participação em outra empresa como sócio ou titular. O MEI também pode ter um empregado contratado que receba o salário mínimo ou o piso da categoria</a:t>
            </a:r>
            <a:endParaRPr lang="en-US" dirty="0">
              <a:solidFill>
                <a:schemeClr val="bg1"/>
              </a:solidFill>
              <a:latin typeface="Cambria" panose="02040503050406030204" pitchFamily="18" charset="0"/>
              <a:cs typeface="Times New Roman" panose="02020603050405020304" pitchFamily="18" charset="0"/>
            </a:endParaRPr>
          </a:p>
        </p:txBody>
      </p:sp>
      <p:sp>
        <p:nvSpPr>
          <p:cNvPr id="19149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596B3875-4F40-4830-989D-D13F73FA1891}" type="slidenum">
              <a:rPr lang="pt-BR" altLang="pt-BR">
                <a:solidFill>
                  <a:srgbClr val="9B9A98"/>
                </a:solidFill>
              </a:rPr>
              <a:pPr eaLnBrk="1" hangingPunct="1"/>
              <a:t>231</a:t>
            </a:fld>
            <a:endParaRPr lang="pt-BR" altLang="pt-BR">
              <a:solidFill>
                <a:srgbClr val="9B9A98"/>
              </a:solidFill>
            </a:endParaRPr>
          </a:p>
        </p:txBody>
      </p:sp>
    </p:spTree>
    <p:extLst>
      <p:ext uri="{BB962C8B-B14F-4D97-AF65-F5344CB8AC3E}">
        <p14:creationId xmlns:p14="http://schemas.microsoft.com/office/powerpoint/2010/main" val="2596768441"/>
      </p:ext>
    </p:extLst>
  </p:cSld>
  <p:clrMapOvr>
    <a:masterClrMapping/>
  </p:clrMapOvr>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Title 1"/>
          <p:cNvSpPr>
            <a:spLocks noGrp="1"/>
          </p:cNvSpPr>
          <p:nvPr>
            <p:ph type="title"/>
          </p:nvPr>
        </p:nvSpPr>
        <p:spPr>
          <a:xfrm>
            <a:off x="1981200" y="274639"/>
            <a:ext cx="8218488" cy="561975"/>
          </a:xfrm>
        </p:spPr>
        <p:txBody>
          <a:bodyPr>
            <a:normAutofit fontScale="90000"/>
          </a:bodyPr>
          <a:lstStyle/>
          <a:p>
            <a:endParaRPr lang="en-US" altLang="en-US">
              <a:latin typeface="Arial" panose="020B0604020202020204" pitchFamily="34" charset="0"/>
            </a:endParaRPr>
          </a:p>
        </p:txBody>
      </p:sp>
      <p:sp>
        <p:nvSpPr>
          <p:cNvPr id="3" name="Content Placeholder 2"/>
          <p:cNvSpPr>
            <a:spLocks noGrp="1"/>
          </p:cNvSpPr>
          <p:nvPr>
            <p:ph idx="1"/>
          </p:nvPr>
        </p:nvSpPr>
        <p:spPr>
          <a:xfrm>
            <a:off x="983673" y="1268413"/>
            <a:ext cx="9753600" cy="4857750"/>
          </a:xfrm>
          <a:solidFill>
            <a:schemeClr val="tx2">
              <a:lumMod val="50000"/>
            </a:schemeClr>
          </a:solidFill>
        </p:spPr>
        <p:txBody>
          <a:bodyPr/>
          <a:lstStyle/>
          <a:p>
            <a:pPr>
              <a:defRPr/>
            </a:pPr>
            <a:r>
              <a:rPr lang="pt-BR" dirty="0">
                <a:solidFill>
                  <a:schemeClr val="bg1"/>
                </a:solidFill>
                <a:latin typeface="Times New Roman" panose="02020603050405020304" pitchFamily="18" charset="0"/>
                <a:cs typeface="Times New Roman" panose="02020603050405020304" pitchFamily="18" charset="0"/>
              </a:rPr>
              <a:t>A </a:t>
            </a:r>
            <a:r>
              <a:rPr lang="pt-BR" dirty="0">
                <a:solidFill>
                  <a:schemeClr val="bg1"/>
                </a:solidFill>
                <a:latin typeface="Times New Roman" panose="02020603050405020304" pitchFamily="18" charset="0"/>
                <a:cs typeface="Times New Roman" panose="02020603050405020304" pitchFamily="18" charset="0"/>
                <a:hlinkClick r:id="rId2"/>
              </a:rPr>
              <a:t>Lei Complementar nº 128, de 19/12/2008</a:t>
            </a:r>
            <a:r>
              <a:rPr lang="pt-BR" dirty="0">
                <a:solidFill>
                  <a:schemeClr val="bg1"/>
                </a:solidFill>
                <a:latin typeface="Times New Roman" panose="02020603050405020304" pitchFamily="18" charset="0"/>
                <a:cs typeface="Times New Roman" panose="02020603050405020304" pitchFamily="18" charset="0"/>
              </a:rPr>
              <a:t>, criou condições especiais para que o trabalhador conhecido como informal possa se tornar um MEI legalizado.</a:t>
            </a:r>
          </a:p>
          <a:p>
            <a:pPr>
              <a:defRPr/>
            </a:pPr>
            <a:r>
              <a:rPr lang="pt-BR" dirty="0">
                <a:solidFill>
                  <a:schemeClr val="bg1"/>
                </a:solidFill>
                <a:latin typeface="Times New Roman" panose="02020603050405020304" pitchFamily="18" charset="0"/>
                <a:cs typeface="Times New Roman" panose="02020603050405020304" pitchFamily="18" charset="0"/>
              </a:rPr>
              <a:t>Entre as vantagens oferecidas por essa lei está o registro no Cadastro Nacional de Pessoas Jurídicas (CNPJ), o que facilita a abertura de conta bancária, o pedido de empréstimos e a emissão de notas fiscais.</a:t>
            </a:r>
          </a:p>
          <a:p>
            <a:pPr marL="36512" indent="0">
              <a:buNone/>
              <a:defRPr/>
            </a:pPr>
            <a:endParaRPr lang="pt-BR" dirty="0">
              <a:solidFill>
                <a:schemeClr val="bg1"/>
              </a:solidFill>
              <a:latin typeface="Times New Roman" panose="02020603050405020304" pitchFamily="18" charset="0"/>
              <a:cs typeface="Times New Roman" panose="02020603050405020304" pitchFamily="18" charset="0"/>
            </a:endParaRPr>
          </a:p>
        </p:txBody>
      </p:sp>
      <p:sp>
        <p:nvSpPr>
          <p:cNvPr id="192516"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90D2AEFF-79AD-494D-9A78-BD6852989DD5}" type="slidenum">
              <a:rPr lang="pt-BR" altLang="pt-BR">
                <a:solidFill>
                  <a:srgbClr val="9B9A98"/>
                </a:solidFill>
              </a:rPr>
              <a:pPr eaLnBrk="1" hangingPunct="1"/>
              <a:t>232</a:t>
            </a:fld>
            <a:endParaRPr lang="pt-BR" altLang="pt-BR">
              <a:solidFill>
                <a:srgbClr val="9B9A98"/>
              </a:solidFill>
            </a:endParaRPr>
          </a:p>
        </p:txBody>
      </p:sp>
    </p:spTree>
    <p:extLst>
      <p:ext uri="{BB962C8B-B14F-4D97-AF65-F5344CB8AC3E}">
        <p14:creationId xmlns:p14="http://schemas.microsoft.com/office/powerpoint/2010/main" val="755760967"/>
      </p:ext>
    </p:extLst>
  </p:cSld>
  <p:clrMapOvr>
    <a:masterClrMapping/>
  </p:clrMapOvr>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Title 1"/>
          <p:cNvSpPr>
            <a:spLocks noGrp="1"/>
          </p:cNvSpPr>
          <p:nvPr>
            <p:ph type="title"/>
          </p:nvPr>
        </p:nvSpPr>
        <p:spPr>
          <a:xfrm>
            <a:off x="1981201" y="274639"/>
            <a:ext cx="8291513" cy="777875"/>
          </a:xfrm>
        </p:spPr>
        <p:txBody>
          <a:bodyPr/>
          <a:lstStyle/>
          <a:p>
            <a:pPr algn="ctr"/>
            <a:r>
              <a:rPr lang="pt-BR" altLang="en-US">
                <a:latin typeface="Arial" panose="020B0604020202020204" pitchFamily="34" charset="0"/>
              </a:rPr>
              <a:t>Contribuição do INSS</a:t>
            </a:r>
            <a:endParaRPr lang="en-US" altLang="en-US">
              <a:latin typeface="Arial" panose="020B0604020202020204" pitchFamily="34" charset="0"/>
            </a:endParaRPr>
          </a:p>
        </p:txBody>
      </p:sp>
      <p:sp>
        <p:nvSpPr>
          <p:cNvPr id="3" name="Content Placeholder 2"/>
          <p:cNvSpPr>
            <a:spLocks noGrp="1"/>
          </p:cNvSpPr>
          <p:nvPr>
            <p:ph idx="1"/>
          </p:nvPr>
        </p:nvSpPr>
        <p:spPr>
          <a:xfrm>
            <a:off x="595744" y="1196976"/>
            <a:ext cx="10889673" cy="5256213"/>
          </a:xfrm>
          <a:solidFill>
            <a:schemeClr val="tx2">
              <a:lumMod val="50000"/>
            </a:schemeClr>
          </a:solidFill>
        </p:spPr>
        <p:txBody>
          <a:bodyPr>
            <a:normAutofit lnSpcReduction="10000"/>
          </a:bodyPr>
          <a:lstStyle/>
          <a:p>
            <a:pPr>
              <a:defRPr/>
            </a:pPr>
            <a:r>
              <a:rPr lang="pt-BR" dirty="0">
                <a:solidFill>
                  <a:schemeClr val="bg1"/>
                </a:solidFill>
                <a:latin typeface="Times New Roman" panose="02020603050405020304" pitchFamily="18" charset="0"/>
                <a:cs typeface="Times New Roman" panose="02020603050405020304" pitchFamily="18" charset="0"/>
              </a:rPr>
              <a:t>Lei Complementar 147 – estendeu os benefícios do Supersimples para 140 categorias, deve incentivar a contratação de microempreendedores individuais (MEIs) por outras empresas. </a:t>
            </a:r>
            <a:endParaRPr lang="en-US" dirty="0">
              <a:solidFill>
                <a:schemeClr val="bg1"/>
              </a:solidFill>
              <a:latin typeface="Times New Roman" panose="02020603050405020304" pitchFamily="18" charset="0"/>
              <a:cs typeface="Times New Roman" panose="02020603050405020304" pitchFamily="18" charset="0"/>
            </a:endParaRPr>
          </a:p>
          <a:p>
            <a:pPr>
              <a:defRPr/>
            </a:pPr>
            <a:r>
              <a:rPr lang="pt-BR" dirty="0">
                <a:solidFill>
                  <a:schemeClr val="bg1"/>
                </a:solidFill>
                <a:latin typeface="Times New Roman" panose="02020603050405020304" pitchFamily="18" charset="0"/>
                <a:cs typeface="Times New Roman" panose="02020603050405020304" pitchFamily="18" charset="0"/>
              </a:rPr>
              <a:t>A nova lei deixa claro que o recolhimento da contribuição previdenciária patronal de 20% só será obrigatória para a empresa contratante se </a:t>
            </a:r>
            <a:r>
              <a:rPr lang="pt-BR" dirty="0">
                <a:solidFill>
                  <a:srgbClr val="FFFF00"/>
                </a:solidFill>
                <a:latin typeface="Times New Roman" panose="02020603050405020304" pitchFamily="18" charset="0"/>
                <a:cs typeface="Times New Roman" panose="02020603050405020304" pitchFamily="18" charset="0"/>
              </a:rPr>
              <a:t>MEI </a:t>
            </a:r>
            <a:r>
              <a:rPr lang="pt-BR" dirty="0">
                <a:solidFill>
                  <a:schemeClr val="bg1"/>
                </a:solidFill>
                <a:latin typeface="Times New Roman" panose="02020603050405020304" pitchFamily="18" charset="0"/>
                <a:cs typeface="Times New Roman" panose="02020603050405020304" pitchFamily="18" charset="0"/>
              </a:rPr>
              <a:t>prestar os seguintes serviços:</a:t>
            </a:r>
          </a:p>
          <a:p>
            <a:pPr>
              <a:defRPr/>
            </a:pPr>
            <a:r>
              <a:rPr lang="pt-BR" b="1" i="1" dirty="0">
                <a:solidFill>
                  <a:srgbClr val="FFFF00"/>
                </a:solidFill>
                <a:latin typeface="Times New Roman" panose="02020603050405020304" pitchFamily="18" charset="0"/>
                <a:cs typeface="Times New Roman" panose="02020603050405020304" pitchFamily="18" charset="0"/>
              </a:rPr>
              <a:t>hidráulica, </a:t>
            </a:r>
          </a:p>
          <a:p>
            <a:pPr>
              <a:defRPr/>
            </a:pPr>
            <a:r>
              <a:rPr lang="pt-BR" b="1" i="1" dirty="0">
                <a:solidFill>
                  <a:srgbClr val="FFFF00"/>
                </a:solidFill>
                <a:latin typeface="Times New Roman" panose="02020603050405020304" pitchFamily="18" charset="0"/>
                <a:cs typeface="Times New Roman" panose="02020603050405020304" pitchFamily="18" charset="0"/>
              </a:rPr>
              <a:t>eletricidade, </a:t>
            </a:r>
          </a:p>
          <a:p>
            <a:pPr>
              <a:defRPr/>
            </a:pPr>
            <a:r>
              <a:rPr lang="pt-BR" b="1" i="1" dirty="0">
                <a:solidFill>
                  <a:srgbClr val="FFFF00"/>
                </a:solidFill>
                <a:latin typeface="Times New Roman" panose="02020603050405020304" pitchFamily="18" charset="0"/>
                <a:cs typeface="Times New Roman" panose="02020603050405020304" pitchFamily="18" charset="0"/>
              </a:rPr>
              <a:t>pintura, </a:t>
            </a:r>
          </a:p>
          <a:p>
            <a:pPr>
              <a:defRPr/>
            </a:pPr>
            <a:r>
              <a:rPr lang="pt-BR" b="1" i="1" dirty="0">
                <a:solidFill>
                  <a:srgbClr val="FFFF00"/>
                </a:solidFill>
                <a:latin typeface="Times New Roman" panose="02020603050405020304" pitchFamily="18" charset="0"/>
                <a:cs typeface="Times New Roman" panose="02020603050405020304" pitchFamily="18" charset="0"/>
              </a:rPr>
              <a:t>alvenaria, </a:t>
            </a:r>
          </a:p>
          <a:p>
            <a:pPr>
              <a:defRPr/>
            </a:pPr>
            <a:r>
              <a:rPr lang="pt-BR" b="1" i="1" dirty="0">
                <a:solidFill>
                  <a:srgbClr val="FFFF00"/>
                </a:solidFill>
                <a:latin typeface="Times New Roman" panose="02020603050405020304" pitchFamily="18" charset="0"/>
                <a:cs typeface="Times New Roman" panose="02020603050405020304" pitchFamily="18" charset="0"/>
              </a:rPr>
              <a:t>carpintaria e </a:t>
            </a:r>
          </a:p>
          <a:p>
            <a:pPr>
              <a:defRPr/>
            </a:pPr>
            <a:r>
              <a:rPr lang="pt-BR" b="1" i="1" dirty="0">
                <a:solidFill>
                  <a:srgbClr val="FFFF00"/>
                </a:solidFill>
                <a:latin typeface="Times New Roman" panose="02020603050405020304" pitchFamily="18" charset="0"/>
                <a:cs typeface="Times New Roman" panose="02020603050405020304" pitchFamily="18" charset="0"/>
              </a:rPr>
              <a:t>de manutenção ou reparo veículos</a:t>
            </a:r>
            <a:endParaRPr lang="en-US" b="1" i="1" dirty="0">
              <a:solidFill>
                <a:srgbClr val="FFFF00"/>
              </a:solidFill>
              <a:latin typeface="Times New Roman" panose="02020603050405020304" pitchFamily="18" charset="0"/>
              <a:cs typeface="Times New Roman" panose="02020603050405020304" pitchFamily="18" charset="0"/>
            </a:endParaRPr>
          </a:p>
        </p:txBody>
      </p:sp>
      <p:sp>
        <p:nvSpPr>
          <p:cNvPr id="1945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A9EADD3D-E07B-4BE8-AB2C-EF912C5B0A95}" type="slidenum">
              <a:rPr lang="pt-BR" altLang="pt-BR">
                <a:solidFill>
                  <a:srgbClr val="9B9A98"/>
                </a:solidFill>
              </a:rPr>
              <a:pPr eaLnBrk="1" hangingPunct="1"/>
              <a:t>233</a:t>
            </a:fld>
            <a:endParaRPr lang="pt-BR" altLang="pt-BR">
              <a:solidFill>
                <a:srgbClr val="9B9A98"/>
              </a:solidFill>
            </a:endParaRPr>
          </a:p>
        </p:txBody>
      </p:sp>
    </p:spTree>
    <p:extLst>
      <p:ext uri="{BB962C8B-B14F-4D97-AF65-F5344CB8AC3E}">
        <p14:creationId xmlns:p14="http://schemas.microsoft.com/office/powerpoint/2010/main" val="1966368185"/>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Title 1"/>
          <p:cNvSpPr>
            <a:spLocks noGrp="1"/>
          </p:cNvSpPr>
          <p:nvPr>
            <p:ph type="title"/>
          </p:nvPr>
        </p:nvSpPr>
        <p:spPr>
          <a:xfrm>
            <a:off x="838200" y="365125"/>
            <a:ext cx="10515600" cy="646257"/>
          </a:xfrm>
        </p:spPr>
        <p:txBody>
          <a:bodyPr>
            <a:normAutofit fontScale="90000"/>
          </a:bodyPr>
          <a:lstStyle/>
          <a:p>
            <a:endParaRPr lang="en-US" altLang="en-US" dirty="0">
              <a:latin typeface="Arial" panose="020B0604020202020204" pitchFamily="34" charset="0"/>
            </a:endParaRPr>
          </a:p>
        </p:txBody>
      </p:sp>
      <p:sp>
        <p:nvSpPr>
          <p:cNvPr id="196611" name="Content Placeholder 2"/>
          <p:cNvSpPr>
            <a:spLocks noGrp="1"/>
          </p:cNvSpPr>
          <p:nvPr>
            <p:ph idx="1"/>
          </p:nvPr>
        </p:nvSpPr>
        <p:spPr>
          <a:xfrm>
            <a:off x="838200" y="1316182"/>
            <a:ext cx="10633364" cy="5065568"/>
          </a:xfrm>
        </p:spPr>
        <p:txBody>
          <a:bodyPr/>
          <a:lstStyle/>
          <a:p>
            <a:r>
              <a:rPr lang="pt-BR" altLang="en-US" dirty="0">
                <a:latin typeface="Arial" panose="020B0604020202020204" pitchFamily="34" charset="0"/>
              </a:rPr>
              <a:t>Lei 8212/91 - Art. 22. A contribuição a cargo da empresa, destinada à Seguridade Social, além do disposto no art. 23, é de: </a:t>
            </a:r>
          </a:p>
          <a:p>
            <a:r>
              <a:rPr lang="pt-BR" altLang="en-US" dirty="0">
                <a:latin typeface="Arial" panose="020B0604020202020204" pitchFamily="34" charset="0"/>
              </a:rPr>
              <a:t>III - vinte por cento sobre o total das remunerações pagas ou creditadas a qualquer título, no decorrer do mês, aos segurados contribuintes individuais que lhe prestem serviços</a:t>
            </a:r>
          </a:p>
          <a:p>
            <a:r>
              <a:rPr lang="pt-BR" altLang="en-US" dirty="0">
                <a:latin typeface="Arial" panose="020B0604020202020204" pitchFamily="34" charset="0"/>
              </a:rPr>
              <a:t>§ 1</a:t>
            </a:r>
            <a:r>
              <a:rPr lang="pt-BR" altLang="en-US" u="sng" baseline="30000" dirty="0">
                <a:latin typeface="Arial" panose="020B0604020202020204" pitchFamily="34" charset="0"/>
              </a:rPr>
              <a:t>o</a:t>
            </a:r>
            <a:r>
              <a:rPr lang="pt-BR" altLang="en-US" dirty="0">
                <a:latin typeface="Arial" panose="020B0604020202020204" pitchFamily="34" charset="0"/>
              </a:rPr>
              <a:t> No caso de bancos comerciais ....... 2,5%</a:t>
            </a:r>
          </a:p>
          <a:p>
            <a:endParaRPr lang="en-US" altLang="en-US" dirty="0">
              <a:latin typeface="Arial" panose="020B0604020202020204" pitchFamily="34" charset="0"/>
            </a:endParaRPr>
          </a:p>
        </p:txBody>
      </p:sp>
      <p:sp>
        <p:nvSpPr>
          <p:cNvPr id="196612"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Slide Number Placeholder 4"/>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00EA20A1-8C90-43C3-9DB5-759C5CA1C14D}" type="slidenum">
              <a:rPr lang="pt-BR" altLang="pt-BR">
                <a:solidFill>
                  <a:srgbClr val="9B9A98"/>
                </a:solidFill>
              </a:rPr>
              <a:pPr eaLnBrk="1" hangingPunct="1"/>
              <a:t>234</a:t>
            </a:fld>
            <a:endParaRPr lang="pt-BR" altLang="pt-BR">
              <a:solidFill>
                <a:srgbClr val="9B9A98"/>
              </a:solidFill>
            </a:endParaRPr>
          </a:p>
        </p:txBody>
      </p:sp>
    </p:spTree>
    <p:extLst>
      <p:ext uri="{BB962C8B-B14F-4D97-AF65-F5344CB8AC3E}">
        <p14:creationId xmlns:p14="http://schemas.microsoft.com/office/powerpoint/2010/main" val="955961754"/>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2"/>
          <p:cNvSpPr>
            <a:spLocks noGrp="1" noChangeArrowheads="1"/>
          </p:cNvSpPr>
          <p:nvPr>
            <p:ph type="title"/>
          </p:nvPr>
        </p:nvSpPr>
        <p:spPr>
          <a:xfrm>
            <a:off x="2209800" y="2130426"/>
            <a:ext cx="7486650" cy="1470025"/>
          </a:xfrm>
          <a:solidFill>
            <a:schemeClr val="tx2">
              <a:lumMod val="50000"/>
            </a:schemeClr>
          </a:solidFill>
          <a:ln>
            <a:solidFill>
              <a:schemeClr val="tx2"/>
            </a:solidFill>
            <a:miter lim="800000"/>
            <a:headEnd/>
            <a:tailEnd/>
          </a:ln>
        </p:spPr>
        <p:txBody>
          <a:bodyPr vert="horz" lIns="91440" tIns="45720" rIns="91440" bIns="45720" rtlCol="0" anchor="ctr">
            <a:normAutofit/>
          </a:bodyPr>
          <a:lstStyle/>
          <a:p>
            <a:pPr algn="ctr" eaLnBrk="1" hangingPunct="1"/>
            <a:r>
              <a:rPr lang="pt-BR" altLang="en-US" sz="4200" b="1">
                <a:solidFill>
                  <a:schemeClr val="bg1"/>
                </a:solidFill>
                <a:latin typeface="Franklin Gothic Book" panose="020B0503020102020204" pitchFamily="34" charset="0"/>
              </a:rPr>
              <a:t>FISCALIZAÇÃO E PENALIDADES</a:t>
            </a:r>
            <a:r>
              <a:rPr lang="pt-BR" altLang="en-US">
                <a:solidFill>
                  <a:schemeClr val="bg1"/>
                </a:solidFill>
                <a:latin typeface="Franklin Gothic Book" panose="020B0503020102020204" pitchFamily="34" charset="0"/>
              </a:rPr>
              <a:t> </a:t>
            </a:r>
          </a:p>
        </p:txBody>
      </p:sp>
      <p:sp>
        <p:nvSpPr>
          <p:cNvPr id="197637" name="Rectangle 3"/>
          <p:cNvSpPr>
            <a:spLocks noGrp="1" noChangeArrowheads="1"/>
          </p:cNvSpPr>
          <p:nvPr>
            <p:ph type="body" idx="1"/>
          </p:nvPr>
        </p:nvSpPr>
        <p:spPr>
          <a:xfrm>
            <a:off x="2640014" y="3695701"/>
            <a:ext cx="6149975" cy="1927225"/>
          </a:xfrm>
        </p:spPr>
        <p:txBody>
          <a:bodyPr/>
          <a:lstStyle/>
          <a:p>
            <a:pPr marL="0" indent="0" algn="ctr">
              <a:buNone/>
            </a:pPr>
            <a:endParaRPr lang="en-US" altLang="en-US">
              <a:latin typeface="Arial" panose="020B0604020202020204" pitchFamily="34" charset="0"/>
            </a:endParaRPr>
          </a:p>
        </p:txBody>
      </p:sp>
      <p:sp>
        <p:nvSpPr>
          <p:cNvPr id="197638" name="Espaço Reservado para Rodapé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eaLnBrk="1" hangingPunct="1">
              <a:spcBef>
                <a:spcPct val="0"/>
              </a:spcBef>
              <a:buClrTx/>
              <a:buSzTx/>
              <a:buFontTx/>
              <a:buNone/>
            </a:pPr>
            <a:r>
              <a:rPr lang="it-IT" altLang="en-US" sz="1000">
                <a:solidFill>
                  <a:srgbClr val="9B9A98"/>
                </a:solidFill>
              </a:rPr>
              <a:t>eraldo consorte -  econsort@gmail.com</a:t>
            </a:r>
            <a:endParaRPr lang="pt-BR" altLang="en-US" sz="1000">
              <a:solidFill>
                <a:srgbClr val="9B9A98"/>
              </a:solidFill>
            </a:endParaRPr>
          </a:p>
        </p:txBody>
      </p:sp>
      <p:sp>
        <p:nvSpPr>
          <p:cNvPr id="5" name="Espaço Reservado para Número de Slide 5"/>
          <p:cNvSpPr>
            <a:spLocks noGrp="1"/>
          </p:cNvSpPr>
          <p:nvPr>
            <p:ph type="sldNum" sz="quarter" idx="12"/>
          </p:nvPr>
        </p:nvSpPr>
        <p:spPr/>
        <p:txBody>
          <a:bodyPr/>
          <a:lstStyle>
            <a:lvl1pPr eaLnBrk="0" hangingPunct="0">
              <a:defRPr>
                <a:solidFill>
                  <a:schemeClr val="tx1"/>
                </a:solidFill>
                <a:latin typeface="Times New Roman" panose="02020603050405020304" pitchFamily="18" charset="0"/>
              </a:defRPr>
            </a:lvl1pPr>
            <a:lvl2pPr marL="742950" indent="-285750" eaLnBrk="0" hangingPunct="0">
              <a:defRPr>
                <a:solidFill>
                  <a:schemeClr val="tx1"/>
                </a:solidFill>
                <a:latin typeface="Times New Roman" panose="02020603050405020304" pitchFamily="18" charset="0"/>
              </a:defRPr>
            </a:lvl2pPr>
            <a:lvl3pPr marL="1143000" indent="-228600" eaLnBrk="0" hangingPunct="0">
              <a:defRPr>
                <a:solidFill>
                  <a:schemeClr val="tx1"/>
                </a:solidFill>
                <a:latin typeface="Times New Roman" panose="02020603050405020304" pitchFamily="18" charset="0"/>
              </a:defRPr>
            </a:lvl3pPr>
            <a:lvl4pPr marL="1600200" indent="-228600" eaLnBrk="0" hangingPunct="0">
              <a:defRPr>
                <a:solidFill>
                  <a:schemeClr val="tx1"/>
                </a:solidFill>
                <a:latin typeface="Times New Roman" panose="02020603050405020304" pitchFamily="18" charset="0"/>
              </a:defRPr>
            </a:lvl4pPr>
            <a:lvl5pPr marL="2057400" indent="-228600" eaLnBrk="0" hangingPunct="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hangingPunct="1"/>
            <a:fld id="{246BD7B6-2A34-4595-A806-387372E1F256}" type="slidenum">
              <a:rPr lang="pt-BR" altLang="pt-BR">
                <a:solidFill>
                  <a:srgbClr val="9B9A98"/>
                </a:solidFill>
              </a:rPr>
              <a:pPr eaLnBrk="1" hangingPunct="1"/>
              <a:t>235</a:t>
            </a:fld>
            <a:endParaRPr lang="pt-BR" altLang="pt-BR">
              <a:solidFill>
                <a:srgbClr val="9B9A98"/>
              </a:solidFill>
            </a:endParaRPr>
          </a:p>
        </p:txBody>
      </p:sp>
      <p:sp>
        <p:nvSpPr>
          <p:cNvPr id="197635" name="Espaço Reservado para Número de Slide 5"/>
          <p:cNvSpPr txBox="1">
            <a:spLocks noGrp="1"/>
          </p:cNvSpPr>
          <p:nvPr/>
        </p:nvSpPr>
        <p:spPr bwMode="auto">
          <a:xfrm>
            <a:off x="8077200" y="6248400"/>
            <a:ext cx="1905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accent1"/>
              </a:buClr>
              <a:buSzPct val="80000"/>
              <a:buFont typeface="Wingdings 2" panose="05020102010507070707" pitchFamily="18" charset="2"/>
              <a:buChar char=""/>
              <a:defRPr sz="3000">
                <a:solidFill>
                  <a:schemeClr val="tx1"/>
                </a:solidFill>
                <a:latin typeface="Arial" panose="020B0604020202020204" pitchFamily="34" charset="0"/>
              </a:defRPr>
            </a:lvl1pPr>
            <a:lvl2pPr marL="742950" indent="-285750" eaLnBrk="0" hangingPunct="0">
              <a:spcBef>
                <a:spcPct val="20000"/>
              </a:spcBef>
              <a:buClr>
                <a:schemeClr val="accent1"/>
              </a:buClr>
              <a:buSzPct val="90000"/>
              <a:buFont typeface="Wingdings 2" panose="05020102010507070707" pitchFamily="18" charset="2"/>
              <a:buChar char=""/>
              <a:defRPr sz="2600">
                <a:solidFill>
                  <a:schemeClr val="tx1"/>
                </a:solidFill>
                <a:latin typeface="Arial" panose="020B0604020202020204" pitchFamily="34" charset="0"/>
              </a:defRPr>
            </a:lvl2pPr>
            <a:lvl3pPr marL="1143000" indent="-228600" eaLnBrk="0" hangingPunct="0">
              <a:spcBef>
                <a:spcPct val="20000"/>
              </a:spcBef>
              <a:buClr>
                <a:schemeClr val="accent2"/>
              </a:buClr>
              <a:buSzPct val="85000"/>
              <a:buFont typeface="Arial" panose="020B0604020202020204" pitchFamily="34" charset="0"/>
              <a:buChar char="○"/>
              <a:defRPr sz="2400">
                <a:solidFill>
                  <a:schemeClr val="tx1"/>
                </a:solidFill>
                <a:latin typeface="Arial" panose="020B0604020202020204" pitchFamily="34" charset="0"/>
              </a:defRPr>
            </a:lvl3pPr>
            <a:lvl4pPr marL="1600200" indent="-228600" eaLnBrk="0" hangingPunct="0">
              <a:spcBef>
                <a:spcPct val="20000"/>
              </a:spcBef>
              <a:buClr>
                <a:srgbClr val="8D89A4"/>
              </a:buClr>
              <a:buSzPct val="90000"/>
              <a:buFont typeface="Wingdings 2" panose="05020102010507070707" pitchFamily="18" charset="2"/>
              <a:buChar char=""/>
              <a:defRPr sz="2000">
                <a:solidFill>
                  <a:schemeClr val="tx1"/>
                </a:solidFill>
                <a:latin typeface="Arial" panose="020B0604020202020204" pitchFamily="34" charset="0"/>
              </a:defRPr>
            </a:lvl4pPr>
            <a:lvl5pPr marL="2057400" indent="-228600" eaLnBrk="0" hangingPunct="0">
              <a:spcBef>
                <a:spcPct val="20000"/>
              </a:spcBef>
              <a:buClr>
                <a:srgbClr val="748560"/>
              </a:buClr>
              <a:buSzPct val="100000"/>
              <a:buFont typeface="Arial" panose="020B0604020202020204" pitchFamily="34" charset="0"/>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rgbClr val="748560"/>
              </a:buClr>
              <a:buSzPct val="100000"/>
              <a:buFont typeface="Arial" panose="020B0604020202020204" pitchFamily="34" charset="0"/>
              <a:buChar char="-"/>
              <a:defRPr sz="2000">
                <a:solidFill>
                  <a:schemeClr val="tx1"/>
                </a:solidFill>
                <a:latin typeface="Arial" panose="020B0604020202020204" pitchFamily="34" charset="0"/>
              </a:defRPr>
            </a:lvl9pPr>
          </a:lstStyle>
          <a:p>
            <a:pPr algn="r" eaLnBrk="1" hangingPunct="1">
              <a:spcBef>
                <a:spcPct val="0"/>
              </a:spcBef>
              <a:buClrTx/>
              <a:buSzTx/>
              <a:buFontTx/>
              <a:buNone/>
            </a:pPr>
            <a:fld id="{16515715-8223-4BDE-839D-B1998333CF96}" type="slidenum">
              <a:rPr lang="pt-BR" altLang="en-US" sz="1400">
                <a:latin typeface="Times New Roman" panose="02020603050405020304" pitchFamily="18" charset="0"/>
              </a:rPr>
              <a:pPr algn="r" eaLnBrk="1" hangingPunct="1">
                <a:spcBef>
                  <a:spcPct val="0"/>
                </a:spcBef>
                <a:buClrTx/>
                <a:buSzTx/>
                <a:buFontTx/>
                <a:buNone/>
              </a:pPr>
              <a:t>235</a:t>
            </a:fld>
            <a:endParaRPr lang="pt-BR" altLang="en-US" sz="1400">
              <a:latin typeface="Times New Roman" panose="02020603050405020304" pitchFamily="18" charset="0"/>
            </a:endParaRPr>
          </a:p>
        </p:txBody>
      </p:sp>
    </p:spTree>
    <p:extLst>
      <p:ext uri="{BB962C8B-B14F-4D97-AF65-F5344CB8AC3E}">
        <p14:creationId xmlns:p14="http://schemas.microsoft.com/office/powerpoint/2010/main" val="3610504512"/>
      </p:ext>
    </p:extLst>
  </p:cSld>
  <p:clrMapOvr>
    <a:masterClrMapping/>
  </p:clrMapOvr>
  <p:transition/>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5289754" y="639098"/>
            <a:ext cx="6253317" cy="1551209"/>
          </a:xfrm>
        </p:spPr>
        <p:txBody>
          <a:bodyPr>
            <a:normAutofit/>
          </a:bodyPr>
          <a:lstStyle/>
          <a:p>
            <a:r>
              <a:rPr lang="en-US" sz="7200" dirty="0" err="1">
                <a:solidFill>
                  <a:schemeClr val="accent5">
                    <a:lumMod val="50000"/>
                  </a:schemeClr>
                </a:solidFill>
                <a:latin typeface="Times New Roman" panose="02020603050405020304" pitchFamily="18" charset="0"/>
                <a:cs typeface="Times New Roman" panose="02020603050405020304" pitchFamily="18" charset="0"/>
              </a:rPr>
              <a:t>Obrigado</a:t>
            </a:r>
            <a:endParaRPr lang="en-US" sz="7200" dirty="0">
              <a:solidFill>
                <a:schemeClr val="accent5">
                  <a:lumMod val="50000"/>
                </a:schemeClr>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135527" y="2301948"/>
            <a:ext cx="6634716" cy="2921334"/>
          </a:xfrm>
        </p:spPr>
        <p:txBody>
          <a:bodyPr>
            <a:normAutofit/>
          </a:bodyPr>
          <a:lstStyle/>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Eraldo Consorte</a:t>
            </a:r>
          </a:p>
          <a:p>
            <a:r>
              <a:rPr lang="en-U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(11) 99568.9961   </a:t>
            </a:r>
          </a:p>
          <a:p>
            <a:r>
              <a:rPr lang="en-US" sz="2400" b="1" dirty="0">
                <a:solidFill>
                  <a:srgbClr val="0070C0"/>
                </a:solidFill>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econsort@gmail.com</a:t>
            </a:r>
            <a:endParaRPr lang="en-US" sz="2400" b="1" dirty="0">
              <a:solidFill>
                <a:srgbClr val="0070C0"/>
              </a:solidFill>
              <a:latin typeface="Times New Roman" panose="02020603050405020304" pitchFamily="18" charset="0"/>
              <a:cs typeface="Times New Roman" panose="02020603050405020304" pitchFamily="18" charset="0"/>
            </a:endParaRPr>
          </a:p>
          <a:p>
            <a:r>
              <a:rPr lang="en-US" b="1" dirty="0">
                <a:solidFill>
                  <a:srgbClr val="0070C0"/>
                </a:solidFill>
                <a:latin typeface="Times New Roman" panose="02020603050405020304" pitchFamily="18" charset="0"/>
                <a:cs typeface="Times New Roman" panose="02020603050405020304" pitchFamily="18" charset="0"/>
                <a:hlinkClick r:id="rId3"/>
              </a:rPr>
              <a:t>www.consortecursos.com</a:t>
            </a:r>
            <a:endParaRPr lang="en-US" sz="2400" b="1" dirty="0">
              <a:solidFill>
                <a:srgbClr val="0070C0"/>
              </a:solidFill>
              <a:latin typeface="Times New Roman" panose="02020603050405020304" pitchFamily="18" charset="0"/>
              <a:cs typeface="Times New Roman" panose="02020603050405020304" pitchFamily="18" charset="0"/>
            </a:endParaRPr>
          </a:p>
          <a:p>
            <a:endParaRPr lang="en-US" sz="24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7" name="Content Placeholder 12">
            <a:extLst>
              <a:ext uri="{FF2B5EF4-FFF2-40B4-BE49-F238E27FC236}">
                <a16:creationId xmlns:a16="http://schemas.microsoft.com/office/drawing/2014/main" id="{AA88CE22-3799-4066-AD80-2177B7C0CB0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28245" y="5534322"/>
            <a:ext cx="1849280" cy="1178662"/>
          </a:xfrm>
          <a:prstGeom prst="rect">
            <a:avLst/>
          </a:prstGeom>
        </p:spPr>
      </p:pic>
      <p:pic>
        <p:nvPicPr>
          <p:cNvPr id="6" name="Picture 5" descr="Instagram Logo Editorial Vetora Illustration Imagem Editorial - Ilustração  de câmara, tela: 135977670">
            <a:extLst>
              <a:ext uri="{FF2B5EF4-FFF2-40B4-BE49-F238E27FC236}">
                <a16:creationId xmlns:a16="http://schemas.microsoft.com/office/drawing/2014/main" id="{F5F32D47-AB01-4AD0-B87E-1401B0032B98}"/>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9959" y="4289238"/>
            <a:ext cx="965213" cy="934044"/>
          </a:xfrm>
          <a:prstGeom prst="rect">
            <a:avLst/>
          </a:prstGeom>
          <a:noFill/>
          <a:ln>
            <a:noFill/>
          </a:ln>
        </p:spPr>
      </p:pic>
      <p:pic>
        <p:nvPicPr>
          <p:cNvPr id="8" name="Picture 7">
            <a:extLst>
              <a:ext uri="{FF2B5EF4-FFF2-40B4-BE49-F238E27FC236}">
                <a16:creationId xmlns:a16="http://schemas.microsoft.com/office/drawing/2014/main" id="{41187529-5EBE-4E3A-B1B8-EDC373F0BF04}"/>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96178" y="4416535"/>
            <a:ext cx="679450" cy="679450"/>
          </a:xfrm>
          <a:prstGeom prst="rect">
            <a:avLst/>
          </a:prstGeom>
          <a:noFill/>
          <a:ln>
            <a:noFill/>
          </a:ln>
        </p:spPr>
      </p:pic>
    </p:spTree>
    <p:extLst>
      <p:ext uri="{BB962C8B-B14F-4D97-AF65-F5344CB8AC3E}">
        <p14:creationId xmlns:p14="http://schemas.microsoft.com/office/powerpoint/2010/main" val="26043049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EE781AF-50E7-4608-BE11-CB2070463A6A}"/>
              </a:ext>
            </a:extLst>
          </p:cNvPr>
          <p:cNvSpPr>
            <a:spLocks noGrp="1"/>
          </p:cNvSpPr>
          <p:nvPr>
            <p:ph type="title"/>
          </p:nvPr>
        </p:nvSpPr>
        <p:spPr>
          <a:xfrm>
            <a:off x="466722" y="586855"/>
            <a:ext cx="3201366" cy="3387497"/>
          </a:xfrm>
        </p:spPr>
        <p:txBody>
          <a:bodyPr anchor="b">
            <a:normAutofit/>
          </a:bodyPr>
          <a:lstStyle/>
          <a:p>
            <a:pPr algn="ctr"/>
            <a:r>
              <a:rPr lang="pt-BR" sz="3600" dirty="0">
                <a:solidFill>
                  <a:schemeClr val="bg1"/>
                </a:solidFill>
                <a:latin typeface="Times New Roman" panose="02020603050405020304" pitchFamily="18" charset="0"/>
                <a:cs typeface="Times New Roman" panose="02020603050405020304" pitchFamily="18" charset="0"/>
              </a:rPr>
              <a:t>TABELA 06 – PAÍSES</a:t>
            </a:r>
            <a:br>
              <a:rPr lang="pt-BR" sz="3600" dirty="0">
                <a:solidFill>
                  <a:schemeClr val="bg1"/>
                </a:solidFill>
                <a:latin typeface="Times New Roman" panose="02020603050405020304" pitchFamily="18" charset="0"/>
                <a:cs typeface="Times New Roman" panose="02020603050405020304" pitchFamily="18" charset="0"/>
              </a:rPr>
            </a:br>
            <a:br>
              <a:rPr lang="pt-BR" sz="4000" b="1" dirty="0">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4" name="Footer Placeholder 3">
            <a:extLst>
              <a:ext uri="{FF2B5EF4-FFF2-40B4-BE49-F238E27FC236}">
                <a16:creationId xmlns:a16="http://schemas.microsoft.com/office/drawing/2014/main" id="{414BE4CA-7921-4E12-8EF3-87974EA9CF2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graphicFrame>
        <p:nvGraphicFramePr>
          <p:cNvPr id="6" name="Content Placeholder 5">
            <a:extLst>
              <a:ext uri="{FF2B5EF4-FFF2-40B4-BE49-F238E27FC236}">
                <a16:creationId xmlns:a16="http://schemas.microsoft.com/office/drawing/2014/main" id="{220B298A-170A-4D29-B77A-F56250B348AF}"/>
              </a:ext>
            </a:extLst>
          </p:cNvPr>
          <p:cNvGraphicFramePr>
            <a:graphicFrameLocks noGrp="1"/>
          </p:cNvGraphicFramePr>
          <p:nvPr>
            <p:ph idx="1"/>
            <p:extLst>
              <p:ext uri="{D42A27DB-BD31-4B8C-83A1-F6EECF244321}">
                <p14:modId xmlns:p14="http://schemas.microsoft.com/office/powerpoint/2010/main" val="2037907232"/>
              </p:ext>
            </p:extLst>
          </p:nvPr>
        </p:nvGraphicFramePr>
        <p:xfrm>
          <a:off x="4699138" y="2374762"/>
          <a:ext cx="6554788" cy="1139324"/>
        </p:xfrm>
        <a:graphic>
          <a:graphicData uri="http://schemas.openxmlformats.org/drawingml/2006/table">
            <a:tbl>
              <a:tblPr/>
              <a:tblGrid>
                <a:gridCol w="3277394">
                  <a:extLst>
                    <a:ext uri="{9D8B030D-6E8A-4147-A177-3AD203B41FA5}">
                      <a16:colId xmlns:a16="http://schemas.microsoft.com/office/drawing/2014/main" val="2934387395"/>
                    </a:ext>
                  </a:extLst>
                </a:gridCol>
                <a:gridCol w="3277394">
                  <a:extLst>
                    <a:ext uri="{9D8B030D-6E8A-4147-A177-3AD203B41FA5}">
                      <a16:colId xmlns:a16="http://schemas.microsoft.com/office/drawing/2014/main" val="3682028346"/>
                    </a:ext>
                  </a:extLst>
                </a:gridCol>
              </a:tblGrid>
              <a:tr h="327930">
                <a:tc>
                  <a:txBody>
                    <a:bodyPr/>
                    <a:lstStyle/>
                    <a:p>
                      <a:pPr algn="ctr" fontAlgn="ctr"/>
                      <a:r>
                        <a:rPr lang="pt-BR" sz="3200" b="1" dirty="0">
                          <a:solidFill>
                            <a:schemeClr val="bg1"/>
                          </a:solidFill>
                          <a:effectLst/>
                          <a:latin typeface="Times New Roman" panose="02020603050405020304" pitchFamily="18" charset="0"/>
                          <a:cs typeface="Times New Roman" panose="02020603050405020304" pitchFamily="18" charset="0"/>
                        </a:rPr>
                        <a:t>CÓDIGO</a:t>
                      </a:r>
                    </a:p>
                  </a:txBody>
                  <a:tcPr marL="81983" marR="81983" marT="40991" marB="4099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002060"/>
                    </a:solidFill>
                  </a:tcPr>
                </a:tc>
                <a:tc>
                  <a:txBody>
                    <a:bodyPr/>
                    <a:lstStyle/>
                    <a:p>
                      <a:pPr algn="ctr" fontAlgn="ctr"/>
                      <a:r>
                        <a:rPr lang="pt-BR" sz="3200" b="1" dirty="0">
                          <a:solidFill>
                            <a:schemeClr val="bg1"/>
                          </a:solidFill>
                          <a:effectLst/>
                          <a:latin typeface="Times New Roman" panose="02020603050405020304" pitchFamily="18" charset="0"/>
                          <a:cs typeface="Times New Roman" panose="02020603050405020304" pitchFamily="18" charset="0"/>
                        </a:rPr>
                        <a:t>NOME</a:t>
                      </a:r>
                    </a:p>
                  </a:txBody>
                  <a:tcPr marL="81983" marR="81983" marT="40991" marB="4099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002060"/>
                    </a:solidFill>
                  </a:tcPr>
                </a:tc>
                <a:extLst>
                  <a:ext uri="{0D108BD9-81ED-4DB2-BD59-A6C34878D82A}">
                    <a16:rowId xmlns:a16="http://schemas.microsoft.com/office/drawing/2014/main" val="989568514"/>
                  </a:ext>
                </a:extLst>
              </a:tr>
              <a:tr h="327930">
                <a:tc>
                  <a:txBody>
                    <a:bodyPr/>
                    <a:lstStyle/>
                    <a:p>
                      <a:pPr algn="ctr" fontAlgn="ctr"/>
                      <a:r>
                        <a:rPr lang="pt-BR" sz="3200" b="1" dirty="0">
                          <a:solidFill>
                            <a:srgbClr val="363636"/>
                          </a:solidFill>
                          <a:effectLst/>
                          <a:latin typeface="Times New Roman" panose="02020603050405020304" pitchFamily="18" charset="0"/>
                          <a:cs typeface="Times New Roman" panose="02020603050405020304" pitchFamily="18" charset="0"/>
                        </a:rPr>
                        <a:t>105</a:t>
                      </a:r>
                    </a:p>
                  </a:txBody>
                  <a:tcPr marL="81983" marR="81983" marT="40991" marB="4099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CCCCCC"/>
                    </a:solidFill>
                  </a:tcPr>
                </a:tc>
                <a:tc>
                  <a:txBody>
                    <a:bodyPr/>
                    <a:lstStyle/>
                    <a:p>
                      <a:pPr algn="ctr" fontAlgn="ctr"/>
                      <a:r>
                        <a:rPr lang="pt-BR" sz="3200" b="1" dirty="0">
                          <a:solidFill>
                            <a:srgbClr val="363636"/>
                          </a:solidFill>
                          <a:effectLst/>
                          <a:latin typeface="Times New Roman" panose="02020603050405020304" pitchFamily="18" charset="0"/>
                          <a:cs typeface="Times New Roman" panose="02020603050405020304" pitchFamily="18" charset="0"/>
                        </a:rPr>
                        <a:t>Brasil</a:t>
                      </a:r>
                    </a:p>
                  </a:txBody>
                  <a:tcPr marL="81983" marR="81983" marT="40991" marB="4099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CCCCCC"/>
                    </a:solidFill>
                  </a:tcPr>
                </a:tc>
                <a:extLst>
                  <a:ext uri="{0D108BD9-81ED-4DB2-BD59-A6C34878D82A}">
                    <a16:rowId xmlns:a16="http://schemas.microsoft.com/office/drawing/2014/main" val="2456303527"/>
                  </a:ext>
                </a:extLst>
              </a:tr>
            </a:tbl>
          </a:graphicData>
        </a:graphic>
      </p:graphicFrame>
      <p:sp>
        <p:nvSpPr>
          <p:cNvPr id="5" name="Slide Number Placeholder 4">
            <a:extLst>
              <a:ext uri="{FF2B5EF4-FFF2-40B4-BE49-F238E27FC236}">
                <a16:creationId xmlns:a16="http://schemas.microsoft.com/office/drawing/2014/main" id="{FAEDFBF6-94B2-4005-8F62-6973CEF0AE1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24</a:t>
            </a:fld>
            <a:endParaRPr lang="pt-BR" sz="1100">
              <a:solidFill>
                <a:schemeClr val="tx1">
                  <a:lumMod val="50000"/>
                  <a:lumOff val="50000"/>
                </a:schemeClr>
              </a:solidFill>
            </a:endParaRPr>
          </a:p>
        </p:txBody>
      </p:sp>
    </p:spTree>
    <p:extLst>
      <p:ext uri="{BB962C8B-B14F-4D97-AF65-F5344CB8AC3E}">
        <p14:creationId xmlns:p14="http://schemas.microsoft.com/office/powerpoint/2010/main" val="6669557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9" name="Rectangle 4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Freeform: Shape 5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Rectangle 5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16BDCEF-FAC3-443B-A92F-207F11E494C5}"/>
              </a:ext>
            </a:extLst>
          </p:cNvPr>
          <p:cNvSpPr>
            <a:spLocks noGrp="1"/>
          </p:cNvSpPr>
          <p:nvPr>
            <p:ph type="title"/>
          </p:nvPr>
        </p:nvSpPr>
        <p:spPr>
          <a:xfrm>
            <a:off x="457200" y="1683756"/>
            <a:ext cx="3324225" cy="2831094"/>
          </a:xfrm>
        </p:spPr>
        <p:txBody>
          <a:bodyPr anchor="b">
            <a:normAutofit/>
          </a:bodyPr>
          <a:lstStyle/>
          <a:p>
            <a:r>
              <a:rPr lang="pt-BR" sz="3600" i="0" dirty="0">
                <a:solidFill>
                  <a:schemeClr val="bg1"/>
                </a:solidFill>
                <a:effectLst/>
                <a:latin typeface="Times New Roman" panose="02020603050405020304" pitchFamily="18" charset="0"/>
                <a:cs typeface="Times New Roman" panose="02020603050405020304" pitchFamily="18" charset="0"/>
              </a:rPr>
              <a:t>Tabela 07</a:t>
            </a:r>
            <a:br>
              <a:rPr lang="pt-BR" sz="3600" i="0" dirty="0">
                <a:solidFill>
                  <a:schemeClr val="bg1"/>
                </a:solidFill>
                <a:effectLst/>
                <a:latin typeface="Times New Roman" panose="02020603050405020304" pitchFamily="18" charset="0"/>
                <a:cs typeface="Times New Roman" panose="02020603050405020304" pitchFamily="18" charset="0"/>
              </a:rPr>
            </a:br>
            <a:r>
              <a:rPr lang="pt-BR" sz="3600" i="0" dirty="0">
                <a:solidFill>
                  <a:schemeClr val="bg1"/>
                </a:solidFill>
                <a:effectLst/>
                <a:latin typeface="Times New Roman" panose="02020603050405020304" pitchFamily="18" charset="0"/>
                <a:cs typeface="Times New Roman" panose="02020603050405020304" pitchFamily="18" charset="0"/>
              </a:rPr>
              <a:t> Tipos de Dependente</a:t>
            </a:r>
            <a:br>
              <a:rPr lang="pt-BR" sz="3600" i="0" dirty="0">
                <a:solidFill>
                  <a:schemeClr val="bg1"/>
                </a:solidFill>
                <a:effectLst/>
                <a:latin typeface="Times New Roman" panose="02020603050405020304" pitchFamily="18" charset="0"/>
                <a:cs typeface="Times New Roman" panose="02020603050405020304" pitchFamily="18" charset="0"/>
              </a:rPr>
            </a:br>
            <a:br>
              <a:rPr lang="pt-BR" sz="3600" i="0" dirty="0">
                <a:solidFill>
                  <a:schemeClr val="bg1"/>
                </a:solidFill>
                <a:effectLst/>
                <a:latin typeface="Times New Roman" panose="02020603050405020304" pitchFamily="18" charset="0"/>
                <a:cs typeface="Times New Roman" panose="02020603050405020304" pitchFamily="18" charset="0"/>
              </a:rPr>
            </a:br>
            <a:endParaRPr lang="pt-BR" sz="36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D2A19EC-2763-4BA9-9598-5C2E0EFAC58A}"/>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ECAC5C11-0FD7-4FE3-931D-D4B1E6EBD38C}"/>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25</a:t>
            </a:fld>
            <a:endParaRPr lang="pt-BR" sz="1100">
              <a:solidFill>
                <a:schemeClr val="tx1">
                  <a:lumMod val="50000"/>
                  <a:lumOff val="50000"/>
                </a:schemeClr>
              </a:solidFill>
            </a:endParaRPr>
          </a:p>
        </p:txBody>
      </p:sp>
      <p:graphicFrame>
        <p:nvGraphicFramePr>
          <p:cNvPr id="6" name="Content Placeholder 5">
            <a:extLst>
              <a:ext uri="{FF2B5EF4-FFF2-40B4-BE49-F238E27FC236}">
                <a16:creationId xmlns:a16="http://schemas.microsoft.com/office/drawing/2014/main" id="{BDE655EA-BFC3-487D-AFE3-F2482C77878F}"/>
              </a:ext>
            </a:extLst>
          </p:cNvPr>
          <p:cNvGraphicFramePr>
            <a:graphicFrameLocks noGrp="1"/>
          </p:cNvGraphicFramePr>
          <p:nvPr>
            <p:ph idx="1"/>
            <p:extLst>
              <p:ext uri="{D42A27DB-BD31-4B8C-83A1-F6EECF244321}">
                <p14:modId xmlns:p14="http://schemas.microsoft.com/office/powerpoint/2010/main" val="1978375242"/>
              </p:ext>
            </p:extLst>
          </p:nvPr>
        </p:nvGraphicFramePr>
        <p:xfrm>
          <a:off x="4112449" y="109410"/>
          <a:ext cx="7946214" cy="6711380"/>
        </p:xfrm>
        <a:graphic>
          <a:graphicData uri="http://schemas.openxmlformats.org/drawingml/2006/table">
            <a:tbl>
              <a:tblPr firstRow="1" bandRow="1">
                <a:tableStyleId>{5C22544A-7EE6-4342-B048-85BDC9FD1C3A}</a:tableStyleId>
              </a:tblPr>
              <a:tblGrid>
                <a:gridCol w="1623443">
                  <a:extLst>
                    <a:ext uri="{9D8B030D-6E8A-4147-A177-3AD203B41FA5}">
                      <a16:colId xmlns:a16="http://schemas.microsoft.com/office/drawing/2014/main" val="605430024"/>
                    </a:ext>
                  </a:extLst>
                </a:gridCol>
                <a:gridCol w="6322771">
                  <a:extLst>
                    <a:ext uri="{9D8B030D-6E8A-4147-A177-3AD203B41FA5}">
                      <a16:colId xmlns:a16="http://schemas.microsoft.com/office/drawing/2014/main" val="2982947543"/>
                    </a:ext>
                  </a:extLst>
                </a:gridCol>
              </a:tblGrid>
              <a:tr h="379846">
                <a:tc>
                  <a:txBody>
                    <a:bodyPr/>
                    <a:lstStyle/>
                    <a:p>
                      <a:pPr algn="ctr" fontAlgn="ctr"/>
                      <a:r>
                        <a:rPr lang="pt-BR" sz="2000" b="1" dirty="0">
                          <a:solidFill>
                            <a:schemeClr val="bg1"/>
                          </a:solidFill>
                          <a:effectLst/>
                          <a:latin typeface="Times New Roman" panose="02020603050405020304" pitchFamily="18" charset="0"/>
                          <a:cs typeface="Times New Roman" panose="02020603050405020304" pitchFamily="18" charset="0"/>
                        </a:rPr>
                        <a:t>CÓDIGO</a:t>
                      </a:r>
                    </a:p>
                  </a:txBody>
                  <a:tcPr marL="69389" marR="69389" marT="34694" marB="34694" anchor="ctr">
                    <a:solidFill>
                      <a:srgbClr val="002060"/>
                    </a:solidFill>
                  </a:tcPr>
                </a:tc>
                <a:tc>
                  <a:txBody>
                    <a:bodyPr/>
                    <a:lstStyle/>
                    <a:p>
                      <a:pPr algn="ctr" fontAlgn="ctr"/>
                      <a:r>
                        <a:rPr lang="pt-BR" sz="2000" b="1" dirty="0">
                          <a:solidFill>
                            <a:schemeClr val="bg1"/>
                          </a:solidFill>
                          <a:effectLst/>
                          <a:latin typeface="Times New Roman" panose="02020603050405020304" pitchFamily="18" charset="0"/>
                          <a:cs typeface="Times New Roman" panose="02020603050405020304" pitchFamily="18" charset="0"/>
                        </a:rPr>
                        <a:t>DESCRIÇÃO</a:t>
                      </a:r>
                    </a:p>
                  </a:txBody>
                  <a:tcPr marL="69389" marR="69389" marT="34694" marB="34694" anchor="ctr">
                    <a:solidFill>
                      <a:srgbClr val="002060"/>
                    </a:solidFill>
                  </a:tcPr>
                </a:tc>
                <a:extLst>
                  <a:ext uri="{0D108BD9-81ED-4DB2-BD59-A6C34878D82A}">
                    <a16:rowId xmlns:a16="http://schemas.microsoft.com/office/drawing/2014/main" val="1937326392"/>
                  </a:ext>
                </a:extLst>
              </a:tr>
              <a:tr h="379846">
                <a:tc>
                  <a:txBody>
                    <a:bodyPr/>
                    <a:lstStyle/>
                    <a:p>
                      <a:pPr algn="ctr" fontAlgn="ctr"/>
                      <a:r>
                        <a:rPr lang="pt-BR" sz="2000" dirty="0">
                          <a:effectLst/>
                          <a:latin typeface="Times New Roman" panose="02020603050405020304" pitchFamily="18" charset="0"/>
                          <a:cs typeface="Times New Roman" panose="02020603050405020304" pitchFamily="18" charset="0"/>
                        </a:rPr>
                        <a:t>01</a:t>
                      </a:r>
                    </a:p>
                  </a:txBody>
                  <a:tcPr marL="69389" marR="69389" marT="34694" marB="34694" anchor="ctr">
                    <a:solidFill>
                      <a:schemeClr val="accent1">
                        <a:lumMod val="20000"/>
                        <a:lumOff val="80000"/>
                      </a:schemeClr>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Cônjuge</a:t>
                      </a:r>
                    </a:p>
                  </a:txBody>
                  <a:tcPr marL="69389" marR="69389" marT="34694" marB="34694" anchor="ctr">
                    <a:solidFill>
                      <a:schemeClr val="accent1">
                        <a:lumMod val="20000"/>
                        <a:lumOff val="80000"/>
                      </a:schemeClr>
                    </a:solidFill>
                  </a:tcPr>
                </a:tc>
                <a:extLst>
                  <a:ext uri="{0D108BD9-81ED-4DB2-BD59-A6C34878D82A}">
                    <a16:rowId xmlns:a16="http://schemas.microsoft.com/office/drawing/2014/main" val="3903862169"/>
                  </a:ext>
                </a:extLst>
              </a:tr>
              <a:tr h="986030">
                <a:tc>
                  <a:txBody>
                    <a:bodyPr/>
                    <a:lstStyle/>
                    <a:p>
                      <a:pPr algn="ctr" fontAlgn="ctr"/>
                      <a:r>
                        <a:rPr lang="pt-BR" sz="2000" dirty="0">
                          <a:effectLst/>
                          <a:latin typeface="Times New Roman" panose="02020603050405020304" pitchFamily="18" charset="0"/>
                          <a:cs typeface="Times New Roman" panose="02020603050405020304" pitchFamily="18" charset="0"/>
                        </a:rPr>
                        <a:t>02</a:t>
                      </a:r>
                    </a:p>
                  </a:txBody>
                  <a:tcPr marL="69389" marR="69389" marT="34694" marB="34694" anchor="ctr">
                    <a:solidFill>
                      <a:schemeClr val="bg1"/>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Companheiro(a) com o(a) qual tenha filho ou viva há mais de 5 (cinco) anos ou possua declaração de união estável</a:t>
                      </a:r>
                    </a:p>
                  </a:txBody>
                  <a:tcPr marL="69389" marR="69389" marT="34694" marB="34694" anchor="ctr">
                    <a:solidFill>
                      <a:schemeClr val="bg1"/>
                    </a:solidFill>
                  </a:tcPr>
                </a:tc>
                <a:extLst>
                  <a:ext uri="{0D108BD9-81ED-4DB2-BD59-A6C34878D82A}">
                    <a16:rowId xmlns:a16="http://schemas.microsoft.com/office/drawing/2014/main" val="1603428064"/>
                  </a:ext>
                </a:extLst>
              </a:tr>
              <a:tr h="379846">
                <a:tc>
                  <a:txBody>
                    <a:bodyPr/>
                    <a:lstStyle/>
                    <a:p>
                      <a:pPr algn="ctr" fontAlgn="ctr"/>
                      <a:r>
                        <a:rPr lang="pt-BR" sz="2000" dirty="0">
                          <a:effectLst/>
                          <a:latin typeface="Times New Roman" panose="02020603050405020304" pitchFamily="18" charset="0"/>
                          <a:cs typeface="Times New Roman" panose="02020603050405020304" pitchFamily="18" charset="0"/>
                        </a:rPr>
                        <a:t>03</a:t>
                      </a:r>
                    </a:p>
                  </a:txBody>
                  <a:tcPr marL="69389" marR="69389" marT="34694" marB="34694" anchor="ctr">
                    <a:solidFill>
                      <a:schemeClr val="accent1">
                        <a:lumMod val="20000"/>
                        <a:lumOff val="80000"/>
                      </a:schemeClr>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Filho(a) ou enteado(a)</a:t>
                      </a:r>
                    </a:p>
                  </a:txBody>
                  <a:tcPr marL="69389" marR="69389" marT="34694" marB="34694" anchor="ctr">
                    <a:solidFill>
                      <a:schemeClr val="accent1">
                        <a:lumMod val="20000"/>
                        <a:lumOff val="80000"/>
                      </a:schemeClr>
                    </a:solidFill>
                  </a:tcPr>
                </a:tc>
                <a:extLst>
                  <a:ext uri="{0D108BD9-81ED-4DB2-BD59-A6C34878D82A}">
                    <a16:rowId xmlns:a16="http://schemas.microsoft.com/office/drawing/2014/main" val="3659595762"/>
                  </a:ext>
                </a:extLst>
              </a:tr>
              <a:tr h="689255">
                <a:tc>
                  <a:txBody>
                    <a:bodyPr/>
                    <a:lstStyle/>
                    <a:p>
                      <a:pPr algn="ctr" fontAlgn="ctr"/>
                      <a:r>
                        <a:rPr lang="pt-BR" sz="2000">
                          <a:effectLst/>
                          <a:latin typeface="Times New Roman" panose="02020603050405020304" pitchFamily="18" charset="0"/>
                          <a:cs typeface="Times New Roman" panose="02020603050405020304" pitchFamily="18" charset="0"/>
                        </a:rPr>
                        <a:t>04</a:t>
                      </a:r>
                    </a:p>
                  </a:txBody>
                  <a:tcPr marL="69389" marR="69389" marT="34694" marB="34694" anchor="ctr">
                    <a:solidFill>
                      <a:schemeClr val="bg1"/>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Filho(a) ou enteado(a), universitário(a) ou cursando escola técnica de 2º grau</a:t>
                      </a:r>
                    </a:p>
                  </a:txBody>
                  <a:tcPr marL="69389" marR="69389" marT="34694" marB="34694" anchor="ctr">
                    <a:solidFill>
                      <a:schemeClr val="bg1"/>
                    </a:solidFill>
                  </a:tcPr>
                </a:tc>
                <a:extLst>
                  <a:ext uri="{0D108BD9-81ED-4DB2-BD59-A6C34878D82A}">
                    <a16:rowId xmlns:a16="http://schemas.microsoft.com/office/drawing/2014/main" val="391520624"/>
                  </a:ext>
                </a:extLst>
              </a:tr>
              <a:tr h="689255">
                <a:tc>
                  <a:txBody>
                    <a:bodyPr/>
                    <a:lstStyle/>
                    <a:p>
                      <a:pPr algn="ctr" fontAlgn="ctr"/>
                      <a:r>
                        <a:rPr lang="pt-BR" sz="2000" dirty="0">
                          <a:effectLst/>
                          <a:latin typeface="Times New Roman" panose="02020603050405020304" pitchFamily="18" charset="0"/>
                          <a:cs typeface="Times New Roman" panose="02020603050405020304" pitchFamily="18" charset="0"/>
                        </a:rPr>
                        <a:t>06</a:t>
                      </a:r>
                    </a:p>
                  </a:txBody>
                  <a:tcPr marL="69389" marR="69389" marT="34694" marB="34694" anchor="ctr">
                    <a:solidFill>
                      <a:schemeClr val="accent1">
                        <a:lumMod val="20000"/>
                        <a:lumOff val="80000"/>
                      </a:schemeClr>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Irmão(ã), neto(a) ou bisneto(a) sem arrimo dos pais, do(a) qual detenha a guarda judicial</a:t>
                      </a:r>
                    </a:p>
                  </a:txBody>
                  <a:tcPr marL="69389" marR="69389" marT="34694" marB="34694" anchor="ctr">
                    <a:solidFill>
                      <a:schemeClr val="accent1">
                        <a:lumMod val="20000"/>
                        <a:lumOff val="80000"/>
                      </a:schemeClr>
                    </a:solidFill>
                  </a:tcPr>
                </a:tc>
                <a:extLst>
                  <a:ext uri="{0D108BD9-81ED-4DB2-BD59-A6C34878D82A}">
                    <a16:rowId xmlns:a16="http://schemas.microsoft.com/office/drawing/2014/main" val="1791900659"/>
                  </a:ext>
                </a:extLst>
              </a:tr>
              <a:tr h="998663">
                <a:tc>
                  <a:txBody>
                    <a:bodyPr/>
                    <a:lstStyle/>
                    <a:p>
                      <a:pPr algn="ctr" fontAlgn="ctr"/>
                      <a:r>
                        <a:rPr lang="pt-BR" sz="2000">
                          <a:effectLst/>
                          <a:latin typeface="Times New Roman" panose="02020603050405020304" pitchFamily="18" charset="0"/>
                          <a:cs typeface="Times New Roman" panose="02020603050405020304" pitchFamily="18" charset="0"/>
                        </a:rPr>
                        <a:t>07</a:t>
                      </a:r>
                    </a:p>
                  </a:txBody>
                  <a:tcPr marL="69389" marR="69389" marT="34694" marB="34694" anchor="ctr">
                    <a:solidFill>
                      <a:schemeClr val="bg1"/>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Irmão(ã), neto(a) ou bisneto(a) sem arrimo dos pais, universitário(a) ou cursando escola técnica de 2° grau, do(a) qual detenha a guarda judicial</a:t>
                      </a:r>
                    </a:p>
                  </a:txBody>
                  <a:tcPr marL="69389" marR="69389" marT="34694" marB="34694" anchor="ctr">
                    <a:solidFill>
                      <a:schemeClr val="bg1"/>
                    </a:solidFill>
                  </a:tcPr>
                </a:tc>
                <a:extLst>
                  <a:ext uri="{0D108BD9-81ED-4DB2-BD59-A6C34878D82A}">
                    <a16:rowId xmlns:a16="http://schemas.microsoft.com/office/drawing/2014/main" val="1617557140"/>
                  </a:ext>
                </a:extLst>
              </a:tr>
              <a:tr h="379846">
                <a:tc>
                  <a:txBody>
                    <a:bodyPr/>
                    <a:lstStyle/>
                    <a:p>
                      <a:pPr algn="ctr" fontAlgn="ctr"/>
                      <a:r>
                        <a:rPr lang="pt-BR" sz="2000" dirty="0">
                          <a:effectLst/>
                          <a:latin typeface="Times New Roman" panose="02020603050405020304" pitchFamily="18" charset="0"/>
                          <a:cs typeface="Times New Roman" panose="02020603050405020304" pitchFamily="18" charset="0"/>
                        </a:rPr>
                        <a:t>09</a:t>
                      </a:r>
                    </a:p>
                  </a:txBody>
                  <a:tcPr marL="69389" marR="69389" marT="34694" marB="34694" anchor="ctr">
                    <a:solidFill>
                      <a:schemeClr val="accent1">
                        <a:lumMod val="20000"/>
                        <a:lumOff val="80000"/>
                      </a:schemeClr>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Pais, avós e bisavós</a:t>
                      </a:r>
                    </a:p>
                  </a:txBody>
                  <a:tcPr marL="69389" marR="69389" marT="34694" marB="34694" anchor="ctr">
                    <a:solidFill>
                      <a:schemeClr val="accent1">
                        <a:lumMod val="20000"/>
                        <a:lumOff val="80000"/>
                      </a:schemeClr>
                    </a:solidFill>
                  </a:tcPr>
                </a:tc>
                <a:extLst>
                  <a:ext uri="{0D108BD9-81ED-4DB2-BD59-A6C34878D82A}">
                    <a16:rowId xmlns:a16="http://schemas.microsoft.com/office/drawing/2014/main" val="4290241879"/>
                  </a:ext>
                </a:extLst>
              </a:tr>
              <a:tr h="379846">
                <a:tc>
                  <a:txBody>
                    <a:bodyPr/>
                    <a:lstStyle/>
                    <a:p>
                      <a:pPr algn="ctr" fontAlgn="ctr"/>
                      <a:r>
                        <a:rPr lang="pt-BR" sz="2000">
                          <a:effectLst/>
                          <a:latin typeface="Times New Roman" panose="02020603050405020304" pitchFamily="18" charset="0"/>
                          <a:cs typeface="Times New Roman" panose="02020603050405020304" pitchFamily="18" charset="0"/>
                        </a:rPr>
                        <a:t>10</a:t>
                      </a:r>
                    </a:p>
                  </a:txBody>
                  <a:tcPr marL="69389" marR="69389" marT="34694" marB="34694" anchor="ctr">
                    <a:solidFill>
                      <a:schemeClr val="bg1"/>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Menor pobre do qual detenha a guarda judicial</a:t>
                      </a:r>
                    </a:p>
                  </a:txBody>
                  <a:tcPr marL="69389" marR="69389" marT="34694" marB="34694" anchor="ctr">
                    <a:solidFill>
                      <a:schemeClr val="bg1"/>
                    </a:solidFill>
                  </a:tcPr>
                </a:tc>
                <a:extLst>
                  <a:ext uri="{0D108BD9-81ED-4DB2-BD59-A6C34878D82A}">
                    <a16:rowId xmlns:a16="http://schemas.microsoft.com/office/drawing/2014/main" val="2640623743"/>
                  </a:ext>
                </a:extLst>
              </a:tr>
              <a:tr h="689255">
                <a:tc>
                  <a:txBody>
                    <a:bodyPr/>
                    <a:lstStyle/>
                    <a:p>
                      <a:pPr algn="ctr" fontAlgn="ctr"/>
                      <a:r>
                        <a:rPr lang="pt-BR" sz="2000" dirty="0">
                          <a:effectLst/>
                          <a:latin typeface="Times New Roman" panose="02020603050405020304" pitchFamily="18" charset="0"/>
                          <a:cs typeface="Times New Roman" panose="02020603050405020304" pitchFamily="18" charset="0"/>
                        </a:rPr>
                        <a:t>11</a:t>
                      </a:r>
                    </a:p>
                  </a:txBody>
                  <a:tcPr marL="69389" marR="69389" marT="34694" marB="34694" anchor="ctr">
                    <a:solidFill>
                      <a:schemeClr val="accent1">
                        <a:lumMod val="20000"/>
                        <a:lumOff val="80000"/>
                      </a:schemeClr>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A pessoa absolutamente incapaz, da qual seja tutor ou curador</a:t>
                      </a:r>
                    </a:p>
                  </a:txBody>
                  <a:tcPr marL="69389" marR="69389" marT="34694" marB="34694" anchor="ctr">
                    <a:solidFill>
                      <a:schemeClr val="accent1">
                        <a:lumMod val="20000"/>
                        <a:lumOff val="80000"/>
                      </a:schemeClr>
                    </a:solidFill>
                  </a:tcPr>
                </a:tc>
                <a:extLst>
                  <a:ext uri="{0D108BD9-81ED-4DB2-BD59-A6C34878D82A}">
                    <a16:rowId xmlns:a16="http://schemas.microsoft.com/office/drawing/2014/main" val="806173395"/>
                  </a:ext>
                </a:extLst>
              </a:tr>
              <a:tr h="379846">
                <a:tc>
                  <a:txBody>
                    <a:bodyPr/>
                    <a:lstStyle/>
                    <a:p>
                      <a:pPr algn="ctr" fontAlgn="ctr"/>
                      <a:r>
                        <a:rPr lang="pt-BR" sz="2000">
                          <a:effectLst/>
                          <a:latin typeface="Times New Roman" panose="02020603050405020304" pitchFamily="18" charset="0"/>
                          <a:cs typeface="Times New Roman" panose="02020603050405020304" pitchFamily="18" charset="0"/>
                        </a:rPr>
                        <a:t>12</a:t>
                      </a:r>
                    </a:p>
                  </a:txBody>
                  <a:tcPr marL="69389" marR="69389" marT="34694" marB="34694" anchor="ctr">
                    <a:solidFill>
                      <a:schemeClr val="bg1"/>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Ex-cônjuge</a:t>
                      </a:r>
                    </a:p>
                  </a:txBody>
                  <a:tcPr marL="69389" marR="69389" marT="34694" marB="34694" anchor="ctr">
                    <a:solidFill>
                      <a:schemeClr val="bg1"/>
                    </a:solidFill>
                  </a:tcPr>
                </a:tc>
                <a:extLst>
                  <a:ext uri="{0D108BD9-81ED-4DB2-BD59-A6C34878D82A}">
                    <a16:rowId xmlns:a16="http://schemas.microsoft.com/office/drawing/2014/main" val="4178654789"/>
                  </a:ext>
                </a:extLst>
              </a:tr>
              <a:tr h="379846">
                <a:tc>
                  <a:txBody>
                    <a:bodyPr/>
                    <a:lstStyle/>
                    <a:p>
                      <a:pPr algn="ctr" fontAlgn="ctr"/>
                      <a:r>
                        <a:rPr lang="pt-BR" sz="2000" dirty="0">
                          <a:effectLst/>
                          <a:latin typeface="Times New Roman" panose="02020603050405020304" pitchFamily="18" charset="0"/>
                          <a:cs typeface="Times New Roman" panose="02020603050405020304" pitchFamily="18" charset="0"/>
                        </a:rPr>
                        <a:t>99</a:t>
                      </a:r>
                    </a:p>
                  </a:txBody>
                  <a:tcPr marL="69389" marR="69389" marT="34694" marB="34694" anchor="ctr">
                    <a:solidFill>
                      <a:schemeClr val="accent1">
                        <a:lumMod val="20000"/>
                        <a:lumOff val="80000"/>
                      </a:schemeClr>
                    </a:solidFill>
                  </a:tcPr>
                </a:tc>
                <a:tc>
                  <a:txBody>
                    <a:bodyPr/>
                    <a:lstStyle/>
                    <a:p>
                      <a:pPr algn="l" fontAlgn="ctr"/>
                      <a:r>
                        <a:rPr lang="pt-BR" sz="2000" dirty="0">
                          <a:effectLst/>
                          <a:latin typeface="Times New Roman" panose="02020603050405020304" pitchFamily="18" charset="0"/>
                          <a:cs typeface="Times New Roman" panose="02020603050405020304" pitchFamily="18" charset="0"/>
                        </a:rPr>
                        <a:t>Agregado/Outros</a:t>
                      </a:r>
                    </a:p>
                  </a:txBody>
                  <a:tcPr marL="69389" marR="69389" marT="34694" marB="34694" anchor="ctr">
                    <a:solidFill>
                      <a:schemeClr val="accent1">
                        <a:lumMod val="20000"/>
                        <a:lumOff val="80000"/>
                      </a:schemeClr>
                    </a:solidFill>
                  </a:tcPr>
                </a:tc>
                <a:extLst>
                  <a:ext uri="{0D108BD9-81ED-4DB2-BD59-A6C34878D82A}">
                    <a16:rowId xmlns:a16="http://schemas.microsoft.com/office/drawing/2014/main" val="1017174000"/>
                  </a:ext>
                </a:extLst>
              </a:tr>
            </a:tbl>
          </a:graphicData>
        </a:graphic>
      </p:graphicFrame>
    </p:spTree>
    <p:extLst>
      <p:ext uri="{BB962C8B-B14F-4D97-AF65-F5344CB8AC3E}">
        <p14:creationId xmlns:p14="http://schemas.microsoft.com/office/powerpoint/2010/main" val="31761753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16BDCEF-FAC3-443B-A92F-207F11E494C5}"/>
              </a:ext>
            </a:extLst>
          </p:cNvPr>
          <p:cNvSpPr>
            <a:spLocks noGrp="1"/>
          </p:cNvSpPr>
          <p:nvPr>
            <p:ph type="title"/>
          </p:nvPr>
        </p:nvSpPr>
        <p:spPr>
          <a:xfrm>
            <a:off x="466722" y="586855"/>
            <a:ext cx="3201366" cy="3387497"/>
          </a:xfrm>
        </p:spPr>
        <p:txBody>
          <a:bodyPr anchor="b">
            <a:normAutofit/>
          </a:bodyPr>
          <a:lstStyle/>
          <a:p>
            <a:r>
              <a:rPr lang="pt-BR" sz="3200" i="0">
                <a:solidFill>
                  <a:schemeClr val="bg1"/>
                </a:solidFill>
                <a:effectLst/>
                <a:latin typeface="Times New Roman" panose="02020603050405020304" pitchFamily="18" charset="0"/>
                <a:cs typeface="Times New Roman" panose="02020603050405020304" pitchFamily="18" charset="0"/>
              </a:rPr>
              <a:t>Tabela 08 - Classificação Tributária</a:t>
            </a:r>
            <a:br>
              <a:rPr lang="pt-BR" sz="3200" i="0">
                <a:solidFill>
                  <a:schemeClr val="bg1"/>
                </a:solidFill>
                <a:effectLst/>
                <a:latin typeface="Times New Roman" panose="02020603050405020304" pitchFamily="18" charset="0"/>
                <a:cs typeface="Times New Roman" panose="02020603050405020304" pitchFamily="18" charset="0"/>
              </a:rPr>
            </a:br>
            <a:br>
              <a:rPr lang="pt-BR" sz="3200" i="0">
                <a:solidFill>
                  <a:schemeClr val="bg1"/>
                </a:solidFill>
                <a:effectLst/>
                <a:latin typeface="Times New Roman" panose="02020603050405020304" pitchFamily="18" charset="0"/>
                <a:cs typeface="Times New Roman" panose="02020603050405020304" pitchFamily="18" charset="0"/>
              </a:rPr>
            </a:br>
            <a:endParaRPr lang="pt-BR" sz="32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D2A19EC-2763-4BA9-9598-5C2E0EFAC58A}"/>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graphicFrame>
        <p:nvGraphicFramePr>
          <p:cNvPr id="6" name="Content Placeholder 5">
            <a:extLst>
              <a:ext uri="{FF2B5EF4-FFF2-40B4-BE49-F238E27FC236}">
                <a16:creationId xmlns:a16="http://schemas.microsoft.com/office/drawing/2014/main" id="{2F8BE692-0099-435F-8B1A-26580EE7E9AA}"/>
              </a:ext>
            </a:extLst>
          </p:cNvPr>
          <p:cNvGraphicFramePr>
            <a:graphicFrameLocks noGrp="1"/>
          </p:cNvGraphicFramePr>
          <p:nvPr>
            <p:ph idx="1"/>
            <p:extLst>
              <p:ext uri="{D42A27DB-BD31-4B8C-83A1-F6EECF244321}">
                <p14:modId xmlns:p14="http://schemas.microsoft.com/office/powerpoint/2010/main" val="1414602299"/>
              </p:ext>
            </p:extLst>
          </p:nvPr>
        </p:nvGraphicFramePr>
        <p:xfrm>
          <a:off x="4083863" y="142234"/>
          <a:ext cx="8062100" cy="6792615"/>
        </p:xfrm>
        <a:graphic>
          <a:graphicData uri="http://schemas.openxmlformats.org/drawingml/2006/table">
            <a:tbl>
              <a:tblPr/>
              <a:tblGrid>
                <a:gridCol w="1435366">
                  <a:extLst>
                    <a:ext uri="{9D8B030D-6E8A-4147-A177-3AD203B41FA5}">
                      <a16:colId xmlns:a16="http://schemas.microsoft.com/office/drawing/2014/main" val="2242963072"/>
                    </a:ext>
                  </a:extLst>
                </a:gridCol>
                <a:gridCol w="6626734">
                  <a:extLst>
                    <a:ext uri="{9D8B030D-6E8A-4147-A177-3AD203B41FA5}">
                      <a16:colId xmlns:a16="http://schemas.microsoft.com/office/drawing/2014/main" val="3126840738"/>
                    </a:ext>
                  </a:extLst>
                </a:gridCol>
              </a:tblGrid>
              <a:tr h="264209">
                <a:tc>
                  <a:txBody>
                    <a:bodyPr/>
                    <a:lstStyle/>
                    <a:p>
                      <a:pPr algn="ctr" fontAlgn="ctr"/>
                      <a:r>
                        <a:rPr lang="pt-BR" sz="1600" b="1" dirty="0">
                          <a:solidFill>
                            <a:srgbClr val="363636"/>
                          </a:solidFill>
                          <a:effectLst/>
                          <a:latin typeface="Times New Roman" panose="02020603050405020304" pitchFamily="18" charset="0"/>
                          <a:cs typeface="Times New Roman" panose="02020603050405020304" pitchFamily="18" charset="0"/>
                        </a:rPr>
                        <a:t>CÓDIGO</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CCCCCC"/>
                    </a:solidFill>
                  </a:tcPr>
                </a:tc>
                <a:tc>
                  <a:txBody>
                    <a:bodyPr/>
                    <a:lstStyle/>
                    <a:p>
                      <a:pPr algn="ctr" fontAlgn="ctr"/>
                      <a:r>
                        <a:rPr lang="pt-BR" sz="1600" b="1">
                          <a:solidFill>
                            <a:srgbClr val="363636"/>
                          </a:solidFill>
                          <a:effectLst/>
                          <a:latin typeface="Times New Roman" panose="02020603050405020304" pitchFamily="18" charset="0"/>
                          <a:cs typeface="Times New Roman" panose="02020603050405020304" pitchFamily="18" charset="0"/>
                        </a:rPr>
                        <a:t>DESCRIÇÃO</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CCCCCC"/>
                    </a:solidFill>
                  </a:tcPr>
                </a:tc>
                <a:extLst>
                  <a:ext uri="{0D108BD9-81ED-4DB2-BD59-A6C34878D82A}">
                    <a16:rowId xmlns:a16="http://schemas.microsoft.com/office/drawing/2014/main" val="2512642289"/>
                  </a:ext>
                </a:extLst>
              </a:tr>
              <a:tr h="488943">
                <a:tc>
                  <a:txBody>
                    <a:bodyPr/>
                    <a:lstStyle/>
                    <a:p>
                      <a:pPr algn="ctr" fontAlgn="ctr"/>
                      <a:r>
                        <a:rPr lang="pt-BR" sz="1600" dirty="0">
                          <a:effectLst/>
                          <a:latin typeface="Times New Roman" panose="02020603050405020304" pitchFamily="18" charset="0"/>
                          <a:cs typeface="Times New Roman" panose="02020603050405020304" pitchFamily="18" charset="0"/>
                        </a:rPr>
                        <a:t>01</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a:effectLst/>
                          <a:latin typeface="Times New Roman" panose="02020603050405020304" pitchFamily="18" charset="0"/>
                          <a:cs typeface="Times New Roman" panose="02020603050405020304" pitchFamily="18" charset="0"/>
                        </a:rPr>
                        <a:t>Empresa enquadrada no regime de tributação Simples Nacional com tributação previdenciária substituída</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27495915"/>
                  </a:ext>
                </a:extLst>
              </a:tr>
              <a:tr h="513183">
                <a:tc>
                  <a:txBody>
                    <a:bodyPr/>
                    <a:lstStyle/>
                    <a:p>
                      <a:pPr algn="ctr" fontAlgn="ctr"/>
                      <a:r>
                        <a:rPr lang="pt-BR" sz="1600" dirty="0">
                          <a:effectLst/>
                          <a:latin typeface="Times New Roman" panose="02020603050405020304" pitchFamily="18" charset="0"/>
                          <a:cs typeface="Times New Roman" panose="02020603050405020304" pitchFamily="18" charset="0"/>
                        </a:rPr>
                        <a:t>02</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Empresa enquadrada no regime de tributação Simples Nacional com tributação previdenciária não substituída</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307035527"/>
                  </a:ext>
                </a:extLst>
              </a:tr>
              <a:tr h="513183">
                <a:tc>
                  <a:txBody>
                    <a:bodyPr/>
                    <a:lstStyle/>
                    <a:p>
                      <a:pPr algn="ctr" fontAlgn="ctr"/>
                      <a:r>
                        <a:rPr lang="pt-BR" sz="1600">
                          <a:effectLst/>
                          <a:latin typeface="Times New Roman" panose="02020603050405020304" pitchFamily="18" charset="0"/>
                          <a:cs typeface="Times New Roman" panose="02020603050405020304" pitchFamily="18" charset="0"/>
                        </a:rPr>
                        <a:t>03</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Empresa enquadrada no regime de tributação Simples Nacional com tributação previdenciária substituída e não substituída</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836693335"/>
                  </a:ext>
                </a:extLst>
              </a:tr>
              <a:tr h="264209">
                <a:tc>
                  <a:txBody>
                    <a:bodyPr/>
                    <a:lstStyle/>
                    <a:p>
                      <a:pPr algn="ctr" fontAlgn="ctr"/>
                      <a:r>
                        <a:rPr lang="pt-BR" sz="1600">
                          <a:effectLst/>
                          <a:latin typeface="Times New Roman" panose="02020603050405020304" pitchFamily="18" charset="0"/>
                          <a:cs typeface="Times New Roman" panose="02020603050405020304" pitchFamily="18" charset="0"/>
                        </a:rPr>
                        <a:t>04</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Microempreendedor Individual - MEI</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989452572"/>
                  </a:ext>
                </a:extLst>
              </a:tr>
              <a:tr h="264209">
                <a:tc>
                  <a:txBody>
                    <a:bodyPr/>
                    <a:lstStyle/>
                    <a:p>
                      <a:pPr algn="ctr" fontAlgn="ctr"/>
                      <a:r>
                        <a:rPr lang="pt-BR" sz="1600">
                          <a:effectLst/>
                          <a:latin typeface="Times New Roman" panose="02020603050405020304" pitchFamily="18" charset="0"/>
                          <a:cs typeface="Times New Roman" panose="02020603050405020304" pitchFamily="18" charset="0"/>
                        </a:rPr>
                        <a:t>06</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Agroindústria</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555519711"/>
                  </a:ext>
                </a:extLst>
              </a:tr>
              <a:tr h="264209">
                <a:tc>
                  <a:txBody>
                    <a:bodyPr/>
                    <a:lstStyle/>
                    <a:p>
                      <a:pPr algn="ctr" fontAlgn="ctr"/>
                      <a:r>
                        <a:rPr lang="pt-BR" sz="1600">
                          <a:effectLst/>
                          <a:latin typeface="Times New Roman" panose="02020603050405020304" pitchFamily="18" charset="0"/>
                          <a:cs typeface="Times New Roman" panose="02020603050405020304" pitchFamily="18" charset="0"/>
                        </a:rPr>
                        <a:t>07</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Produtor rural Pessoa Jurídica</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179070716"/>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09</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Órgão Gestor de Mão de Obra - OGMO</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44331122"/>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10</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Entidade sindical a que se refere a Lei 12.023/2009</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692175090"/>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11</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Associação desportiva que mantém clube de futebol profissional</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247774123"/>
                  </a:ext>
                </a:extLst>
              </a:tr>
              <a:tr h="631611">
                <a:tc>
                  <a:txBody>
                    <a:bodyPr/>
                    <a:lstStyle/>
                    <a:p>
                      <a:pPr algn="ctr" fontAlgn="ctr"/>
                      <a:r>
                        <a:rPr lang="pt-BR" sz="1600">
                          <a:effectLst/>
                          <a:latin typeface="Times New Roman" panose="02020603050405020304" pitchFamily="18" charset="0"/>
                          <a:cs typeface="Times New Roman" panose="02020603050405020304" pitchFamily="18" charset="0"/>
                        </a:rPr>
                        <a:t>13</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Banco, caixa econômica, sociedade de crédito, financiamento e investimento e demais empresas relacionadas no parágrafo 1º do art. 22 da Lei 8.212/1991</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396608317"/>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14</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Sindicatos em geral, exceto aquele classificado no código [10]</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660650006"/>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21</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Pessoa Física, exceto segurado especial</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254805913"/>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22</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Segurado especial, inclusive quando for empregador doméstico</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716668281"/>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60</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Missão diplomática ou repartição consular de carreira estrangeira</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763097917"/>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70</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Empresa de que trata o Decreto 5.436/2005</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557064555"/>
                  </a:ext>
                </a:extLst>
              </a:tr>
              <a:tr h="276330">
                <a:tc>
                  <a:txBody>
                    <a:bodyPr/>
                    <a:lstStyle/>
                    <a:p>
                      <a:pPr algn="ctr" fontAlgn="ctr"/>
                      <a:r>
                        <a:rPr lang="pt-BR" sz="1600">
                          <a:effectLst/>
                          <a:latin typeface="Times New Roman" panose="02020603050405020304" pitchFamily="18" charset="0"/>
                          <a:cs typeface="Times New Roman" panose="02020603050405020304" pitchFamily="18" charset="0"/>
                        </a:rPr>
                        <a:t>80</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Entidade beneficente de assistência social isenta de contribuições sociais</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299833523"/>
                  </a:ext>
                </a:extLst>
              </a:tr>
              <a:tr h="513183">
                <a:tc>
                  <a:txBody>
                    <a:bodyPr/>
                    <a:lstStyle/>
                    <a:p>
                      <a:pPr algn="ctr" fontAlgn="ctr"/>
                      <a:r>
                        <a:rPr lang="pt-BR" sz="2000" b="1" dirty="0">
                          <a:solidFill>
                            <a:schemeClr val="tx1"/>
                          </a:solidFill>
                          <a:effectLst/>
                          <a:latin typeface="Times New Roman" panose="02020603050405020304" pitchFamily="18" charset="0"/>
                          <a:cs typeface="Times New Roman" panose="02020603050405020304" pitchFamily="18" charset="0"/>
                        </a:rPr>
                        <a:t>85</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00"/>
                    </a:solidFill>
                  </a:tcPr>
                </a:tc>
                <a:tc>
                  <a:txBody>
                    <a:bodyPr/>
                    <a:lstStyle/>
                    <a:p>
                      <a:pPr algn="ctr" fontAlgn="ctr"/>
                      <a:r>
                        <a:rPr lang="pt-BR" sz="2000" b="1" dirty="0">
                          <a:solidFill>
                            <a:schemeClr val="tx1"/>
                          </a:solidFill>
                          <a:effectLst/>
                          <a:latin typeface="Times New Roman" panose="02020603050405020304" pitchFamily="18" charset="0"/>
                          <a:cs typeface="Times New Roman" panose="02020603050405020304" pitchFamily="18" charset="0"/>
                        </a:rPr>
                        <a:t>Administração direta da União, Estados, Distrito Federal e Municípios; autarquias e fundações públicas</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00"/>
                    </a:solidFill>
                  </a:tcPr>
                </a:tc>
                <a:extLst>
                  <a:ext uri="{0D108BD9-81ED-4DB2-BD59-A6C34878D82A}">
                    <a16:rowId xmlns:a16="http://schemas.microsoft.com/office/drawing/2014/main" val="2346840705"/>
                  </a:ext>
                </a:extLst>
              </a:tr>
              <a:tr h="264209">
                <a:tc>
                  <a:txBody>
                    <a:bodyPr/>
                    <a:lstStyle/>
                    <a:p>
                      <a:pPr algn="ctr" fontAlgn="ctr"/>
                      <a:r>
                        <a:rPr lang="pt-BR" sz="1600">
                          <a:effectLst/>
                          <a:latin typeface="Times New Roman" panose="02020603050405020304" pitchFamily="18" charset="0"/>
                          <a:cs typeface="Times New Roman" panose="02020603050405020304" pitchFamily="18" charset="0"/>
                        </a:rPr>
                        <a:t>99</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600" dirty="0">
                          <a:effectLst/>
                          <a:latin typeface="Times New Roman" panose="02020603050405020304" pitchFamily="18" charset="0"/>
                          <a:cs typeface="Times New Roman" panose="02020603050405020304" pitchFamily="18" charset="0"/>
                        </a:rPr>
                        <a:t>Pessoas Jurídicas em geral</a:t>
                      </a:r>
                    </a:p>
                  </a:txBody>
                  <a:tcPr marL="37478" marR="37478" marT="18739" marB="18739"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552070247"/>
                  </a:ext>
                </a:extLst>
              </a:tr>
            </a:tbl>
          </a:graphicData>
        </a:graphic>
      </p:graphicFrame>
      <p:sp>
        <p:nvSpPr>
          <p:cNvPr id="3" name="Slide Number Placeholder 2">
            <a:extLst>
              <a:ext uri="{FF2B5EF4-FFF2-40B4-BE49-F238E27FC236}">
                <a16:creationId xmlns:a16="http://schemas.microsoft.com/office/drawing/2014/main" id="{ECAC5C11-0FD7-4FE3-931D-D4B1E6EBD38C}"/>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26</a:t>
            </a:fld>
            <a:endParaRPr lang="pt-BR" sz="1100">
              <a:solidFill>
                <a:schemeClr val="tx1">
                  <a:lumMod val="50000"/>
                  <a:lumOff val="50000"/>
                </a:schemeClr>
              </a:solidFill>
            </a:endParaRPr>
          </a:p>
        </p:txBody>
      </p:sp>
    </p:spTree>
    <p:extLst>
      <p:ext uri="{BB962C8B-B14F-4D97-AF65-F5344CB8AC3E}">
        <p14:creationId xmlns:p14="http://schemas.microsoft.com/office/powerpoint/2010/main" val="346206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16BDCEF-FAC3-443B-A92F-207F11E494C5}"/>
              </a:ext>
            </a:extLst>
          </p:cNvPr>
          <p:cNvSpPr>
            <a:spLocks noGrp="1"/>
          </p:cNvSpPr>
          <p:nvPr>
            <p:ph type="title"/>
          </p:nvPr>
        </p:nvSpPr>
        <p:spPr>
          <a:xfrm>
            <a:off x="508241" y="1146189"/>
            <a:ext cx="3295653" cy="3387497"/>
          </a:xfrm>
        </p:spPr>
        <p:txBody>
          <a:bodyPr anchor="b">
            <a:normAutofit/>
          </a:bodyPr>
          <a:lstStyle/>
          <a:p>
            <a:r>
              <a:rPr lang="pt-BR" sz="3600" i="0" dirty="0">
                <a:solidFill>
                  <a:schemeClr val="bg1"/>
                </a:solidFill>
                <a:effectLst/>
                <a:latin typeface="Times New Roman" panose="02020603050405020304" pitchFamily="18" charset="0"/>
                <a:cs typeface="Times New Roman" panose="02020603050405020304" pitchFamily="18" charset="0"/>
              </a:rPr>
              <a:t>Tabela 09 </a:t>
            </a:r>
            <a:br>
              <a:rPr lang="pt-BR" sz="3600" i="0" dirty="0">
                <a:solidFill>
                  <a:schemeClr val="bg1"/>
                </a:solidFill>
                <a:effectLst/>
                <a:latin typeface="Times New Roman" panose="02020603050405020304" pitchFamily="18" charset="0"/>
                <a:cs typeface="Times New Roman" panose="02020603050405020304" pitchFamily="18" charset="0"/>
              </a:rPr>
            </a:br>
            <a:r>
              <a:rPr lang="pt-BR" sz="3600" i="0" dirty="0">
                <a:solidFill>
                  <a:schemeClr val="bg1"/>
                </a:solidFill>
                <a:effectLst/>
                <a:latin typeface="Times New Roman" panose="02020603050405020304" pitchFamily="18" charset="0"/>
                <a:cs typeface="Times New Roman" panose="02020603050405020304" pitchFamily="18" charset="0"/>
              </a:rPr>
              <a:t>Tipos de Arquivo do eSocial</a:t>
            </a:r>
            <a:br>
              <a:rPr lang="pt-BR" sz="3600" i="0" dirty="0">
                <a:solidFill>
                  <a:schemeClr val="bg1"/>
                </a:solidFill>
                <a:effectLst/>
                <a:latin typeface="Times New Roman" panose="02020603050405020304" pitchFamily="18" charset="0"/>
                <a:cs typeface="Times New Roman" panose="02020603050405020304" pitchFamily="18" charset="0"/>
              </a:rPr>
            </a:br>
            <a:endParaRPr lang="pt-BR" sz="3600" dirty="0">
              <a:solidFill>
                <a:schemeClr val="bg1"/>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5D2A19EC-2763-4BA9-9598-5C2E0EFAC58A}"/>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ECAC5C11-0FD7-4FE3-931D-D4B1E6EBD38C}"/>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27</a:t>
            </a:fld>
            <a:endParaRPr lang="pt-BR" sz="1100">
              <a:solidFill>
                <a:schemeClr val="tx1">
                  <a:lumMod val="50000"/>
                  <a:lumOff val="50000"/>
                </a:schemeClr>
              </a:solidFill>
            </a:endParaRPr>
          </a:p>
        </p:txBody>
      </p:sp>
      <p:sp>
        <p:nvSpPr>
          <p:cNvPr id="8" name="Rectangle: Rounded Corners 7">
            <a:extLst>
              <a:ext uri="{FF2B5EF4-FFF2-40B4-BE49-F238E27FC236}">
                <a16:creationId xmlns:a16="http://schemas.microsoft.com/office/drawing/2014/main" id="{A3A33E13-42F4-4CE9-A0E1-DD0446A1B1D5}"/>
              </a:ext>
            </a:extLst>
          </p:cNvPr>
          <p:cNvSpPr/>
          <p:nvPr/>
        </p:nvSpPr>
        <p:spPr>
          <a:xfrm>
            <a:off x="4210050" y="1397084"/>
            <a:ext cx="7667625" cy="3324226"/>
          </a:xfrm>
          <a:prstGeom prst="roundRect">
            <a:avLst/>
          </a:prstGeom>
          <a:solidFill>
            <a:schemeClr val="bg1"/>
          </a:solidFill>
        </p:spPr>
        <p:style>
          <a:lnRef idx="0">
            <a:schemeClr val="dk1"/>
          </a:lnRef>
          <a:fillRef idx="3">
            <a:schemeClr val="dk1"/>
          </a:fillRef>
          <a:effectRef idx="3">
            <a:schemeClr val="dk1"/>
          </a:effectRef>
          <a:fontRef idx="minor">
            <a:schemeClr val="lt1"/>
          </a:fontRef>
        </p:style>
        <p:txBody>
          <a:bodyPr rtlCol="0" anchor="ctr"/>
          <a:lstStyle/>
          <a:p>
            <a:pPr marL="285750" indent="-285750">
              <a:buFont typeface="Wingdings" panose="05000000000000000000" pitchFamily="2" charset="2"/>
              <a:buChar char="v"/>
            </a:pPr>
            <a:r>
              <a:rPr lang="pt-BR" sz="3000" dirty="0">
                <a:solidFill>
                  <a:srgbClr val="002060"/>
                </a:solidFill>
                <a:latin typeface="Times New Roman" panose="02020603050405020304" pitchFamily="18" charset="0"/>
                <a:cs typeface="Times New Roman" panose="02020603050405020304" pitchFamily="18" charset="0"/>
              </a:rPr>
              <a:t>Eventos de Tabela (carga inicial)</a:t>
            </a:r>
          </a:p>
          <a:p>
            <a:pPr marL="285750" indent="-285750">
              <a:buFont typeface="Wingdings" panose="05000000000000000000" pitchFamily="2" charset="2"/>
              <a:buChar char="v"/>
            </a:pPr>
            <a:r>
              <a:rPr lang="pt-BR" sz="3000" dirty="0">
                <a:solidFill>
                  <a:srgbClr val="002060"/>
                </a:solidFill>
                <a:latin typeface="Times New Roman" panose="02020603050405020304" pitchFamily="18" charset="0"/>
                <a:cs typeface="Times New Roman" panose="02020603050405020304" pitchFamily="18" charset="0"/>
              </a:rPr>
              <a:t>Eventos  Periódicos  (remuneração)</a:t>
            </a:r>
          </a:p>
          <a:p>
            <a:pPr marL="285750" indent="-285750">
              <a:buFont typeface="Wingdings" panose="05000000000000000000" pitchFamily="2" charset="2"/>
              <a:buChar char="v"/>
            </a:pPr>
            <a:r>
              <a:rPr lang="pt-BR" sz="3000" dirty="0">
                <a:solidFill>
                  <a:srgbClr val="002060"/>
                </a:solidFill>
                <a:latin typeface="Times New Roman" panose="02020603050405020304" pitchFamily="18" charset="0"/>
                <a:cs typeface="Times New Roman" panose="02020603050405020304" pitchFamily="18" charset="0"/>
              </a:rPr>
              <a:t>Eventos não  Periódicos (contrato Trabal)</a:t>
            </a:r>
          </a:p>
          <a:p>
            <a:pPr marL="285750" indent="-285750">
              <a:buFont typeface="Wingdings" panose="05000000000000000000" pitchFamily="2" charset="2"/>
              <a:buChar char="v"/>
            </a:pPr>
            <a:r>
              <a:rPr lang="pt-BR" sz="3000" dirty="0">
                <a:solidFill>
                  <a:srgbClr val="002060"/>
                </a:solidFill>
                <a:latin typeface="Times New Roman" panose="02020603050405020304" pitchFamily="18" charset="0"/>
                <a:cs typeface="Times New Roman" panose="02020603050405020304" pitchFamily="18" charset="0"/>
              </a:rPr>
              <a:t>Benefícios  – RPPS</a:t>
            </a:r>
          </a:p>
          <a:p>
            <a:pPr marL="285750" indent="-285750">
              <a:buFont typeface="Wingdings" panose="05000000000000000000" pitchFamily="2" charset="2"/>
              <a:buChar char="v"/>
            </a:pPr>
            <a:r>
              <a:rPr lang="pt-BR" sz="3000" dirty="0">
                <a:solidFill>
                  <a:srgbClr val="002060"/>
                </a:solidFill>
                <a:latin typeface="Times New Roman" panose="02020603050405020304" pitchFamily="18" charset="0"/>
                <a:cs typeface="Times New Roman" panose="02020603050405020304" pitchFamily="18" charset="0"/>
              </a:rPr>
              <a:t>Totalizadores – (INSS – IR – FGTS)</a:t>
            </a:r>
          </a:p>
          <a:p>
            <a:pPr algn="ctr"/>
            <a:endParaRPr lang="pt-BR" dirty="0">
              <a:solidFill>
                <a:srgbClr val="002060"/>
              </a:solidFill>
            </a:endParaRPr>
          </a:p>
        </p:txBody>
      </p:sp>
    </p:spTree>
    <p:extLst>
      <p:ext uri="{BB962C8B-B14F-4D97-AF65-F5344CB8AC3E}">
        <p14:creationId xmlns:p14="http://schemas.microsoft.com/office/powerpoint/2010/main" val="12254226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28</a:t>
            </a:fld>
            <a:endParaRPr lang="pt-BR"/>
          </a:p>
        </p:txBody>
      </p:sp>
      <p:graphicFrame>
        <p:nvGraphicFramePr>
          <p:cNvPr id="4" name="Table 3"/>
          <p:cNvGraphicFramePr>
            <a:graphicFrameLocks noGrp="1"/>
          </p:cNvGraphicFramePr>
          <p:nvPr>
            <p:extLst>
              <p:ext uri="{D42A27DB-BD31-4B8C-83A1-F6EECF244321}">
                <p14:modId xmlns:p14="http://schemas.microsoft.com/office/powerpoint/2010/main" val="4011666812"/>
              </p:ext>
            </p:extLst>
          </p:nvPr>
        </p:nvGraphicFramePr>
        <p:xfrm>
          <a:off x="407125" y="1019539"/>
          <a:ext cx="11377749" cy="5397772"/>
        </p:xfrm>
        <a:graphic>
          <a:graphicData uri="http://schemas.openxmlformats.org/drawingml/2006/table">
            <a:tbl>
              <a:tblPr>
                <a:tableStyleId>{5C22544A-7EE6-4342-B048-85BDC9FD1C3A}</a:tableStyleId>
              </a:tblPr>
              <a:tblGrid>
                <a:gridCol w="1262397">
                  <a:extLst>
                    <a:ext uri="{9D8B030D-6E8A-4147-A177-3AD203B41FA5}">
                      <a16:colId xmlns:a16="http://schemas.microsoft.com/office/drawing/2014/main" val="3009162022"/>
                    </a:ext>
                  </a:extLst>
                </a:gridCol>
                <a:gridCol w="6877069">
                  <a:extLst>
                    <a:ext uri="{9D8B030D-6E8A-4147-A177-3AD203B41FA5}">
                      <a16:colId xmlns:a16="http://schemas.microsoft.com/office/drawing/2014/main" val="1020573261"/>
                    </a:ext>
                  </a:extLst>
                </a:gridCol>
                <a:gridCol w="3238283">
                  <a:extLst>
                    <a:ext uri="{9D8B030D-6E8A-4147-A177-3AD203B41FA5}">
                      <a16:colId xmlns:a16="http://schemas.microsoft.com/office/drawing/2014/main" val="1361464944"/>
                    </a:ext>
                  </a:extLst>
                </a:gridCol>
              </a:tblGrid>
              <a:tr h="333058">
                <a:tc rowSpan="2">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CÓD.</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tc rowSpan="2">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DESCRIÇÃO</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solidFill>
                      <a:srgbClr val="002060"/>
                    </a:solidFill>
                  </a:tcPr>
                </a:tc>
                <a:tc>
                  <a:txBody>
                    <a:bodyPr/>
                    <a:lstStyle/>
                    <a:p>
                      <a:pPr algn="ctr" fontAlgn="ctr"/>
                      <a:r>
                        <a:rPr lang="pt-BR" sz="2200" u="none" strike="noStrike">
                          <a:solidFill>
                            <a:schemeClr val="bg1"/>
                          </a:solidFill>
                          <a:effectLst/>
                          <a:latin typeface="Times New Roman" panose="02020603050405020304" pitchFamily="18" charset="0"/>
                          <a:cs typeface="Times New Roman" panose="02020603050405020304" pitchFamily="18" charset="0"/>
                        </a:rPr>
                        <a:t>PREENCHIMENTO DO</a:t>
                      </a:r>
                      <a:endParaRPr lang="pt-BR" sz="2200" b="1" i="0" u="none" strike="noStrike">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solidFill>
                      <a:srgbClr val="002060"/>
                    </a:solidFill>
                  </a:tcPr>
                </a:tc>
                <a:extLst>
                  <a:ext uri="{0D108BD9-81ED-4DB2-BD59-A6C34878D82A}">
                    <a16:rowId xmlns:a16="http://schemas.microsoft.com/office/drawing/2014/main" val="3096481151"/>
                  </a:ext>
                </a:extLst>
              </a:tr>
              <a:tr h="333058">
                <a:tc vMerge="1">
                  <a:txBody>
                    <a:bodyPr/>
                    <a:lstStyle/>
                    <a:p>
                      <a:endParaRPr lang="pt-BR"/>
                    </a:p>
                  </a:txBody>
                  <a:tcPr/>
                </a:tc>
                <a:tc vMerge="1">
                  <a:txBody>
                    <a:bodyPr/>
                    <a:lstStyle/>
                    <a:p>
                      <a:endParaRPr lang="pt-BR"/>
                    </a:p>
                  </a:txBody>
                  <a:tcPr/>
                </a:tc>
                <a:tc>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CAMPO {nrInsc}</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80037817"/>
                  </a:ext>
                </a:extLst>
              </a:tr>
              <a:tr h="990625">
                <a:tc rowSpan="4">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1</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Classificação da atividade econômica exercida pela Pessoa Jurídica para fins de atribuição de código FPAS, inclusive obras de construção civil própria, exceto:</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bg1"/>
                    </a:solidFill>
                  </a:tcPr>
                </a:tc>
                <a:tc rowSpan="4">
                  <a:txBody>
                    <a:bodyPr/>
                    <a:lstStyle/>
                    <a:p>
                      <a:pPr algn="ctr" fontAlgn="ctr"/>
                      <a:r>
                        <a:rPr lang="pt-BR" sz="2200" b="1" u="none" strike="noStrike" dirty="0">
                          <a:effectLst/>
                          <a:latin typeface="Times New Roman" panose="02020603050405020304" pitchFamily="18" charset="0"/>
                          <a:cs typeface="Times New Roman" panose="02020603050405020304" pitchFamily="18" charset="0"/>
                        </a:rPr>
                        <a:t>N</a:t>
                      </a:r>
                      <a:r>
                        <a:rPr lang="pt-BR" sz="2200" u="none" strike="noStrike" dirty="0">
                          <a:effectLst/>
                          <a:latin typeface="Times New Roman" panose="02020603050405020304" pitchFamily="18" charset="0"/>
                          <a:cs typeface="Times New Roman" panose="02020603050405020304" pitchFamily="18" charset="0"/>
                        </a:rPr>
                        <a:t>ão preencher</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28837246"/>
                  </a:ext>
                </a:extLst>
              </a:tr>
              <a:tr h="661842">
                <a:tc vMerge="1">
                  <a:txBody>
                    <a:bodyPr/>
                    <a:lstStyle/>
                    <a:p>
                      <a:endParaRPr lang="pt-BR"/>
                    </a:p>
                  </a:txBody>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a) empreitada parcial ou sub-empreitada de obra de construção civil (utilizar opção 02);</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t-BR"/>
                    </a:p>
                  </a:txBody>
                  <a:tcPr/>
                </a:tc>
                <a:extLst>
                  <a:ext uri="{0D108BD9-81ED-4DB2-BD59-A6C34878D82A}">
                    <a16:rowId xmlns:a16="http://schemas.microsoft.com/office/drawing/2014/main" val="4175491621"/>
                  </a:ext>
                </a:extLst>
              </a:tr>
              <a:tr h="661842">
                <a:tc vMerge="1">
                  <a:txBody>
                    <a:bodyPr/>
                    <a:lstStyle/>
                    <a:p>
                      <a:endParaRPr lang="pt-BR"/>
                    </a:p>
                  </a:txBody>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b) prestação de serviços em instalações de terceiros (utilizar opções 03 a 09);</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t-BR"/>
                    </a:p>
                  </a:txBody>
                  <a:tcPr/>
                </a:tc>
                <a:extLst>
                  <a:ext uri="{0D108BD9-81ED-4DB2-BD59-A6C34878D82A}">
                    <a16:rowId xmlns:a16="http://schemas.microsoft.com/office/drawing/2014/main" val="2574971402"/>
                  </a:ext>
                </a:extLst>
              </a:tr>
              <a:tr h="661842">
                <a:tc vMerge="1">
                  <a:txBody>
                    <a:bodyPr/>
                    <a:lstStyle/>
                    <a:p>
                      <a:endParaRPr lang="pt-BR"/>
                    </a:p>
                  </a:txBody>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 Embarcação inscrita no Registro Especial Brasileiro - REB (utilizar opção 10).</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vMerge="1">
                  <a:txBody>
                    <a:bodyPr/>
                    <a:lstStyle/>
                    <a:p>
                      <a:endParaRPr lang="pt-BR"/>
                    </a:p>
                  </a:txBody>
                  <a:tcPr/>
                </a:tc>
                <a:extLst>
                  <a:ext uri="{0D108BD9-81ED-4DB2-BD59-A6C34878D82A}">
                    <a16:rowId xmlns:a16="http://schemas.microsoft.com/office/drawing/2014/main" val="4281043928"/>
                  </a:ext>
                </a:extLst>
              </a:tr>
              <a:tr h="1648191">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2</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Obra de Construção Civil - Empreitada Parcial ou Sub-empreitada</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T w="12700" cap="flat" cmpd="sng" algn="ctr">
                      <a:solidFill>
                        <a:schemeClr val="tx1"/>
                      </a:solidFill>
                      <a:prstDash val="solid"/>
                      <a:round/>
                      <a:headEnd type="none" w="med" len="med"/>
                      <a:tailEnd type="none" w="med" len="med"/>
                    </a:lnT>
                    <a:solidFill>
                      <a:schemeClr val="bg1">
                        <a:lumMod val="95000"/>
                      </a:schemeClr>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CNO da Obra - A informação do CNPJ do Contratante/Proprietário do CNO é prestada nos sub-registros</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T w="12700" cap="flat" cmpd="sng" algn="ctr">
                      <a:solidFill>
                        <a:schemeClr val="tx1"/>
                      </a:solidFill>
                      <a:prstDash val="solid"/>
                      <a:round/>
                      <a:headEnd type="none" w="med" len="med"/>
                      <a:tailEnd type="none" w="med" len="med"/>
                    </a:lnT>
                    <a:solidFill>
                      <a:schemeClr val="bg1">
                        <a:lumMod val="95000"/>
                      </a:schemeClr>
                    </a:solidFill>
                  </a:tcPr>
                </a:tc>
                <a:extLst>
                  <a:ext uri="{0D108BD9-81ED-4DB2-BD59-A6C34878D82A}">
                    <a16:rowId xmlns:a16="http://schemas.microsoft.com/office/drawing/2014/main" val="1548462459"/>
                  </a:ext>
                </a:extLst>
              </a:tr>
            </a:tbl>
          </a:graphicData>
        </a:graphic>
      </p:graphicFrame>
      <p:sp>
        <p:nvSpPr>
          <p:cNvPr id="5" name="Rounded Rectangle 4"/>
          <p:cNvSpPr/>
          <p:nvPr/>
        </p:nvSpPr>
        <p:spPr>
          <a:xfrm>
            <a:off x="407126" y="235131"/>
            <a:ext cx="11377748" cy="613955"/>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latin typeface="Times New Roman" panose="02020603050405020304" pitchFamily="18" charset="0"/>
                <a:cs typeface="Times New Roman" panose="02020603050405020304" pitchFamily="18" charset="0"/>
              </a:rPr>
              <a:t>TABELA 10 – LOTAÇÃO TRIBUTÁRIA </a:t>
            </a:r>
          </a:p>
        </p:txBody>
      </p:sp>
    </p:spTree>
    <p:extLst>
      <p:ext uri="{BB962C8B-B14F-4D97-AF65-F5344CB8AC3E}">
        <p14:creationId xmlns:p14="http://schemas.microsoft.com/office/powerpoint/2010/main" val="42146046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29</a:t>
            </a:fld>
            <a:endParaRPr lang="pt-BR"/>
          </a:p>
        </p:txBody>
      </p:sp>
      <p:graphicFrame>
        <p:nvGraphicFramePr>
          <p:cNvPr id="4" name="Table 3"/>
          <p:cNvGraphicFramePr>
            <a:graphicFrameLocks noGrp="1"/>
          </p:cNvGraphicFramePr>
          <p:nvPr>
            <p:extLst>
              <p:ext uri="{D42A27DB-BD31-4B8C-83A1-F6EECF244321}">
                <p14:modId xmlns:p14="http://schemas.microsoft.com/office/powerpoint/2010/main" val="2994602672"/>
              </p:ext>
            </p:extLst>
          </p:nvPr>
        </p:nvGraphicFramePr>
        <p:xfrm>
          <a:off x="739140" y="1053239"/>
          <a:ext cx="10713720" cy="4751522"/>
        </p:xfrm>
        <a:graphic>
          <a:graphicData uri="http://schemas.openxmlformats.org/drawingml/2006/table">
            <a:tbl>
              <a:tblPr>
                <a:tableStyleId>{5C22544A-7EE6-4342-B048-85BDC9FD1C3A}</a:tableStyleId>
              </a:tblPr>
              <a:tblGrid>
                <a:gridCol w="1188721">
                  <a:extLst>
                    <a:ext uri="{9D8B030D-6E8A-4147-A177-3AD203B41FA5}">
                      <a16:colId xmlns:a16="http://schemas.microsoft.com/office/drawing/2014/main" val="3009162022"/>
                    </a:ext>
                  </a:extLst>
                </a:gridCol>
                <a:gridCol w="6475709">
                  <a:extLst>
                    <a:ext uri="{9D8B030D-6E8A-4147-A177-3AD203B41FA5}">
                      <a16:colId xmlns:a16="http://schemas.microsoft.com/office/drawing/2014/main" val="1020573261"/>
                    </a:ext>
                  </a:extLst>
                </a:gridCol>
                <a:gridCol w="3049290">
                  <a:extLst>
                    <a:ext uri="{9D8B030D-6E8A-4147-A177-3AD203B41FA5}">
                      <a16:colId xmlns:a16="http://schemas.microsoft.com/office/drawing/2014/main" val="1361464944"/>
                    </a:ext>
                  </a:extLst>
                </a:gridCol>
              </a:tblGrid>
              <a:tr h="368275">
                <a:tc rowSpan="2">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CÓD.</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tc rowSpan="2">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DESCRIÇÃO</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PREENCHIMENTO DO</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solidFill>
                      <a:srgbClr val="002060"/>
                    </a:solidFill>
                  </a:tcPr>
                </a:tc>
                <a:extLst>
                  <a:ext uri="{0D108BD9-81ED-4DB2-BD59-A6C34878D82A}">
                    <a16:rowId xmlns:a16="http://schemas.microsoft.com/office/drawing/2014/main" val="3096481151"/>
                  </a:ext>
                </a:extLst>
              </a:tr>
              <a:tr h="368275">
                <a:tc vMerge="1">
                  <a:txBody>
                    <a:bodyPr/>
                    <a:lstStyle/>
                    <a:p>
                      <a:endParaRPr lang="pt-BR"/>
                    </a:p>
                  </a:txBody>
                  <a:tcPr/>
                </a:tc>
                <a:tc vMerge="1">
                  <a:txBody>
                    <a:bodyPr/>
                    <a:lstStyle/>
                    <a:p>
                      <a:endParaRPr lang="pt-BR"/>
                    </a:p>
                  </a:txBody>
                  <a:tcPr/>
                </a:tc>
                <a:tc>
                  <a:txBody>
                    <a:bodyPr/>
                    <a:lstStyle/>
                    <a:p>
                      <a:pPr algn="ctr" fontAlgn="ctr"/>
                      <a:r>
                        <a:rPr lang="pt-BR" sz="2200" u="none" strike="noStrike" dirty="0">
                          <a:solidFill>
                            <a:schemeClr val="bg1"/>
                          </a:solidFill>
                          <a:effectLst/>
                          <a:latin typeface="Times New Roman" panose="02020603050405020304" pitchFamily="18" charset="0"/>
                          <a:cs typeface="Times New Roman" panose="02020603050405020304" pitchFamily="18" charset="0"/>
                        </a:rPr>
                        <a:t>CAMPO {nrInsc}</a:t>
                      </a:r>
                      <a:endParaRPr lang="pt-BR" sz="2200" b="1"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80037817"/>
                  </a:ext>
                </a:extLst>
              </a:tr>
              <a:tr h="731400">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3</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Pessoa Física Tomadora de Serviços prestados mediante cessão de mão de obra, exceto contratante de cooperativa</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CPF do contratante</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93501330"/>
                  </a:ext>
                </a:extLst>
              </a:tr>
              <a:tr h="1094524">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4</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Pessoa Jurídica Tomadora de Serviços prestados mediante cessão de mão de obra, exceto contratante de cooperativa, nos termos da lei 8.212/1991</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CNPJ do Estabelecimento Contratante</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63022695"/>
                  </a:ext>
                </a:extLst>
              </a:tr>
              <a:tr h="1094524">
                <a:tc>
                  <a:txBody>
                    <a:bodyPr/>
                    <a:lstStyle/>
                    <a:p>
                      <a:pPr algn="ctr" fontAlgn="ctr"/>
                      <a:r>
                        <a:rPr lang="pt-BR" sz="2200" u="none" strike="noStrike">
                          <a:effectLst/>
                          <a:latin typeface="Times New Roman" panose="02020603050405020304" pitchFamily="18" charset="0"/>
                          <a:cs typeface="Times New Roman" panose="02020603050405020304" pitchFamily="18" charset="0"/>
                        </a:rPr>
                        <a:t>5</a:t>
                      </a:r>
                      <a:endParaRPr lang="pt-BR" sz="2200" b="0" i="0" u="none" strike="noStrike">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Pessoa Jurídica Tomadora de Serviços prestados por cooperados por intermédio de cooperativa de trabalho, exceto aqueles prestados a entidade beneficente/isenta</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CNPJ do Estabelecimento Contratante</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93698868"/>
                  </a:ext>
                </a:extLst>
              </a:tr>
              <a:tr h="1094524">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6</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Entidade beneficente/isenta Tomadora de Serviços prestados por cooperados por intermédio de cooperativa de trabalho</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200" u="none" strike="noStrike" dirty="0">
                          <a:effectLst/>
                          <a:latin typeface="Times New Roman" panose="02020603050405020304" pitchFamily="18" charset="0"/>
                          <a:cs typeface="Times New Roman" panose="02020603050405020304" pitchFamily="18" charset="0"/>
                        </a:rPr>
                        <a:t>CNPJ do Estabelecimento Contratante</a:t>
                      </a:r>
                      <a:endParaRPr lang="pt-BR" sz="2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13761734"/>
                  </a:ext>
                </a:extLst>
              </a:tr>
            </a:tbl>
          </a:graphicData>
        </a:graphic>
      </p:graphicFrame>
    </p:spTree>
    <p:extLst>
      <p:ext uri="{BB962C8B-B14F-4D97-AF65-F5344CB8AC3E}">
        <p14:creationId xmlns:p14="http://schemas.microsoft.com/office/powerpoint/2010/main" val="40998515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7226E-A894-407E-B4CB-840F8D85887C}"/>
              </a:ext>
            </a:extLst>
          </p:cNvPr>
          <p:cNvSpPr>
            <a:spLocks noGrp="1"/>
          </p:cNvSpPr>
          <p:nvPr>
            <p:ph type="title"/>
          </p:nvPr>
        </p:nvSpPr>
        <p:spPr>
          <a:xfrm>
            <a:off x="123825" y="256362"/>
            <a:ext cx="4391025" cy="2208177"/>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a:r>
              <a:rPr lang="pt-BR" sz="4800" b="1" dirty="0">
                <a:solidFill>
                  <a:srgbClr val="002060"/>
                </a:solidFill>
                <a:latin typeface="Times New Roman" panose="02020603050405020304" pitchFamily="18" charset="0"/>
                <a:cs typeface="Times New Roman" panose="02020603050405020304" pitchFamily="18" charset="0"/>
              </a:rPr>
              <a:t>e.Social</a:t>
            </a:r>
            <a:br>
              <a:rPr lang="pt-BR" sz="4800" b="1" dirty="0">
                <a:solidFill>
                  <a:srgbClr val="002060"/>
                </a:solidFill>
                <a:latin typeface="Times New Roman" panose="02020603050405020304" pitchFamily="18" charset="0"/>
                <a:cs typeface="Times New Roman" panose="02020603050405020304" pitchFamily="18" charset="0"/>
              </a:rPr>
            </a:br>
            <a:r>
              <a:rPr lang="pt-BR" sz="4800" b="1" dirty="0">
                <a:solidFill>
                  <a:srgbClr val="002060"/>
                </a:solidFill>
                <a:latin typeface="Times New Roman" panose="02020603050405020304" pitchFamily="18" charset="0"/>
                <a:cs typeface="Times New Roman" panose="02020603050405020304" pitchFamily="18" charset="0"/>
              </a:rPr>
              <a:t>e</a:t>
            </a:r>
            <a:br>
              <a:rPr lang="pt-BR" sz="4800" b="1" dirty="0">
                <a:solidFill>
                  <a:srgbClr val="002060"/>
                </a:solidFill>
                <a:latin typeface="Times New Roman" panose="02020603050405020304" pitchFamily="18" charset="0"/>
                <a:cs typeface="Times New Roman" panose="02020603050405020304" pitchFamily="18" charset="0"/>
              </a:rPr>
            </a:br>
            <a:r>
              <a:rPr lang="pt-BR" sz="4800" b="1" dirty="0">
                <a:solidFill>
                  <a:srgbClr val="002060"/>
                </a:solidFill>
                <a:latin typeface="Times New Roman" panose="02020603050405020304" pitchFamily="18" charset="0"/>
                <a:cs typeface="Times New Roman" panose="02020603050405020304" pitchFamily="18" charset="0"/>
              </a:rPr>
              <a:t>Retenção INSS </a:t>
            </a:r>
            <a:endParaRPr lang="pt-BR" sz="4800" dirty="0">
              <a:solidFill>
                <a:srgbClr val="002060"/>
              </a:solidFill>
            </a:endParaRPr>
          </a:p>
        </p:txBody>
      </p:sp>
      <p:sp>
        <p:nvSpPr>
          <p:cNvPr id="10" name="Content Placeholder 9">
            <a:extLst>
              <a:ext uri="{FF2B5EF4-FFF2-40B4-BE49-F238E27FC236}">
                <a16:creationId xmlns:a16="http://schemas.microsoft.com/office/drawing/2014/main" id="{63FD5DF2-4BFB-4C45-B753-56E365D97B95}"/>
              </a:ext>
            </a:extLst>
          </p:cNvPr>
          <p:cNvSpPr>
            <a:spLocks noGrp="1"/>
          </p:cNvSpPr>
          <p:nvPr>
            <p:ph idx="1"/>
          </p:nvPr>
        </p:nvSpPr>
        <p:spPr>
          <a:xfrm>
            <a:off x="648930" y="2541552"/>
            <a:ext cx="3505494" cy="1771649"/>
          </a:xfr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2500" lnSpcReduction="20000"/>
          </a:bodyPr>
          <a:lstStyle/>
          <a:p>
            <a:pPr marL="0" indent="0" algn="ctr">
              <a:buNone/>
            </a:pPr>
            <a:endParaRPr lang="pt-BR" sz="24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Implementação e Fluxo das informações</a:t>
            </a:r>
          </a:p>
          <a:p>
            <a:pPr marL="0" indent="0" algn="ctr">
              <a:buNone/>
            </a:pPr>
            <a:r>
              <a:rPr lang="pt-BR" sz="2400" b="1" dirty="0">
                <a:solidFill>
                  <a:srgbClr val="002060"/>
                </a:solidFill>
                <a:latin typeface="Times New Roman" panose="02020603050405020304" pitchFamily="18" charset="0"/>
                <a:cs typeface="Times New Roman" panose="02020603050405020304" pitchFamily="18" charset="0"/>
              </a:rPr>
              <a:t>AMFRI </a:t>
            </a:r>
          </a:p>
          <a:p>
            <a:pPr marL="0" indent="0" algn="ctr">
              <a:buNone/>
            </a:pPr>
            <a:r>
              <a:rPr lang="pt-BR" sz="2400" b="1">
                <a:solidFill>
                  <a:srgbClr val="002060"/>
                </a:solidFill>
                <a:latin typeface="Times New Roman" panose="02020603050405020304" pitchFamily="18" charset="0"/>
                <a:cs typeface="Times New Roman" panose="02020603050405020304" pitchFamily="18" charset="0"/>
              </a:rPr>
              <a:t>ITAJAÍ </a:t>
            </a:r>
            <a:r>
              <a:rPr lang="pt-BR" sz="2400" b="1" dirty="0">
                <a:solidFill>
                  <a:srgbClr val="002060"/>
                </a:solidFill>
                <a:latin typeface="Times New Roman" panose="02020603050405020304" pitchFamily="18" charset="0"/>
                <a:cs typeface="Times New Roman" panose="02020603050405020304" pitchFamily="18" charset="0"/>
              </a:rPr>
              <a:t>SC </a:t>
            </a:r>
          </a:p>
          <a:p>
            <a:endParaRPr lang="en-US" sz="2400" dirty="0">
              <a:solidFill>
                <a:srgbClr val="002060"/>
              </a:solidFill>
            </a:endParaRP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Content Placeholder 5" descr="Pin em Projetos para experimentar">
            <a:extLst>
              <a:ext uri="{FF2B5EF4-FFF2-40B4-BE49-F238E27FC236}">
                <a16:creationId xmlns:a16="http://schemas.microsoft.com/office/drawing/2014/main" id="{A285ECA5-57EB-400D-A6F5-923E2266E8C7}"/>
              </a:ext>
            </a:extLst>
          </p:cNvPr>
          <p:cNvPicPr>
            <a:picLocks/>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372100" y="1493667"/>
            <a:ext cx="6053093" cy="3867420"/>
          </a:xfrm>
          <a:prstGeom prst="rect">
            <a:avLst/>
          </a:prstGeom>
          <a:solidFill>
            <a:srgbClr val="00206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4" name="Footer Placeholder 3">
            <a:extLst>
              <a:ext uri="{FF2B5EF4-FFF2-40B4-BE49-F238E27FC236}">
                <a16:creationId xmlns:a16="http://schemas.microsoft.com/office/drawing/2014/main" id="{5D0C3D02-2E5D-4A86-8666-84733D302CEA}"/>
              </a:ext>
            </a:extLst>
          </p:cNvPr>
          <p:cNvSpPr>
            <a:spLocks noGrp="1"/>
          </p:cNvSpPr>
          <p:nvPr>
            <p:ph type="ftr" sz="quarter" idx="11"/>
          </p:nvPr>
        </p:nvSpPr>
        <p:spPr>
          <a:xfrm>
            <a:off x="5123688" y="6356350"/>
            <a:ext cx="4114800" cy="365125"/>
          </a:xfrm>
        </p:spPr>
        <p:txBody>
          <a:bodyPr>
            <a:normAutofit/>
          </a:bodyPr>
          <a:lstStyle/>
          <a:p>
            <a:pPr algn="l">
              <a:spcAft>
                <a:spcPts val="600"/>
              </a:spcAft>
            </a:pPr>
            <a:r>
              <a:rPr lang="it-IT">
                <a:solidFill>
                  <a:srgbClr val="303030"/>
                </a:solidFill>
              </a:rPr>
              <a:t>eraldo consorte -  econsort@gmail.com</a:t>
            </a:r>
            <a:endParaRPr lang="pt-BR">
              <a:solidFill>
                <a:srgbClr val="303030"/>
              </a:solidFill>
            </a:endParaRPr>
          </a:p>
        </p:txBody>
      </p:sp>
      <p:sp>
        <p:nvSpPr>
          <p:cNvPr id="5" name="Slide Number Placeholder 4">
            <a:extLst>
              <a:ext uri="{FF2B5EF4-FFF2-40B4-BE49-F238E27FC236}">
                <a16:creationId xmlns:a16="http://schemas.microsoft.com/office/drawing/2014/main" id="{7550B0FF-C8CC-4786-97B2-280FA34C2B02}"/>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rgbClr val="303030"/>
                </a:solidFill>
              </a:rPr>
              <a:pPr>
                <a:spcAft>
                  <a:spcPts val="600"/>
                </a:spcAft>
              </a:pPr>
              <a:t>3</a:t>
            </a:fld>
            <a:endParaRPr lang="pt-BR">
              <a:solidFill>
                <a:srgbClr val="303030"/>
              </a:solidFill>
            </a:endParaRPr>
          </a:p>
        </p:txBody>
      </p:sp>
      <p:sp>
        <p:nvSpPr>
          <p:cNvPr id="11" name="Content Placeholder 9">
            <a:extLst>
              <a:ext uri="{FF2B5EF4-FFF2-40B4-BE49-F238E27FC236}">
                <a16:creationId xmlns:a16="http://schemas.microsoft.com/office/drawing/2014/main" id="{8A4EE7AC-B16A-4930-976F-1ED89005B215}"/>
              </a:ext>
            </a:extLst>
          </p:cNvPr>
          <p:cNvSpPr txBox="1">
            <a:spLocks/>
          </p:cNvSpPr>
          <p:nvPr/>
        </p:nvSpPr>
        <p:spPr>
          <a:xfrm>
            <a:off x="648930" y="4467226"/>
            <a:ext cx="3505494" cy="1889124"/>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pt-BR" sz="2000" b="1" dirty="0">
              <a:solidFill>
                <a:srgbClr val="002060"/>
              </a:solidFill>
              <a:latin typeface="Times New Roman" panose="02020603050405020304" pitchFamily="18" charset="0"/>
              <a:cs typeface="Times New Roman" panose="02020603050405020304" pitchFamily="18" charset="0"/>
            </a:endParaRPr>
          </a:p>
          <a:p>
            <a:pPr marL="0" indent="0" algn="ctr">
              <a:buNone/>
            </a:pPr>
            <a:r>
              <a:rPr lang="pt-BR" sz="2000" b="1" dirty="0">
                <a:solidFill>
                  <a:srgbClr val="002060"/>
                </a:solidFill>
                <a:latin typeface="Times New Roman" panose="02020603050405020304" pitchFamily="18" charset="0"/>
                <a:cs typeface="Times New Roman" panose="02020603050405020304" pitchFamily="18" charset="0"/>
              </a:rPr>
              <a:t>Facilitador : Eraldo Consorte</a:t>
            </a:r>
          </a:p>
          <a:p>
            <a:pPr marL="0" indent="0" algn="ctr">
              <a:buNone/>
            </a:pPr>
            <a:r>
              <a:rPr lang="pt-BR" sz="2000" b="1" dirty="0">
                <a:solidFill>
                  <a:srgbClr val="002060"/>
                </a:solidFill>
                <a:latin typeface="Times New Roman" panose="02020603050405020304" pitchFamily="18" charset="0"/>
                <a:cs typeface="Times New Roman" panose="02020603050405020304" pitchFamily="18" charset="0"/>
              </a:rPr>
              <a:t>Novembro/2021</a:t>
            </a:r>
          </a:p>
          <a:p>
            <a:pPr marL="0" indent="0" algn="ctr">
              <a:buNone/>
            </a:pPr>
            <a:r>
              <a:rPr lang="pt-BR" sz="2000" b="1" dirty="0">
                <a:solidFill>
                  <a:srgbClr val="002060"/>
                </a:solidFill>
                <a:latin typeface="Times New Roman" panose="02020603050405020304" pitchFamily="18" charset="0"/>
                <a:cs typeface="Times New Roman" panose="02020603050405020304" pitchFamily="18" charset="0"/>
              </a:rPr>
              <a:t>Consorte cursos e consultoria</a:t>
            </a:r>
          </a:p>
          <a:p>
            <a:endParaRPr lang="en-US" sz="2000" dirty="0">
              <a:solidFill>
                <a:srgbClr val="002060"/>
              </a:solidFill>
            </a:endParaRPr>
          </a:p>
        </p:txBody>
      </p:sp>
    </p:spTree>
    <p:extLst>
      <p:ext uri="{BB962C8B-B14F-4D97-AF65-F5344CB8AC3E}">
        <p14:creationId xmlns:p14="http://schemas.microsoft.com/office/powerpoint/2010/main" val="10050508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30</a:t>
            </a:fld>
            <a:endParaRPr lang="pt-BR"/>
          </a:p>
        </p:txBody>
      </p:sp>
      <p:graphicFrame>
        <p:nvGraphicFramePr>
          <p:cNvPr id="4" name="Table 3"/>
          <p:cNvGraphicFramePr>
            <a:graphicFrameLocks noGrp="1"/>
          </p:cNvGraphicFramePr>
          <p:nvPr>
            <p:extLst>
              <p:ext uri="{D42A27DB-BD31-4B8C-83A1-F6EECF244321}">
                <p14:modId xmlns:p14="http://schemas.microsoft.com/office/powerpoint/2010/main" val="3680423797"/>
              </p:ext>
            </p:extLst>
          </p:nvPr>
        </p:nvGraphicFramePr>
        <p:xfrm>
          <a:off x="365761" y="90235"/>
          <a:ext cx="11482250" cy="6631240"/>
        </p:xfrm>
        <a:graphic>
          <a:graphicData uri="http://schemas.openxmlformats.org/drawingml/2006/table">
            <a:tbl>
              <a:tblPr>
                <a:tableStyleId>{5C22544A-7EE6-4342-B048-85BDC9FD1C3A}</a:tableStyleId>
              </a:tblPr>
              <a:tblGrid>
                <a:gridCol w="1273992">
                  <a:extLst>
                    <a:ext uri="{9D8B030D-6E8A-4147-A177-3AD203B41FA5}">
                      <a16:colId xmlns:a16="http://schemas.microsoft.com/office/drawing/2014/main" val="3009162022"/>
                    </a:ext>
                  </a:extLst>
                </a:gridCol>
                <a:gridCol w="6940233">
                  <a:extLst>
                    <a:ext uri="{9D8B030D-6E8A-4147-A177-3AD203B41FA5}">
                      <a16:colId xmlns:a16="http://schemas.microsoft.com/office/drawing/2014/main" val="1020573261"/>
                    </a:ext>
                  </a:extLst>
                </a:gridCol>
                <a:gridCol w="3268025">
                  <a:extLst>
                    <a:ext uri="{9D8B030D-6E8A-4147-A177-3AD203B41FA5}">
                      <a16:colId xmlns:a16="http://schemas.microsoft.com/office/drawing/2014/main" val="1361464944"/>
                    </a:ext>
                  </a:extLst>
                </a:gridCol>
              </a:tblGrid>
              <a:tr h="90356">
                <a:tc rowSpan="2">
                  <a:txBody>
                    <a:bodyPr/>
                    <a:lstStyle/>
                    <a:p>
                      <a:pPr algn="ctr" fontAlgn="ctr"/>
                      <a:r>
                        <a:rPr lang="pt-BR" sz="2400" b="0" u="none" strike="noStrike" dirty="0">
                          <a:solidFill>
                            <a:schemeClr val="bg1"/>
                          </a:solidFill>
                          <a:effectLst/>
                          <a:latin typeface="Times New Roman" panose="02020603050405020304" pitchFamily="18" charset="0"/>
                          <a:cs typeface="Times New Roman" panose="02020603050405020304" pitchFamily="18" charset="0"/>
                        </a:rPr>
                        <a:t>CÓD.</a:t>
                      </a:r>
                      <a:endParaRPr lang="pt-BR" sz="2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tc rowSpan="2">
                  <a:txBody>
                    <a:bodyPr/>
                    <a:lstStyle/>
                    <a:p>
                      <a:pPr algn="ctr" fontAlgn="ctr"/>
                      <a:r>
                        <a:rPr lang="pt-BR" sz="2400" b="0" u="none" strike="noStrike" dirty="0">
                          <a:solidFill>
                            <a:schemeClr val="bg1"/>
                          </a:solidFill>
                          <a:effectLst/>
                          <a:latin typeface="Times New Roman" panose="02020603050405020304" pitchFamily="18" charset="0"/>
                          <a:cs typeface="Times New Roman" panose="02020603050405020304" pitchFamily="18" charset="0"/>
                        </a:rPr>
                        <a:t>DESCRIÇÃO</a:t>
                      </a:r>
                      <a:endParaRPr lang="pt-BR" sz="2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pt-BR" sz="2400" b="0" u="none" strike="noStrike">
                          <a:solidFill>
                            <a:schemeClr val="bg1"/>
                          </a:solidFill>
                          <a:effectLst/>
                          <a:latin typeface="Times New Roman" panose="02020603050405020304" pitchFamily="18" charset="0"/>
                          <a:cs typeface="Times New Roman" panose="02020603050405020304" pitchFamily="18" charset="0"/>
                        </a:rPr>
                        <a:t>PREENCHIMENTO DO</a:t>
                      </a:r>
                      <a:endParaRPr lang="pt-BR" sz="2400" b="0" i="0" u="none" strike="noStrike">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solidFill>
                      <a:srgbClr val="002060"/>
                    </a:solidFill>
                  </a:tcPr>
                </a:tc>
                <a:extLst>
                  <a:ext uri="{0D108BD9-81ED-4DB2-BD59-A6C34878D82A}">
                    <a16:rowId xmlns:a16="http://schemas.microsoft.com/office/drawing/2014/main" val="3096481151"/>
                  </a:ext>
                </a:extLst>
              </a:tr>
              <a:tr h="90356">
                <a:tc vMerge="1">
                  <a:txBody>
                    <a:bodyPr/>
                    <a:lstStyle/>
                    <a:p>
                      <a:endParaRPr lang="pt-BR"/>
                    </a:p>
                  </a:txBody>
                  <a:tcPr/>
                </a:tc>
                <a:tc vMerge="1">
                  <a:txBody>
                    <a:bodyPr/>
                    <a:lstStyle/>
                    <a:p>
                      <a:endParaRPr lang="pt-BR"/>
                    </a:p>
                  </a:txBody>
                  <a:tcPr/>
                </a:tc>
                <a:tc>
                  <a:txBody>
                    <a:bodyPr/>
                    <a:lstStyle/>
                    <a:p>
                      <a:pPr algn="ctr" fontAlgn="ctr"/>
                      <a:r>
                        <a:rPr lang="pt-BR" sz="2400" b="0" u="none" strike="noStrike" dirty="0">
                          <a:solidFill>
                            <a:schemeClr val="bg1"/>
                          </a:solidFill>
                          <a:effectLst/>
                          <a:latin typeface="Times New Roman" panose="02020603050405020304" pitchFamily="18" charset="0"/>
                          <a:cs typeface="Times New Roman" panose="02020603050405020304" pitchFamily="18" charset="0"/>
                        </a:rPr>
                        <a:t>CAMPO {nrInsc}</a:t>
                      </a:r>
                      <a:endParaRPr lang="pt-BR" sz="2400" b="0" i="0" u="none" strike="noStrike" dirty="0">
                        <a:solidFill>
                          <a:schemeClr val="bg1"/>
                        </a:solidFill>
                        <a:effectLst/>
                        <a:latin typeface="Times New Roman" panose="02020603050405020304" pitchFamily="18" charset="0"/>
                        <a:cs typeface="Times New Roman" panose="02020603050405020304" pitchFamily="18" charset="0"/>
                      </a:endParaRPr>
                    </a:p>
                  </a:txBody>
                  <a:tcPr marL="4756" marR="4756" marT="4756" marB="0" anchor="ctr">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380037817"/>
                  </a:ext>
                </a:extLst>
              </a:tr>
              <a:tr h="255849">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7</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Pessoa Física tomadora de Serviços prestados por Cooperados por intermédio de Cooperativa de Trabalho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CPF do contratante</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09161299"/>
                  </a:ext>
                </a:extLst>
              </a:tr>
              <a:tr h="190222">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8</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Operador Portuário tomador de serviços de trabalhadores avulsos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CNPJ do Operador Portuário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53947353"/>
                  </a:ext>
                </a:extLst>
              </a:tr>
              <a:tr h="190222">
                <a:tc>
                  <a:txBody>
                    <a:bodyPr/>
                    <a:lstStyle/>
                    <a:p>
                      <a:pPr algn="ctr" fontAlgn="ctr"/>
                      <a:r>
                        <a:rPr lang="pt-BR" sz="2400" u="none" strike="noStrike">
                          <a:effectLst/>
                          <a:latin typeface="Times New Roman" panose="02020603050405020304" pitchFamily="18" charset="0"/>
                          <a:cs typeface="Times New Roman" panose="02020603050405020304" pitchFamily="18" charset="0"/>
                        </a:rPr>
                        <a:t>9</a:t>
                      </a:r>
                      <a:endParaRPr lang="pt-BR" sz="2400" b="0" i="0" u="none" strike="noStrike">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Contratante de trabalhadores avulsos não portuários por intermédio de Sindicato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CNPJ ou CPF do Contratante</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87519736"/>
                  </a:ext>
                </a:extLst>
              </a:tr>
              <a:tr h="17215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10</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Embarcação inscrita no Registro Especial Brasileiro - REB</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Não preencher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01556826"/>
                  </a:ext>
                </a:extLst>
              </a:tr>
              <a:tr h="255849">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21</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Classificação da atividade econômica ou obra própria de construção civil da Pessoa Física</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Não preencher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1734145"/>
                  </a:ext>
                </a:extLst>
              </a:tr>
              <a:tr h="95111">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24</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Empregador Doméstico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Não preencher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04819445"/>
                  </a:ext>
                </a:extLst>
              </a:tr>
              <a:tr h="285334">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90</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Atividades desenvolvidas no exterior por trabalhador vinculado ao Regime Geral de Previdência Social (expatriados)</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Não preencher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25172052"/>
                  </a:ext>
                </a:extLst>
              </a:tr>
              <a:tr h="255849">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91</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Atividades desenvolvidas por trabalhador estrangeiro vinculado a Regime de Previdência Social Estrangeiro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u="none" strike="noStrike" dirty="0">
                          <a:effectLst/>
                          <a:latin typeface="Times New Roman" panose="02020603050405020304" pitchFamily="18" charset="0"/>
                          <a:cs typeface="Times New Roman" panose="02020603050405020304" pitchFamily="18" charset="0"/>
                        </a:rPr>
                        <a:t>Não preencher</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756" marR="4756" marT="4756"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898109"/>
                  </a:ext>
                </a:extLst>
              </a:tr>
            </a:tbl>
          </a:graphicData>
        </a:graphic>
      </p:graphicFrame>
    </p:spTree>
    <p:extLst>
      <p:ext uri="{BB962C8B-B14F-4D97-AF65-F5344CB8AC3E}">
        <p14:creationId xmlns:p14="http://schemas.microsoft.com/office/powerpoint/2010/main" val="31375779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F26657-9CDB-4478-917C-B89BADF858C5}"/>
              </a:ext>
            </a:extLst>
          </p:cNvPr>
          <p:cNvSpPr>
            <a:spLocks noGrp="1"/>
          </p:cNvSpPr>
          <p:nvPr>
            <p:ph type="title"/>
          </p:nvPr>
        </p:nvSpPr>
        <p:spPr>
          <a:xfrm>
            <a:off x="466722" y="586855"/>
            <a:ext cx="3201366" cy="4114801"/>
          </a:xfrm>
        </p:spPr>
        <p:txBody>
          <a:bodyPr anchor="b">
            <a:normAutofit/>
          </a:bodyPr>
          <a:lstStyle/>
          <a:p>
            <a:pPr algn="r"/>
            <a:r>
              <a:rPr lang="pt-BR" sz="4000" dirty="0">
                <a:solidFill>
                  <a:schemeClr val="bg1"/>
                </a:solidFill>
                <a:latin typeface="Times New Roman" panose="02020603050405020304" pitchFamily="18" charset="0"/>
                <a:cs typeface="Times New Roman" panose="02020603050405020304" pitchFamily="18" charset="0"/>
              </a:rPr>
              <a:t>Tabela 11</a:t>
            </a:r>
            <a:br>
              <a:rPr lang="pt-BR" sz="4000" dirty="0">
                <a:solidFill>
                  <a:schemeClr val="bg1"/>
                </a:solidFill>
                <a:latin typeface="Times New Roman" panose="02020603050405020304" pitchFamily="18" charset="0"/>
                <a:cs typeface="Times New Roman" panose="02020603050405020304" pitchFamily="18" charset="0"/>
              </a:rPr>
            </a:br>
            <a:br>
              <a:rPr lang="pt-BR" sz="4000" dirty="0">
                <a:solidFill>
                  <a:schemeClr val="bg1"/>
                </a:solidFill>
                <a:latin typeface="Times New Roman" panose="02020603050405020304" pitchFamily="18" charset="0"/>
                <a:cs typeface="Times New Roman" panose="02020603050405020304" pitchFamily="18" charset="0"/>
              </a:rPr>
            </a:br>
            <a:r>
              <a:rPr lang="pt-BR" sz="4000" dirty="0">
                <a:solidFill>
                  <a:schemeClr val="bg1"/>
                </a:solidFill>
                <a:latin typeface="Times New Roman" panose="02020603050405020304" pitchFamily="18" charset="0"/>
                <a:cs typeface="Times New Roman" panose="02020603050405020304" pitchFamily="18" charset="0"/>
              </a:rPr>
              <a:t> </a:t>
            </a:r>
            <a:br>
              <a:rPr lang="pt-BR" sz="4000" dirty="0">
                <a:solidFill>
                  <a:schemeClr val="bg1"/>
                </a:solidFill>
                <a:latin typeface="Times New Roman" panose="02020603050405020304" pitchFamily="18" charset="0"/>
                <a:cs typeface="Times New Roman" panose="02020603050405020304" pitchFamily="18" charset="0"/>
              </a:rPr>
            </a:br>
            <a:endParaRPr lang="pt-BR" sz="4000" dirty="0">
              <a:solidFill>
                <a:schemeClr val="bg1"/>
              </a:solidFill>
            </a:endParaRPr>
          </a:p>
        </p:txBody>
      </p:sp>
      <p:sp>
        <p:nvSpPr>
          <p:cNvPr id="2" name="Footer Placeholder 1">
            <a:extLst>
              <a:ext uri="{FF2B5EF4-FFF2-40B4-BE49-F238E27FC236}">
                <a16:creationId xmlns:a16="http://schemas.microsoft.com/office/drawing/2014/main" id="{7487DDCC-A5DB-4E3F-B9D7-CF6262AAA33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718A0220-AF22-4AD5-8659-F5124BDC950B}"/>
              </a:ext>
            </a:extLst>
          </p:cNvPr>
          <p:cNvSpPr>
            <a:spLocks noGrp="1"/>
          </p:cNvSpPr>
          <p:nvPr>
            <p:ph idx="1"/>
          </p:nvPr>
        </p:nvSpPr>
        <p:spPr>
          <a:xfrm>
            <a:off x="4504549" y="649480"/>
            <a:ext cx="6861058" cy="5546047"/>
          </a:xfrm>
        </p:spPr>
        <p:txBody>
          <a:bodyPr anchor="ctr">
            <a:normAutofit/>
          </a:bodyPr>
          <a:lstStyle/>
          <a:p>
            <a:r>
              <a:rPr lang="pt-BR" sz="3600" dirty="0">
                <a:solidFill>
                  <a:srgbClr val="002060"/>
                </a:solidFill>
                <a:latin typeface="Times New Roman" panose="02020603050405020304" pitchFamily="18" charset="0"/>
                <a:cs typeface="Times New Roman" panose="02020603050405020304" pitchFamily="18" charset="0"/>
              </a:rPr>
              <a:t>Compatibilidade entre Categoria de Trabalhadores, Classificação Tributária e Tipos de Lotação</a:t>
            </a:r>
            <a:endParaRPr lang="pt-BR" sz="3600" dirty="0">
              <a:solidFill>
                <a:srgbClr val="002060"/>
              </a:solidFill>
            </a:endParaRPr>
          </a:p>
        </p:txBody>
      </p:sp>
      <p:sp>
        <p:nvSpPr>
          <p:cNvPr id="3" name="Slide Number Placeholder 2">
            <a:extLst>
              <a:ext uri="{FF2B5EF4-FFF2-40B4-BE49-F238E27FC236}">
                <a16:creationId xmlns:a16="http://schemas.microsoft.com/office/drawing/2014/main" id="{4F1605F3-BA89-430D-B8CA-1FA9C516CB58}"/>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31</a:t>
            </a:fld>
            <a:endParaRPr lang="pt-BR" sz="1100">
              <a:solidFill>
                <a:schemeClr val="tx1">
                  <a:lumMod val="50000"/>
                  <a:lumOff val="50000"/>
                </a:schemeClr>
              </a:solidFill>
            </a:endParaRPr>
          </a:p>
        </p:txBody>
      </p:sp>
    </p:spTree>
    <p:extLst>
      <p:ext uri="{BB962C8B-B14F-4D97-AF65-F5344CB8AC3E}">
        <p14:creationId xmlns:p14="http://schemas.microsoft.com/office/powerpoint/2010/main" val="90322872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F26657-9CDB-4478-917C-B89BADF858C5}"/>
              </a:ext>
            </a:extLst>
          </p:cNvPr>
          <p:cNvSpPr>
            <a:spLocks noGrp="1"/>
          </p:cNvSpPr>
          <p:nvPr>
            <p:ph type="title"/>
          </p:nvPr>
        </p:nvSpPr>
        <p:spPr>
          <a:xfrm>
            <a:off x="466722" y="586855"/>
            <a:ext cx="3201366" cy="3387497"/>
          </a:xfrm>
        </p:spPr>
        <p:txBody>
          <a:bodyPr anchor="b">
            <a:normAutofit/>
          </a:bodyPr>
          <a:lstStyle/>
          <a:p>
            <a:pPr algn="r"/>
            <a:r>
              <a:rPr lang="pt-BR" sz="4000" dirty="0">
                <a:solidFill>
                  <a:schemeClr val="bg1"/>
                </a:solidFill>
                <a:latin typeface="Times New Roman" panose="02020603050405020304" pitchFamily="18" charset="0"/>
                <a:cs typeface="Times New Roman" panose="02020603050405020304" pitchFamily="18" charset="0"/>
              </a:rPr>
              <a:t>Tabela 12</a:t>
            </a:r>
            <a:br>
              <a:rPr lang="pt-BR" sz="4000" dirty="0">
                <a:solidFill>
                  <a:schemeClr val="bg1"/>
                </a:solidFill>
                <a:latin typeface="Times New Roman" panose="02020603050405020304" pitchFamily="18" charset="0"/>
                <a:cs typeface="Times New Roman" panose="02020603050405020304" pitchFamily="18" charset="0"/>
              </a:rPr>
            </a:br>
            <a:r>
              <a:rPr lang="pt-BR" sz="4000" dirty="0">
                <a:solidFill>
                  <a:schemeClr val="bg1"/>
                </a:solidFill>
                <a:latin typeface="Times New Roman" panose="02020603050405020304" pitchFamily="18" charset="0"/>
                <a:cs typeface="Times New Roman" panose="02020603050405020304" pitchFamily="18" charset="0"/>
              </a:rPr>
              <a:t>	</a:t>
            </a:r>
            <a:br>
              <a:rPr lang="pt-BR" sz="4000" dirty="0">
                <a:solidFill>
                  <a:schemeClr val="bg1"/>
                </a:solidFill>
                <a:latin typeface="Times New Roman" panose="02020603050405020304" pitchFamily="18" charset="0"/>
                <a:cs typeface="Times New Roman" panose="02020603050405020304" pitchFamily="18" charset="0"/>
              </a:rPr>
            </a:br>
            <a:endParaRPr lang="pt-BR" sz="4000" dirty="0">
              <a:solidFill>
                <a:schemeClr val="bg1"/>
              </a:solidFill>
            </a:endParaRPr>
          </a:p>
        </p:txBody>
      </p:sp>
      <p:sp>
        <p:nvSpPr>
          <p:cNvPr id="2" name="Footer Placeholder 1">
            <a:extLst>
              <a:ext uri="{FF2B5EF4-FFF2-40B4-BE49-F238E27FC236}">
                <a16:creationId xmlns:a16="http://schemas.microsoft.com/office/drawing/2014/main" id="{7487DDCC-A5DB-4E3F-B9D7-CF6262AAA33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718A0220-AF22-4AD5-8659-F5124BDC950B}"/>
              </a:ext>
            </a:extLst>
          </p:cNvPr>
          <p:cNvSpPr>
            <a:spLocks noGrp="1"/>
          </p:cNvSpPr>
          <p:nvPr>
            <p:ph idx="1"/>
          </p:nvPr>
        </p:nvSpPr>
        <p:spPr>
          <a:xfrm>
            <a:off x="4314825" y="649480"/>
            <a:ext cx="7050781" cy="5546047"/>
          </a:xfrm>
        </p:spPr>
        <p:txBody>
          <a:bodyPr anchor="ctr">
            <a:normAutofit/>
          </a:bodyPr>
          <a:lstStyle/>
          <a:p>
            <a:r>
              <a:rPr lang="pt-BR" sz="3600" dirty="0">
                <a:solidFill>
                  <a:srgbClr val="002060"/>
                </a:solidFill>
                <a:latin typeface="Times New Roman" panose="02020603050405020304" pitchFamily="18" charset="0"/>
                <a:cs typeface="Times New Roman" panose="02020603050405020304" pitchFamily="18" charset="0"/>
              </a:rPr>
              <a:t>Compatibilidade entre Tipos de Lotação e Classificação Tributária</a:t>
            </a:r>
            <a:endParaRPr lang="pt-BR" sz="3600" dirty="0">
              <a:solidFill>
                <a:srgbClr val="002060"/>
              </a:solidFill>
            </a:endParaRPr>
          </a:p>
        </p:txBody>
      </p:sp>
      <p:sp>
        <p:nvSpPr>
          <p:cNvPr id="3" name="Slide Number Placeholder 2">
            <a:extLst>
              <a:ext uri="{FF2B5EF4-FFF2-40B4-BE49-F238E27FC236}">
                <a16:creationId xmlns:a16="http://schemas.microsoft.com/office/drawing/2014/main" id="{4F1605F3-BA89-430D-B8CA-1FA9C516CB58}"/>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32</a:t>
            </a:fld>
            <a:endParaRPr lang="pt-BR" sz="1100">
              <a:solidFill>
                <a:schemeClr val="tx1">
                  <a:lumMod val="50000"/>
                  <a:lumOff val="50000"/>
                </a:schemeClr>
              </a:solidFill>
            </a:endParaRPr>
          </a:p>
        </p:txBody>
      </p:sp>
    </p:spTree>
    <p:extLst>
      <p:ext uri="{BB962C8B-B14F-4D97-AF65-F5344CB8AC3E}">
        <p14:creationId xmlns:p14="http://schemas.microsoft.com/office/powerpoint/2010/main" val="6363332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C8F26657-9CDB-4478-917C-B89BADF858C5}"/>
              </a:ext>
            </a:extLst>
          </p:cNvPr>
          <p:cNvSpPr>
            <a:spLocks noGrp="1"/>
          </p:cNvSpPr>
          <p:nvPr>
            <p:ph type="title"/>
          </p:nvPr>
        </p:nvSpPr>
        <p:spPr>
          <a:xfrm>
            <a:off x="466722" y="586855"/>
            <a:ext cx="3201366" cy="3387497"/>
          </a:xfrm>
        </p:spPr>
        <p:txBody>
          <a:bodyPr anchor="b">
            <a:normAutofit/>
          </a:bodyPr>
          <a:lstStyle/>
          <a:p>
            <a:pPr algn="ctr"/>
            <a:r>
              <a:rPr lang="pt-BR" sz="4000" dirty="0">
                <a:solidFill>
                  <a:schemeClr val="bg1"/>
                </a:solidFill>
                <a:latin typeface="Times New Roman" panose="02020603050405020304" pitchFamily="18" charset="0"/>
                <a:cs typeface="Times New Roman" panose="02020603050405020304" pitchFamily="18" charset="0"/>
              </a:rPr>
              <a:t>CAT</a:t>
            </a:r>
            <a:br>
              <a:rPr lang="pt-BR" sz="4000" dirty="0">
                <a:solidFill>
                  <a:schemeClr val="bg1"/>
                </a:solidFill>
                <a:latin typeface="Times New Roman" panose="02020603050405020304" pitchFamily="18" charset="0"/>
                <a:cs typeface="Times New Roman" panose="02020603050405020304" pitchFamily="18" charset="0"/>
              </a:rPr>
            </a:br>
            <a:r>
              <a:rPr lang="pt-BR" sz="4000" dirty="0">
                <a:solidFill>
                  <a:schemeClr val="bg1"/>
                </a:solidFill>
                <a:latin typeface="Times New Roman" panose="02020603050405020304" pitchFamily="18" charset="0"/>
                <a:cs typeface="Times New Roman" panose="02020603050405020304" pitchFamily="18" charset="0"/>
              </a:rPr>
              <a:t>Tabelas </a:t>
            </a:r>
            <a:br>
              <a:rPr lang="pt-BR" sz="4000" dirty="0">
                <a:solidFill>
                  <a:schemeClr val="bg1"/>
                </a:solidFill>
                <a:latin typeface="Times New Roman" panose="02020603050405020304" pitchFamily="18" charset="0"/>
                <a:cs typeface="Times New Roman" panose="02020603050405020304" pitchFamily="18" charset="0"/>
              </a:rPr>
            </a:br>
            <a:r>
              <a:rPr lang="pt-BR" sz="4000" dirty="0">
                <a:solidFill>
                  <a:schemeClr val="bg1"/>
                </a:solidFill>
                <a:latin typeface="Times New Roman" panose="02020603050405020304" pitchFamily="18" charset="0"/>
                <a:cs typeface="Times New Roman" panose="02020603050405020304" pitchFamily="18" charset="0"/>
              </a:rPr>
              <a:t>	</a:t>
            </a:r>
            <a:br>
              <a:rPr lang="pt-BR" sz="4000" dirty="0">
                <a:solidFill>
                  <a:schemeClr val="bg1"/>
                </a:solidFill>
                <a:latin typeface="Times New Roman" panose="02020603050405020304" pitchFamily="18" charset="0"/>
                <a:cs typeface="Times New Roman" panose="02020603050405020304" pitchFamily="18" charset="0"/>
              </a:rPr>
            </a:br>
            <a:endParaRPr lang="pt-BR" sz="4000" dirty="0">
              <a:solidFill>
                <a:schemeClr val="bg1"/>
              </a:solidFill>
            </a:endParaRPr>
          </a:p>
        </p:txBody>
      </p:sp>
      <p:sp>
        <p:nvSpPr>
          <p:cNvPr id="2" name="Footer Placeholder 1">
            <a:extLst>
              <a:ext uri="{FF2B5EF4-FFF2-40B4-BE49-F238E27FC236}">
                <a16:creationId xmlns:a16="http://schemas.microsoft.com/office/drawing/2014/main" id="{7487DDCC-A5DB-4E3F-B9D7-CF6262AAA330}"/>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718A0220-AF22-4AD5-8659-F5124BDC950B}"/>
              </a:ext>
            </a:extLst>
          </p:cNvPr>
          <p:cNvSpPr>
            <a:spLocks noGrp="1"/>
          </p:cNvSpPr>
          <p:nvPr>
            <p:ph idx="1"/>
          </p:nvPr>
        </p:nvSpPr>
        <p:spPr>
          <a:xfrm>
            <a:off x="4314825" y="649480"/>
            <a:ext cx="7496175" cy="5546047"/>
          </a:xfrm>
        </p:spPr>
        <p:txBody>
          <a:bodyPr anchor="ctr">
            <a:normAutofit/>
          </a:bodyPr>
          <a:lstStyle/>
          <a:p>
            <a:pPr algn="l">
              <a:buFont typeface="Arial" panose="020B0604020202020204" pitchFamily="34" charset="0"/>
              <a:buChar char="•"/>
            </a:pPr>
            <a:r>
              <a:rPr lang="pt-BR" sz="3200" i="0" strike="noStrike" dirty="0">
                <a:solidFill>
                  <a:srgbClr val="002060"/>
                </a:solidFill>
                <a:effectLst/>
                <a:latin typeface="Times New Roman" panose="02020603050405020304" pitchFamily="18" charset="0"/>
                <a:cs typeface="Times New Roman" panose="02020603050405020304" pitchFamily="18" charset="0"/>
              </a:rPr>
              <a:t>Tabela 13 - Parte do corpo atingida</a:t>
            </a:r>
            <a:endParaRPr lang="pt-BR" sz="3200" i="0" dirty="0">
              <a:solidFill>
                <a:srgbClr val="00206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pt-BR" sz="3200" i="0" strike="noStrike" dirty="0">
                <a:solidFill>
                  <a:srgbClr val="002060"/>
                </a:solidFill>
                <a:effectLst/>
                <a:latin typeface="Times New Roman" panose="02020603050405020304" pitchFamily="18" charset="0"/>
                <a:cs typeface="Times New Roman" panose="02020603050405020304" pitchFamily="18" charset="0"/>
              </a:rPr>
              <a:t>Tabela 14 - Agente Causador do Acidente de Trabalho</a:t>
            </a:r>
            <a:endParaRPr lang="pt-BR" sz="3200" i="0" dirty="0">
              <a:solidFill>
                <a:srgbClr val="00206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pt-BR" sz="3200" i="0" strike="noStrike" dirty="0">
                <a:solidFill>
                  <a:srgbClr val="002060"/>
                </a:solidFill>
                <a:effectLst/>
                <a:latin typeface="Times New Roman" panose="02020603050405020304" pitchFamily="18" charset="0"/>
                <a:cs typeface="Times New Roman" panose="02020603050405020304" pitchFamily="18" charset="0"/>
              </a:rPr>
              <a:t>Tabela 15 - Agente Causador / Situação Geradora de Doença Profissional ou do Acidente de Trabalho</a:t>
            </a:r>
            <a:endParaRPr lang="pt-BR" sz="3200" i="0" dirty="0">
              <a:solidFill>
                <a:srgbClr val="002060"/>
              </a:solidFill>
              <a:effectLst/>
              <a:latin typeface="Times New Roman" panose="02020603050405020304" pitchFamily="18" charset="0"/>
              <a:cs typeface="Times New Roman" panose="02020603050405020304" pitchFamily="18" charset="0"/>
            </a:endParaRPr>
          </a:p>
          <a:p>
            <a:pPr algn="l">
              <a:buFont typeface="Arial" panose="020B0604020202020204" pitchFamily="34" charset="0"/>
              <a:buChar char="•"/>
            </a:pPr>
            <a:r>
              <a:rPr lang="pt-BR" sz="3200" i="0" strike="noStrike" dirty="0">
                <a:solidFill>
                  <a:srgbClr val="002060"/>
                </a:solidFill>
                <a:effectLst/>
                <a:latin typeface="Times New Roman" panose="02020603050405020304" pitchFamily="18" charset="0"/>
                <a:cs typeface="Times New Roman" panose="02020603050405020304" pitchFamily="18" charset="0"/>
              </a:rPr>
              <a:t>Tabela 17 - Descrição da Natureza da Lesão</a:t>
            </a:r>
            <a:endParaRPr lang="pt-BR" sz="3200" i="0" dirty="0">
              <a:solidFill>
                <a:srgbClr val="002060"/>
              </a:solidFill>
              <a:effectLst/>
              <a:latin typeface="Times New Roman" panose="02020603050405020304" pitchFamily="18" charset="0"/>
              <a:cs typeface="Times New Roman" panose="02020603050405020304" pitchFamily="18" charset="0"/>
            </a:endParaRPr>
          </a:p>
          <a:p>
            <a:endParaRPr lang="pt-BR" sz="3600" dirty="0">
              <a:solidFill>
                <a:srgbClr val="002060"/>
              </a:solidFill>
            </a:endParaRPr>
          </a:p>
        </p:txBody>
      </p:sp>
      <p:sp>
        <p:nvSpPr>
          <p:cNvPr id="3" name="Slide Number Placeholder 2">
            <a:extLst>
              <a:ext uri="{FF2B5EF4-FFF2-40B4-BE49-F238E27FC236}">
                <a16:creationId xmlns:a16="http://schemas.microsoft.com/office/drawing/2014/main" id="{4F1605F3-BA89-430D-B8CA-1FA9C516CB58}"/>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33</a:t>
            </a:fld>
            <a:endParaRPr lang="pt-BR" sz="1100">
              <a:solidFill>
                <a:schemeClr val="tx1">
                  <a:lumMod val="50000"/>
                  <a:lumOff val="50000"/>
                </a:schemeClr>
              </a:solidFill>
            </a:endParaRPr>
          </a:p>
        </p:txBody>
      </p:sp>
    </p:spTree>
    <p:extLst>
      <p:ext uri="{BB962C8B-B14F-4D97-AF65-F5344CB8AC3E}">
        <p14:creationId xmlns:p14="http://schemas.microsoft.com/office/powerpoint/2010/main" val="29164112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EBB0C8D-7E59-4C8D-9F57-A9E98558F41B}"/>
              </a:ext>
            </a:extLst>
          </p:cNvPr>
          <p:cNvSpPr>
            <a:spLocks noGrp="1"/>
          </p:cNvSpPr>
          <p:nvPr>
            <p:ph type="title"/>
          </p:nvPr>
        </p:nvSpPr>
        <p:spPr>
          <a:xfrm>
            <a:off x="586478" y="1683756"/>
            <a:ext cx="3115265" cy="2396359"/>
          </a:xfrm>
        </p:spPr>
        <p:txBody>
          <a:bodyPr anchor="b">
            <a:normAutofit/>
          </a:bodyPr>
          <a:lstStyle/>
          <a:p>
            <a:r>
              <a:rPr lang="pt-BR" sz="4000" dirty="0">
                <a:solidFill>
                  <a:srgbClr val="FFFFFF"/>
                </a:solidFill>
                <a:latin typeface="Times New Roman" panose="02020603050405020304" pitchFamily="18" charset="0"/>
                <a:cs typeface="Times New Roman" panose="02020603050405020304" pitchFamily="18" charset="0"/>
              </a:rPr>
              <a:t>Tabela 18 </a:t>
            </a:r>
            <a:br>
              <a:rPr lang="pt-BR" sz="40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Afastamentos</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A9CB4DC-E758-4338-B1EB-CE6AF9A5C52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4ACAB646-552B-4C3D-999A-4102C2B16E9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34</a:t>
            </a:fld>
            <a:endParaRPr lang="pt-BR" sz="1100">
              <a:solidFill>
                <a:schemeClr val="tx1">
                  <a:lumMod val="50000"/>
                  <a:lumOff val="50000"/>
                </a:schemeClr>
              </a:solidFill>
            </a:endParaRPr>
          </a:p>
        </p:txBody>
      </p:sp>
      <p:graphicFrame>
        <p:nvGraphicFramePr>
          <p:cNvPr id="9" name="Content Placeholder 3">
            <a:extLst>
              <a:ext uri="{FF2B5EF4-FFF2-40B4-BE49-F238E27FC236}">
                <a16:creationId xmlns:a16="http://schemas.microsoft.com/office/drawing/2014/main" id="{C5288F71-B27F-4C44-AD0A-CDC4CC10E38D}"/>
              </a:ext>
            </a:extLst>
          </p:cNvPr>
          <p:cNvGraphicFramePr>
            <a:graphicFrameLocks noGrp="1"/>
          </p:cNvGraphicFramePr>
          <p:nvPr>
            <p:ph idx="1"/>
            <p:extLst>
              <p:ext uri="{D42A27DB-BD31-4B8C-83A1-F6EECF244321}">
                <p14:modId xmlns:p14="http://schemas.microsoft.com/office/powerpoint/2010/main" val="1061361562"/>
              </p:ext>
            </p:extLst>
          </p:nvPr>
        </p:nvGraphicFramePr>
        <p:xfrm>
          <a:off x="4114800" y="102869"/>
          <a:ext cx="7918017" cy="6550182"/>
        </p:xfrm>
        <a:graphic>
          <a:graphicData uri="http://schemas.openxmlformats.org/drawingml/2006/table">
            <a:tbl>
              <a:tblPr firstRow="1" bandRow="1"/>
              <a:tblGrid>
                <a:gridCol w="1276350">
                  <a:extLst>
                    <a:ext uri="{9D8B030D-6E8A-4147-A177-3AD203B41FA5}">
                      <a16:colId xmlns:a16="http://schemas.microsoft.com/office/drawing/2014/main" val="1495929430"/>
                    </a:ext>
                  </a:extLst>
                </a:gridCol>
                <a:gridCol w="5241147">
                  <a:extLst>
                    <a:ext uri="{9D8B030D-6E8A-4147-A177-3AD203B41FA5}">
                      <a16:colId xmlns:a16="http://schemas.microsoft.com/office/drawing/2014/main" val="1971935377"/>
                    </a:ext>
                  </a:extLst>
                </a:gridCol>
                <a:gridCol w="1400520">
                  <a:extLst>
                    <a:ext uri="{9D8B030D-6E8A-4147-A177-3AD203B41FA5}">
                      <a16:colId xmlns:a16="http://schemas.microsoft.com/office/drawing/2014/main" val="4193696496"/>
                    </a:ext>
                  </a:extLst>
                </a:gridCol>
              </a:tblGrid>
              <a:tr h="787290">
                <a:tc>
                  <a:txBody>
                    <a:bodyPr/>
                    <a:lstStyle/>
                    <a:p>
                      <a:pPr algn="ctr" fontAlgn="ctr"/>
                      <a:r>
                        <a:rPr lang="pt-BR" sz="2400" b="1" dirty="0">
                          <a:solidFill>
                            <a:schemeClr val="bg1"/>
                          </a:solidFill>
                          <a:effectLst/>
                          <a:latin typeface="Times New Roman" panose="02020603050405020304" pitchFamily="18" charset="0"/>
                          <a:cs typeface="Times New Roman" panose="02020603050405020304" pitchFamily="18" charset="0"/>
                        </a:rPr>
                        <a:t>CÓDIGO</a:t>
                      </a:r>
                    </a:p>
                  </a:txBody>
                  <a:tcPr marL="35922" marR="35922" marT="17961" marB="1796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pt-BR" sz="2400" b="1" dirty="0">
                          <a:solidFill>
                            <a:schemeClr val="bg1"/>
                          </a:solidFill>
                          <a:effectLst/>
                          <a:latin typeface="Times New Roman" panose="02020603050405020304" pitchFamily="18" charset="0"/>
                          <a:cs typeface="Times New Roman" panose="02020603050405020304" pitchFamily="18" charset="0"/>
                        </a:rPr>
                        <a:t>MOTIVOS DE AFASTAMENTOS - </a:t>
                      </a:r>
                    </a:p>
                  </a:txBody>
                  <a:tcPr marL="35922" marR="35922" marT="17961" marB="1796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tc>
                  <a:txBody>
                    <a:bodyPr/>
                    <a:lstStyle/>
                    <a:p>
                      <a:pPr algn="ctr" fontAlgn="ctr"/>
                      <a:r>
                        <a:rPr lang="pt-BR" sz="2400" b="1" dirty="0">
                          <a:solidFill>
                            <a:schemeClr val="bg1"/>
                          </a:solidFill>
                          <a:effectLst/>
                          <a:latin typeface="Times New Roman" panose="02020603050405020304" pitchFamily="18" charset="0"/>
                          <a:cs typeface="Times New Roman" panose="02020603050405020304" pitchFamily="18" charset="0"/>
                        </a:rPr>
                        <a:t>CÓD. CATEG.</a:t>
                      </a:r>
                    </a:p>
                  </a:txBody>
                  <a:tcPr marL="35922" marR="35922" marT="17961" marB="17961"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2060"/>
                    </a:solidFill>
                  </a:tcPr>
                </a:tc>
                <a:extLst>
                  <a:ext uri="{0D108BD9-81ED-4DB2-BD59-A6C34878D82A}">
                    <a16:rowId xmlns:a16="http://schemas.microsoft.com/office/drawing/2014/main" val="246315075"/>
                  </a:ext>
                </a:extLst>
              </a:tr>
              <a:tr h="431935">
                <a:tc>
                  <a:txBody>
                    <a:bodyPr/>
                    <a:lstStyle/>
                    <a:p>
                      <a:pPr algn="ctr" fontAlgn="ctr"/>
                      <a:r>
                        <a:rPr lang="pt-BR" sz="2800">
                          <a:effectLst/>
                          <a:latin typeface="Times New Roman" panose="02020603050405020304" pitchFamily="18" charset="0"/>
                          <a:cs typeface="Times New Roman" panose="02020603050405020304" pitchFamily="18" charset="0"/>
                        </a:rPr>
                        <a:t>01</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pt-BR" sz="2800" dirty="0">
                          <a:effectLst/>
                          <a:latin typeface="Times New Roman" panose="02020603050405020304" pitchFamily="18" charset="0"/>
                          <a:cs typeface="Times New Roman" panose="02020603050405020304" pitchFamily="18" charset="0"/>
                        </a:rPr>
                        <a:t>Acidente/doença do trabalho</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Todos</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40132629"/>
                  </a:ext>
                </a:extLst>
              </a:tr>
              <a:tr h="787290">
                <a:tc>
                  <a:txBody>
                    <a:bodyPr/>
                    <a:lstStyle/>
                    <a:p>
                      <a:pPr algn="ctr" fontAlgn="ctr"/>
                      <a:r>
                        <a:rPr lang="pt-BR" sz="2800">
                          <a:effectLst/>
                          <a:latin typeface="Times New Roman" panose="02020603050405020304" pitchFamily="18" charset="0"/>
                          <a:cs typeface="Times New Roman" panose="02020603050405020304" pitchFamily="18" charset="0"/>
                        </a:rPr>
                        <a:t>03</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pt-BR" sz="2800" dirty="0">
                          <a:effectLst/>
                          <a:latin typeface="Times New Roman" panose="02020603050405020304" pitchFamily="18" charset="0"/>
                          <a:cs typeface="Times New Roman" panose="02020603050405020304" pitchFamily="18" charset="0"/>
                        </a:rPr>
                        <a:t>Acidente/doença não relacionada ao trabalho</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Todos</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486040989"/>
                  </a:ext>
                </a:extLst>
              </a:tr>
              <a:tr h="1142644">
                <a:tc>
                  <a:txBody>
                    <a:bodyPr/>
                    <a:lstStyle/>
                    <a:p>
                      <a:pPr algn="ctr" fontAlgn="ctr"/>
                      <a:r>
                        <a:rPr lang="pt-BR" sz="2800">
                          <a:effectLst/>
                          <a:latin typeface="Times New Roman" panose="02020603050405020304" pitchFamily="18" charset="0"/>
                          <a:cs typeface="Times New Roman" panose="02020603050405020304" pitchFamily="18" charset="0"/>
                        </a:rPr>
                        <a:t>05</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pt-BR" sz="2800" dirty="0">
                          <a:effectLst/>
                          <a:latin typeface="Times New Roman" panose="02020603050405020304" pitchFamily="18" charset="0"/>
                          <a:cs typeface="Times New Roman" panose="02020603050405020304" pitchFamily="18" charset="0"/>
                        </a:rPr>
                        <a:t>Afastamento/licença de servidor público prevista em estatuto, sem remuneração</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[3XX]</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706083340"/>
                  </a:ext>
                </a:extLst>
              </a:tr>
              <a:tr h="431935">
                <a:tc>
                  <a:txBody>
                    <a:bodyPr/>
                    <a:lstStyle/>
                    <a:p>
                      <a:pPr algn="ctr" fontAlgn="ctr"/>
                      <a:r>
                        <a:rPr lang="pt-BR" sz="2800">
                          <a:effectLst/>
                          <a:latin typeface="Times New Roman" panose="02020603050405020304" pitchFamily="18" charset="0"/>
                          <a:cs typeface="Times New Roman" panose="02020603050405020304" pitchFamily="18" charset="0"/>
                        </a:rPr>
                        <a:t>06</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pt-BR" sz="2800" dirty="0">
                          <a:effectLst/>
                          <a:latin typeface="Times New Roman" panose="02020603050405020304" pitchFamily="18" charset="0"/>
                          <a:cs typeface="Times New Roman" panose="02020603050405020304" pitchFamily="18" charset="0"/>
                        </a:rPr>
                        <a:t>Aposentadoria por invalidez</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[1XX]</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57445428"/>
                  </a:ext>
                </a:extLst>
              </a:tr>
              <a:tr h="1142644">
                <a:tc>
                  <a:txBody>
                    <a:bodyPr/>
                    <a:lstStyle/>
                    <a:p>
                      <a:pPr algn="ctr" fontAlgn="ctr"/>
                      <a:r>
                        <a:rPr lang="pt-BR" sz="2800">
                          <a:effectLst/>
                          <a:latin typeface="Times New Roman" panose="02020603050405020304" pitchFamily="18" charset="0"/>
                          <a:cs typeface="Times New Roman" panose="02020603050405020304" pitchFamily="18" charset="0"/>
                        </a:rPr>
                        <a:t>07</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pt-BR" sz="2800" dirty="0">
                          <a:effectLst/>
                          <a:latin typeface="Times New Roman" panose="02020603050405020304" pitchFamily="18" charset="0"/>
                          <a:cs typeface="Times New Roman" panose="02020603050405020304" pitchFamily="18" charset="0"/>
                        </a:rPr>
                        <a:t>Acompanhamento - Licença para acompanhamento de membro da família enfermo</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Todos</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743907350"/>
                  </a:ext>
                </a:extLst>
              </a:tr>
              <a:tr h="1142644">
                <a:tc>
                  <a:txBody>
                    <a:bodyPr/>
                    <a:lstStyle/>
                    <a:p>
                      <a:pPr algn="ctr" fontAlgn="ctr"/>
                      <a:r>
                        <a:rPr lang="pt-BR" sz="2800">
                          <a:effectLst/>
                          <a:latin typeface="Times New Roman" panose="02020603050405020304" pitchFamily="18" charset="0"/>
                          <a:cs typeface="Times New Roman" panose="02020603050405020304" pitchFamily="18" charset="0"/>
                        </a:rPr>
                        <a:t>10</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pt-BR" sz="2800" dirty="0">
                          <a:effectLst/>
                          <a:latin typeface="Times New Roman" panose="02020603050405020304" pitchFamily="18" charset="0"/>
                          <a:cs typeface="Times New Roman" panose="02020603050405020304" pitchFamily="18" charset="0"/>
                        </a:rPr>
                        <a:t>Afastamento/licença de servidor público prevista em estatuto, com remuneração</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dirty="0">
                          <a:effectLst/>
                          <a:latin typeface="Times New Roman" panose="02020603050405020304" pitchFamily="18" charset="0"/>
                          <a:cs typeface="Times New Roman" panose="02020603050405020304" pitchFamily="18" charset="0"/>
                        </a:rPr>
                        <a:t>[3XX]</a:t>
                      </a:r>
                    </a:p>
                  </a:txBody>
                  <a:tcPr marL="35922" marR="35922" marT="17961" marB="1796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427007835"/>
                  </a:ext>
                </a:extLst>
              </a:tr>
            </a:tbl>
          </a:graphicData>
        </a:graphic>
      </p:graphicFrame>
    </p:spTree>
    <p:extLst>
      <p:ext uri="{BB962C8B-B14F-4D97-AF65-F5344CB8AC3E}">
        <p14:creationId xmlns:p14="http://schemas.microsoft.com/office/powerpoint/2010/main" val="37660921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940490FD-6D5D-45A6-B0DC-4F7D2E5D67CD}"/>
              </a:ext>
            </a:extLst>
          </p:cNvPr>
          <p:cNvSpPr>
            <a:spLocks noGrp="1"/>
          </p:cNvSpPr>
          <p:nvPr>
            <p:ph type="title"/>
          </p:nvPr>
        </p:nvSpPr>
        <p:spPr>
          <a:xfrm>
            <a:off x="586478" y="1683756"/>
            <a:ext cx="3115265" cy="2396359"/>
          </a:xfrm>
        </p:spPr>
        <p:txBody>
          <a:bodyPr anchor="b">
            <a:normAutofit/>
          </a:bodyPr>
          <a:lstStyle/>
          <a:p>
            <a:pPr algn="ctr"/>
            <a:r>
              <a:rPr lang="pt-BR" sz="4000" dirty="0">
                <a:solidFill>
                  <a:srgbClr val="FFFFFF"/>
                </a:solidFill>
                <a:latin typeface="Times New Roman" panose="02020603050405020304" pitchFamily="18" charset="0"/>
                <a:cs typeface="Times New Roman" panose="02020603050405020304" pitchFamily="18" charset="0"/>
              </a:rPr>
              <a:t>Tabela 18 </a:t>
            </a:r>
            <a:br>
              <a:rPr lang="pt-BR" sz="40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Afastamentos</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latin typeface="Times New Roman" panose="02020603050405020304" pitchFamily="18" charset="0"/>
              <a:cs typeface="Times New Roman" panose="02020603050405020304" pitchFamily="18" charset="0"/>
            </a:endParaRPr>
          </a:p>
        </p:txBody>
      </p:sp>
      <p:sp>
        <p:nvSpPr>
          <p:cNvPr id="2" name="Footer Placeholder 1">
            <a:extLst>
              <a:ext uri="{FF2B5EF4-FFF2-40B4-BE49-F238E27FC236}">
                <a16:creationId xmlns:a16="http://schemas.microsoft.com/office/drawing/2014/main" id="{AA9CB4DC-E758-4338-B1EB-CE6AF9A5C52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4ACAB646-552B-4C3D-999A-4102C2B16E9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35</a:t>
            </a:fld>
            <a:endParaRPr lang="pt-BR" sz="1100">
              <a:solidFill>
                <a:schemeClr val="tx1">
                  <a:lumMod val="50000"/>
                  <a:lumOff val="50000"/>
                </a:schemeClr>
              </a:solidFill>
            </a:endParaRPr>
          </a:p>
        </p:txBody>
      </p:sp>
      <p:graphicFrame>
        <p:nvGraphicFramePr>
          <p:cNvPr id="9" name="Content Placeholder 4">
            <a:extLst>
              <a:ext uri="{FF2B5EF4-FFF2-40B4-BE49-F238E27FC236}">
                <a16:creationId xmlns:a16="http://schemas.microsoft.com/office/drawing/2014/main" id="{FEE390CC-3114-4E05-8103-B3F1495C03AA}"/>
              </a:ext>
            </a:extLst>
          </p:cNvPr>
          <p:cNvGraphicFramePr>
            <a:graphicFrameLocks noGrp="1"/>
          </p:cNvGraphicFramePr>
          <p:nvPr>
            <p:ph idx="1"/>
            <p:extLst>
              <p:ext uri="{D42A27DB-BD31-4B8C-83A1-F6EECF244321}">
                <p14:modId xmlns:p14="http://schemas.microsoft.com/office/powerpoint/2010/main" val="428465653"/>
              </p:ext>
            </p:extLst>
          </p:nvPr>
        </p:nvGraphicFramePr>
        <p:xfrm>
          <a:off x="4083861" y="109410"/>
          <a:ext cx="7860486" cy="6643816"/>
        </p:xfrm>
        <a:graphic>
          <a:graphicData uri="http://schemas.openxmlformats.org/drawingml/2006/table">
            <a:tbl>
              <a:tblPr firstRow="1" bandRow="1"/>
              <a:tblGrid>
                <a:gridCol w="467891">
                  <a:extLst>
                    <a:ext uri="{9D8B030D-6E8A-4147-A177-3AD203B41FA5}">
                      <a16:colId xmlns:a16="http://schemas.microsoft.com/office/drawing/2014/main" val="1387169771"/>
                    </a:ext>
                  </a:extLst>
                </a:gridCol>
                <a:gridCol w="5417006">
                  <a:extLst>
                    <a:ext uri="{9D8B030D-6E8A-4147-A177-3AD203B41FA5}">
                      <a16:colId xmlns:a16="http://schemas.microsoft.com/office/drawing/2014/main" val="797191982"/>
                    </a:ext>
                  </a:extLst>
                </a:gridCol>
                <a:gridCol w="1975589">
                  <a:extLst>
                    <a:ext uri="{9D8B030D-6E8A-4147-A177-3AD203B41FA5}">
                      <a16:colId xmlns:a16="http://schemas.microsoft.com/office/drawing/2014/main" val="681635542"/>
                    </a:ext>
                  </a:extLst>
                </a:gridCol>
              </a:tblGrid>
              <a:tr h="370668">
                <a:tc>
                  <a:txBody>
                    <a:bodyPr/>
                    <a:lstStyle/>
                    <a:p>
                      <a:pPr algn="ctr" fontAlgn="ctr"/>
                      <a:r>
                        <a:rPr lang="pt-BR" sz="2200" dirty="0">
                          <a:effectLst/>
                          <a:latin typeface="Times New Roman" panose="02020603050405020304" pitchFamily="18" charset="0"/>
                          <a:cs typeface="Times New Roman" panose="02020603050405020304" pitchFamily="18" charset="0"/>
                        </a:rPr>
                        <a:t>11</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pt-BR" sz="2200" dirty="0">
                          <a:effectLst/>
                          <a:latin typeface="Times New Roman" panose="02020603050405020304" pitchFamily="18" charset="0"/>
                          <a:cs typeface="Times New Roman" panose="02020603050405020304" pitchFamily="18" charset="0"/>
                        </a:rPr>
                        <a:t>Cárcere</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200">
                          <a:effectLst/>
                          <a:latin typeface="Times New Roman" panose="02020603050405020304" pitchFamily="18" charset="0"/>
                          <a:cs typeface="Times New Roman" panose="02020603050405020304" pitchFamily="18" charset="0"/>
                        </a:rPr>
                        <a:t>Todos</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62557865"/>
                  </a:ext>
                </a:extLst>
              </a:tr>
              <a:tr h="1065946">
                <a:tc>
                  <a:txBody>
                    <a:bodyPr/>
                    <a:lstStyle/>
                    <a:p>
                      <a:pPr algn="ctr" fontAlgn="ctr"/>
                      <a:r>
                        <a:rPr lang="pt-BR" sz="2200">
                          <a:effectLst/>
                          <a:latin typeface="Times New Roman" panose="02020603050405020304" pitchFamily="18" charset="0"/>
                          <a:cs typeface="Times New Roman" panose="02020603050405020304" pitchFamily="18" charset="0"/>
                        </a:rPr>
                        <a:t>12</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pt-BR" sz="2200" dirty="0">
                          <a:effectLst/>
                          <a:latin typeface="Times New Roman" panose="02020603050405020304" pitchFamily="18" charset="0"/>
                          <a:cs typeface="Times New Roman" panose="02020603050405020304" pitchFamily="18" charset="0"/>
                        </a:rPr>
                        <a:t>Cargo eletivo - Candidato a cargo eletivo - Art. 25, parágrafo único, da Lei 7.664/1988 - Celetistas em geral</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200">
                          <a:effectLst/>
                          <a:latin typeface="Times New Roman" panose="02020603050405020304" pitchFamily="18" charset="0"/>
                          <a:cs typeface="Times New Roman" panose="02020603050405020304" pitchFamily="18" charset="0"/>
                        </a:rPr>
                        <a:t>[1XX]</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667393468"/>
                  </a:ext>
                </a:extLst>
              </a:tr>
              <a:tr h="3098682">
                <a:tc>
                  <a:txBody>
                    <a:bodyPr/>
                    <a:lstStyle/>
                    <a:p>
                      <a:pPr algn="ctr" fontAlgn="ctr"/>
                      <a:r>
                        <a:rPr lang="pt-BR" sz="2200">
                          <a:effectLst/>
                          <a:latin typeface="Times New Roman" panose="02020603050405020304" pitchFamily="18" charset="0"/>
                          <a:cs typeface="Times New Roman" panose="02020603050405020304" pitchFamily="18" charset="0"/>
                        </a:rPr>
                        <a:t>13</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200" dirty="0">
                          <a:effectLst/>
                          <a:latin typeface="Times New Roman" panose="02020603050405020304" pitchFamily="18" charset="0"/>
                          <a:cs typeface="Times New Roman" panose="02020603050405020304" pitchFamily="18" charset="0"/>
                        </a:rPr>
                        <a:t>Cargo eletivo - Candidato a cargo eletivo - Art. 1°, inciso II, alínea "l", da Lei Complementar 64/1990 - Servidor público, estatutário ou não, dos órgãos ou entidades da Administração Direta ou Indireta da União, dos Estados, do Distrito Federal, dos Municípios e dos Territórios, inclusive das fundações mantidas pelo Poder Público</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200" dirty="0">
                          <a:effectLst/>
                          <a:latin typeface="Times New Roman" panose="02020603050405020304" pitchFamily="18" charset="0"/>
                          <a:cs typeface="Times New Roman" panose="02020603050405020304" pitchFamily="18" charset="0"/>
                        </a:rPr>
                        <a:t>[1XX, 3XX]</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41072702"/>
                  </a:ext>
                </a:extLst>
              </a:tr>
              <a:tr h="1042574">
                <a:tc>
                  <a:txBody>
                    <a:bodyPr/>
                    <a:lstStyle/>
                    <a:p>
                      <a:pPr algn="ctr" fontAlgn="ctr"/>
                      <a:r>
                        <a:rPr lang="pt-BR" sz="2200">
                          <a:effectLst/>
                          <a:latin typeface="Times New Roman" panose="02020603050405020304" pitchFamily="18" charset="0"/>
                          <a:cs typeface="Times New Roman" panose="02020603050405020304" pitchFamily="18" charset="0"/>
                        </a:rPr>
                        <a:t>14</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l" fontAlgn="ctr"/>
                      <a:r>
                        <a:rPr lang="pt-BR" sz="2200">
                          <a:effectLst/>
                          <a:latin typeface="Times New Roman" panose="02020603050405020304" pitchFamily="18" charset="0"/>
                          <a:cs typeface="Times New Roman" panose="02020603050405020304" pitchFamily="18" charset="0"/>
                        </a:rPr>
                        <a:t>Cessão/Requisição (até 09/03/2022)</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200" dirty="0">
                          <a:effectLst/>
                          <a:latin typeface="Times New Roman" panose="02020603050405020304" pitchFamily="18" charset="0"/>
                          <a:cs typeface="Times New Roman" panose="02020603050405020304" pitchFamily="18" charset="0"/>
                        </a:rPr>
                        <a:t>[1XX, 301, 302, 303, 306, 307, 309, 310, 312]</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88057640"/>
                  </a:ext>
                </a:extLst>
              </a:tr>
              <a:tr h="1065946">
                <a:tc>
                  <a:txBody>
                    <a:bodyPr/>
                    <a:lstStyle/>
                    <a:p>
                      <a:pPr algn="ctr" fontAlgn="ctr"/>
                      <a:r>
                        <a:rPr lang="pt-BR" sz="2200">
                          <a:effectLst/>
                          <a:latin typeface="Times New Roman" panose="02020603050405020304" pitchFamily="18" charset="0"/>
                          <a:cs typeface="Times New Roman" panose="02020603050405020304" pitchFamily="18" charset="0"/>
                        </a:rPr>
                        <a:t>15</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pt-BR" sz="2200">
                          <a:effectLst/>
                          <a:latin typeface="Times New Roman" panose="02020603050405020304" pitchFamily="18" charset="0"/>
                          <a:cs typeface="Times New Roman" panose="02020603050405020304" pitchFamily="18" charset="0"/>
                        </a:rPr>
                        <a:t>Gozo de férias ou recesso - Afastamento temporário para o gozo de férias ou recesso</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200" dirty="0">
                          <a:effectLst/>
                          <a:latin typeface="Times New Roman" panose="02020603050405020304" pitchFamily="18" charset="0"/>
                          <a:cs typeface="Times New Roman" panose="02020603050405020304" pitchFamily="18" charset="0"/>
                        </a:rPr>
                        <a:t>Todos</a:t>
                      </a:r>
                    </a:p>
                  </a:txBody>
                  <a:tcPr marL="22210" marR="22210" marT="11105" marB="1110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841610557"/>
                  </a:ext>
                </a:extLst>
              </a:tr>
            </a:tbl>
          </a:graphicData>
        </a:graphic>
      </p:graphicFrame>
    </p:spTree>
    <p:extLst>
      <p:ext uri="{BB962C8B-B14F-4D97-AF65-F5344CB8AC3E}">
        <p14:creationId xmlns:p14="http://schemas.microsoft.com/office/powerpoint/2010/main" val="18274441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9535A9A9-2DF1-4402-97D5-2A3ECB7114AC}"/>
              </a:ext>
            </a:extLst>
          </p:cNvPr>
          <p:cNvSpPr>
            <a:spLocks noGrp="1"/>
          </p:cNvSpPr>
          <p:nvPr>
            <p:ph type="title"/>
          </p:nvPr>
        </p:nvSpPr>
        <p:spPr>
          <a:xfrm>
            <a:off x="586478" y="1683756"/>
            <a:ext cx="3115265" cy="2396359"/>
          </a:xfrm>
        </p:spPr>
        <p:txBody>
          <a:bodyPr anchor="b">
            <a:normAutofit/>
          </a:bodyPr>
          <a:lstStyle/>
          <a:p>
            <a:pPr algn="r"/>
            <a:r>
              <a:rPr lang="pt-BR" sz="4000" dirty="0">
                <a:solidFill>
                  <a:srgbClr val="FFFFFF"/>
                </a:solidFill>
                <a:latin typeface="Times New Roman" panose="02020603050405020304" pitchFamily="18" charset="0"/>
                <a:cs typeface="Times New Roman" panose="02020603050405020304" pitchFamily="18" charset="0"/>
              </a:rPr>
              <a:t>Tabela 18 </a:t>
            </a:r>
            <a:br>
              <a:rPr lang="pt-BR" sz="40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Afastamentos</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9990C6F5-DF75-497B-B1C3-56767FCBB027}"/>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62E93E50-DE32-4018-99E9-F820BB063E4F}"/>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36</a:t>
            </a:fld>
            <a:endParaRPr lang="pt-BR" sz="1100">
              <a:solidFill>
                <a:schemeClr val="tx1">
                  <a:lumMod val="50000"/>
                  <a:lumOff val="50000"/>
                </a:schemeClr>
              </a:solidFill>
            </a:endParaRPr>
          </a:p>
        </p:txBody>
      </p:sp>
      <p:graphicFrame>
        <p:nvGraphicFramePr>
          <p:cNvPr id="9" name="Content Placeholder 3">
            <a:extLst>
              <a:ext uri="{FF2B5EF4-FFF2-40B4-BE49-F238E27FC236}">
                <a16:creationId xmlns:a16="http://schemas.microsoft.com/office/drawing/2014/main" id="{25A53414-7053-49A8-8EF4-B8A007CB4495}"/>
              </a:ext>
            </a:extLst>
          </p:cNvPr>
          <p:cNvGraphicFramePr>
            <a:graphicFrameLocks noGrp="1"/>
          </p:cNvGraphicFramePr>
          <p:nvPr>
            <p:ph idx="1"/>
            <p:extLst>
              <p:ext uri="{D42A27DB-BD31-4B8C-83A1-F6EECF244321}">
                <p14:modId xmlns:p14="http://schemas.microsoft.com/office/powerpoint/2010/main" val="2794450868"/>
              </p:ext>
            </p:extLst>
          </p:nvPr>
        </p:nvGraphicFramePr>
        <p:xfrm>
          <a:off x="4213139" y="229384"/>
          <a:ext cx="7569287" cy="6447640"/>
        </p:xfrm>
        <a:graphic>
          <a:graphicData uri="http://schemas.openxmlformats.org/drawingml/2006/table">
            <a:tbl>
              <a:tblPr firstRow="1" bandRow="1"/>
              <a:tblGrid>
                <a:gridCol w="535662">
                  <a:extLst>
                    <a:ext uri="{9D8B030D-6E8A-4147-A177-3AD203B41FA5}">
                      <a16:colId xmlns:a16="http://schemas.microsoft.com/office/drawing/2014/main" val="2476889554"/>
                    </a:ext>
                  </a:extLst>
                </a:gridCol>
                <a:gridCol w="5997826">
                  <a:extLst>
                    <a:ext uri="{9D8B030D-6E8A-4147-A177-3AD203B41FA5}">
                      <a16:colId xmlns:a16="http://schemas.microsoft.com/office/drawing/2014/main" val="1424097692"/>
                    </a:ext>
                  </a:extLst>
                </a:gridCol>
                <a:gridCol w="1035799">
                  <a:extLst>
                    <a:ext uri="{9D8B030D-6E8A-4147-A177-3AD203B41FA5}">
                      <a16:colId xmlns:a16="http://schemas.microsoft.com/office/drawing/2014/main" val="2171369530"/>
                    </a:ext>
                  </a:extLst>
                </a:gridCol>
              </a:tblGrid>
              <a:tr h="1311651">
                <a:tc>
                  <a:txBody>
                    <a:bodyPr/>
                    <a:lstStyle/>
                    <a:p>
                      <a:pPr algn="ctr" fontAlgn="ctr"/>
                      <a:r>
                        <a:rPr lang="pt-BR" sz="2400" dirty="0">
                          <a:effectLst/>
                          <a:latin typeface="Times New Roman" panose="02020603050405020304" pitchFamily="18" charset="0"/>
                          <a:cs typeface="Times New Roman" panose="02020603050405020304" pitchFamily="18" charset="0"/>
                        </a:rPr>
                        <a:t>16</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b="0" dirty="0">
                          <a:effectLst/>
                          <a:latin typeface="Times New Roman" panose="02020603050405020304" pitchFamily="18" charset="0"/>
                          <a:cs typeface="Times New Roman" panose="02020603050405020304" pitchFamily="18" charset="0"/>
                        </a:rPr>
                        <a:t>Licença remunerada - Lei, liberalidade da empresa ou Acordo/Convenção Coletiva de Trabalho</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a:effectLst/>
                          <a:latin typeface="Times New Roman" panose="02020603050405020304" pitchFamily="18" charset="0"/>
                          <a:cs typeface="Times New Roman" panose="02020603050405020304" pitchFamily="18" charset="0"/>
                        </a:rPr>
                        <a:t>Todos</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87074437"/>
                  </a:ext>
                </a:extLst>
              </a:tr>
              <a:tr h="448222">
                <a:tc>
                  <a:txBody>
                    <a:bodyPr/>
                    <a:lstStyle/>
                    <a:p>
                      <a:pPr algn="ctr" fontAlgn="ctr"/>
                      <a:r>
                        <a:rPr lang="pt-BR" sz="2400" dirty="0">
                          <a:effectLst/>
                          <a:latin typeface="Times New Roman" panose="02020603050405020304" pitchFamily="18" charset="0"/>
                          <a:cs typeface="Times New Roman" panose="02020603050405020304" pitchFamily="18" charset="0"/>
                        </a:rPr>
                        <a:t>17</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400" b="0" dirty="0">
                          <a:effectLst/>
                          <a:latin typeface="Times New Roman" panose="02020603050405020304" pitchFamily="18" charset="0"/>
                          <a:cs typeface="Times New Roman" panose="02020603050405020304" pitchFamily="18" charset="0"/>
                        </a:rPr>
                        <a:t>Licença maternidade</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400">
                          <a:effectLst/>
                          <a:latin typeface="Times New Roman" panose="02020603050405020304" pitchFamily="18" charset="0"/>
                          <a:cs typeface="Times New Roman" panose="02020603050405020304" pitchFamily="18" charset="0"/>
                        </a:rPr>
                        <a:t>Todos</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07255458"/>
                  </a:ext>
                </a:extLst>
              </a:tr>
              <a:tr h="1311651">
                <a:tc>
                  <a:txBody>
                    <a:bodyPr/>
                    <a:lstStyle/>
                    <a:p>
                      <a:pPr algn="ctr" fontAlgn="ctr"/>
                      <a:r>
                        <a:rPr lang="pt-BR" sz="2400" dirty="0">
                          <a:effectLst/>
                          <a:latin typeface="Times New Roman" panose="02020603050405020304" pitchFamily="18" charset="0"/>
                          <a:cs typeface="Times New Roman" panose="02020603050405020304" pitchFamily="18" charset="0"/>
                        </a:rPr>
                        <a:t>18</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b="0" dirty="0">
                          <a:effectLst/>
                          <a:latin typeface="Times New Roman" panose="02020603050405020304" pitchFamily="18" charset="0"/>
                          <a:cs typeface="Times New Roman" panose="02020603050405020304" pitchFamily="18" charset="0"/>
                        </a:rPr>
                        <a:t>Licença maternidade - Prorrogação por 60 dias, Lei 11.770/2008 (Empresa Cidadã), inclusive para o cônjuge sobrevivente</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a:effectLst/>
                          <a:latin typeface="Times New Roman" panose="02020603050405020304" pitchFamily="18" charset="0"/>
                          <a:cs typeface="Times New Roman" panose="02020603050405020304" pitchFamily="18" charset="0"/>
                        </a:rPr>
                        <a:t>Todos</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39236794"/>
                  </a:ext>
                </a:extLst>
              </a:tr>
              <a:tr h="969021">
                <a:tc>
                  <a:txBody>
                    <a:bodyPr/>
                    <a:lstStyle/>
                    <a:p>
                      <a:pPr algn="ctr" fontAlgn="ctr"/>
                      <a:r>
                        <a:rPr lang="pt-BR" sz="2400" dirty="0">
                          <a:effectLst/>
                          <a:latin typeface="Times New Roman" panose="02020603050405020304" pitchFamily="18" charset="0"/>
                          <a:cs typeface="Times New Roman" panose="02020603050405020304" pitchFamily="18" charset="0"/>
                        </a:rPr>
                        <a:t>19</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400" b="0" dirty="0">
                          <a:effectLst/>
                          <a:latin typeface="Times New Roman" panose="02020603050405020304" pitchFamily="18" charset="0"/>
                          <a:cs typeface="Times New Roman" panose="02020603050405020304" pitchFamily="18" charset="0"/>
                        </a:rPr>
                        <a:t>Licença maternidade - Afastamento temporário por motivo de aborto não criminoso</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400">
                          <a:effectLst/>
                          <a:latin typeface="Times New Roman" panose="02020603050405020304" pitchFamily="18" charset="0"/>
                          <a:cs typeface="Times New Roman" panose="02020603050405020304" pitchFamily="18" charset="0"/>
                        </a:rPr>
                        <a:t>Todos</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0773877"/>
                  </a:ext>
                </a:extLst>
              </a:tr>
              <a:tr h="1743366">
                <a:tc>
                  <a:txBody>
                    <a:bodyPr/>
                    <a:lstStyle/>
                    <a:p>
                      <a:pPr algn="ctr" fontAlgn="ctr"/>
                      <a:r>
                        <a:rPr lang="pt-BR" sz="2400" dirty="0">
                          <a:effectLst/>
                          <a:latin typeface="Times New Roman" panose="02020603050405020304" pitchFamily="18" charset="0"/>
                          <a:cs typeface="Times New Roman" panose="02020603050405020304" pitchFamily="18" charset="0"/>
                        </a:rPr>
                        <a:t>20</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400" b="0" dirty="0">
                          <a:effectLst/>
                          <a:latin typeface="Times New Roman" panose="02020603050405020304" pitchFamily="18" charset="0"/>
                          <a:cs typeface="Times New Roman" panose="02020603050405020304" pitchFamily="18" charset="0"/>
                        </a:rPr>
                        <a:t>Licença maternidade - Afastamento temporário por motivo de licença-maternidade para o cônjuge sobrevivente ou decorrente de adoção ou de guarda judicial de criança</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400" dirty="0">
                          <a:effectLst/>
                          <a:latin typeface="Times New Roman" panose="02020603050405020304" pitchFamily="18" charset="0"/>
                          <a:cs typeface="Times New Roman" panose="02020603050405020304" pitchFamily="18" charset="0"/>
                        </a:rPr>
                        <a:t>Todos</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745356092"/>
                  </a:ext>
                </a:extLst>
              </a:tr>
              <a:tr h="663729">
                <a:tc>
                  <a:txBody>
                    <a:bodyPr/>
                    <a:lstStyle/>
                    <a:p>
                      <a:pPr algn="ctr" fontAlgn="ctr"/>
                      <a:r>
                        <a:rPr lang="pt-BR" sz="2400" dirty="0">
                          <a:effectLst/>
                          <a:latin typeface="Times New Roman" panose="02020603050405020304" pitchFamily="18" charset="0"/>
                          <a:cs typeface="Times New Roman" panose="02020603050405020304" pitchFamily="18" charset="0"/>
                        </a:rPr>
                        <a:t>21</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b="0" dirty="0">
                          <a:effectLst/>
                          <a:latin typeface="Times New Roman" panose="02020603050405020304" pitchFamily="18" charset="0"/>
                          <a:cs typeface="Times New Roman" panose="02020603050405020304" pitchFamily="18" charset="0"/>
                        </a:rPr>
                        <a:t>Licença não remunerada ou sem vencimento</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400" dirty="0">
                          <a:effectLst/>
                          <a:latin typeface="Times New Roman" panose="02020603050405020304" pitchFamily="18" charset="0"/>
                          <a:cs typeface="Times New Roman" panose="02020603050405020304" pitchFamily="18" charset="0"/>
                        </a:rPr>
                        <a:t>Todos</a:t>
                      </a:r>
                    </a:p>
                  </a:txBody>
                  <a:tcPr marL="13987" marR="13987" marT="6993" marB="699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20195262"/>
                  </a:ext>
                </a:extLst>
              </a:tr>
            </a:tbl>
          </a:graphicData>
        </a:graphic>
      </p:graphicFrame>
    </p:spTree>
    <p:extLst>
      <p:ext uri="{BB962C8B-B14F-4D97-AF65-F5344CB8AC3E}">
        <p14:creationId xmlns:p14="http://schemas.microsoft.com/office/powerpoint/2010/main" val="7256806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09B949C6-35EE-4D56-9ECF-ADA0CDB6F65B}"/>
              </a:ext>
            </a:extLst>
          </p:cNvPr>
          <p:cNvSpPr>
            <a:spLocks noGrp="1"/>
          </p:cNvSpPr>
          <p:nvPr>
            <p:ph type="title"/>
          </p:nvPr>
        </p:nvSpPr>
        <p:spPr>
          <a:xfrm>
            <a:off x="586478" y="1683756"/>
            <a:ext cx="3115265" cy="2396359"/>
          </a:xfrm>
        </p:spPr>
        <p:txBody>
          <a:bodyPr anchor="b">
            <a:normAutofit/>
          </a:bodyPr>
          <a:lstStyle/>
          <a:p>
            <a:r>
              <a:rPr lang="pt-BR" sz="4000" dirty="0">
                <a:solidFill>
                  <a:srgbClr val="FFFFFF"/>
                </a:solidFill>
                <a:latin typeface="Times New Roman" panose="02020603050405020304" pitchFamily="18" charset="0"/>
                <a:cs typeface="Times New Roman" panose="02020603050405020304" pitchFamily="18" charset="0"/>
              </a:rPr>
              <a:t>Tabela 18 </a:t>
            </a:r>
            <a:br>
              <a:rPr lang="pt-BR" sz="40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Afastamentos</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AA9CB4DC-E758-4338-B1EB-CE6AF9A5C52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4ACAB646-552B-4C3D-999A-4102C2B16E9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37</a:t>
            </a:fld>
            <a:endParaRPr lang="pt-BR" sz="1100">
              <a:solidFill>
                <a:schemeClr val="tx1">
                  <a:lumMod val="50000"/>
                  <a:lumOff val="50000"/>
                </a:schemeClr>
              </a:solidFill>
            </a:endParaRPr>
          </a:p>
        </p:txBody>
      </p:sp>
      <p:graphicFrame>
        <p:nvGraphicFramePr>
          <p:cNvPr id="9" name="Content Placeholder 4">
            <a:extLst>
              <a:ext uri="{FF2B5EF4-FFF2-40B4-BE49-F238E27FC236}">
                <a16:creationId xmlns:a16="http://schemas.microsoft.com/office/drawing/2014/main" id="{8E85F354-E731-47FA-8766-AC3DC052ACC6}"/>
              </a:ext>
            </a:extLst>
          </p:cNvPr>
          <p:cNvGraphicFramePr>
            <a:graphicFrameLocks noGrp="1"/>
          </p:cNvGraphicFramePr>
          <p:nvPr>
            <p:ph idx="1"/>
            <p:extLst>
              <p:ext uri="{D42A27DB-BD31-4B8C-83A1-F6EECF244321}">
                <p14:modId xmlns:p14="http://schemas.microsoft.com/office/powerpoint/2010/main" val="753977048"/>
              </p:ext>
            </p:extLst>
          </p:nvPr>
        </p:nvGraphicFramePr>
        <p:xfrm>
          <a:off x="4213140" y="179570"/>
          <a:ext cx="7664537" cy="6449830"/>
        </p:xfrm>
        <a:graphic>
          <a:graphicData uri="http://schemas.openxmlformats.org/drawingml/2006/table">
            <a:tbl>
              <a:tblPr/>
              <a:tblGrid>
                <a:gridCol w="662891">
                  <a:extLst>
                    <a:ext uri="{9D8B030D-6E8A-4147-A177-3AD203B41FA5}">
                      <a16:colId xmlns:a16="http://schemas.microsoft.com/office/drawing/2014/main" val="3684816257"/>
                    </a:ext>
                  </a:extLst>
                </a:gridCol>
                <a:gridCol w="5012672">
                  <a:extLst>
                    <a:ext uri="{9D8B030D-6E8A-4147-A177-3AD203B41FA5}">
                      <a16:colId xmlns:a16="http://schemas.microsoft.com/office/drawing/2014/main" val="2571223625"/>
                    </a:ext>
                  </a:extLst>
                </a:gridCol>
                <a:gridCol w="1988974">
                  <a:extLst>
                    <a:ext uri="{9D8B030D-6E8A-4147-A177-3AD203B41FA5}">
                      <a16:colId xmlns:a16="http://schemas.microsoft.com/office/drawing/2014/main" val="3524126208"/>
                    </a:ext>
                  </a:extLst>
                </a:gridCol>
              </a:tblGrid>
              <a:tr h="1398876">
                <a:tc>
                  <a:txBody>
                    <a:bodyPr/>
                    <a:lstStyle/>
                    <a:p>
                      <a:pPr algn="ctr" fontAlgn="ctr"/>
                      <a:r>
                        <a:rPr lang="pt-BR" sz="2800" dirty="0">
                          <a:effectLst/>
                          <a:latin typeface="Times New Roman" panose="02020603050405020304" pitchFamily="18" charset="0"/>
                          <a:cs typeface="Times New Roman" panose="02020603050405020304" pitchFamily="18" charset="0"/>
                        </a:rPr>
                        <a:t>22</a:t>
                      </a:r>
                    </a:p>
                  </a:txBody>
                  <a:tcPr marL="41197" marR="41197" marT="20599" marB="205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dirty="0">
                          <a:effectLst/>
                          <a:latin typeface="Times New Roman" panose="02020603050405020304" pitchFamily="18" charset="0"/>
                          <a:cs typeface="Times New Roman" panose="02020603050405020304" pitchFamily="18" charset="0"/>
                        </a:rPr>
                        <a:t>Mandato eleitoral - Afastamento temporário para o exercício de mandato eleitoral</a:t>
                      </a:r>
                    </a:p>
                  </a:txBody>
                  <a:tcPr marL="41197" marR="41197" marT="20599" marB="205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[1XX, 3XX]</a:t>
                      </a:r>
                    </a:p>
                  </a:txBody>
                  <a:tcPr marL="41197" marR="41197" marT="20599" marB="205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669137618"/>
                  </a:ext>
                </a:extLst>
              </a:tr>
              <a:tr h="1398876">
                <a:tc>
                  <a:txBody>
                    <a:bodyPr/>
                    <a:lstStyle/>
                    <a:p>
                      <a:pPr algn="ctr" fontAlgn="ctr"/>
                      <a:r>
                        <a:rPr lang="pt-BR" sz="2800">
                          <a:effectLst/>
                          <a:latin typeface="Times New Roman" panose="02020603050405020304" pitchFamily="18" charset="0"/>
                          <a:cs typeface="Times New Roman" panose="02020603050405020304" pitchFamily="18" charset="0"/>
                        </a:rPr>
                        <a:t>24</a:t>
                      </a:r>
                    </a:p>
                  </a:txBody>
                  <a:tcPr marL="41197" marR="41197" marT="20599" marB="205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dirty="0">
                          <a:effectLst/>
                          <a:latin typeface="Times New Roman" panose="02020603050405020304" pitchFamily="18" charset="0"/>
                          <a:cs typeface="Times New Roman" panose="02020603050405020304" pitchFamily="18" charset="0"/>
                        </a:rPr>
                        <a:t>Mandato sindical - Afastamento temporário para exercício de mandato sindical</a:t>
                      </a:r>
                    </a:p>
                  </a:txBody>
                  <a:tcPr marL="41197" marR="41197" marT="20599" marB="205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[1XX, 2XX, 3XX, 721]</a:t>
                      </a:r>
                    </a:p>
                  </a:txBody>
                  <a:tcPr marL="41197" marR="41197" marT="20599" marB="20599"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035003146"/>
                  </a:ext>
                </a:extLst>
              </a:tr>
              <a:tr h="1826039">
                <a:tc>
                  <a:txBody>
                    <a:bodyPr/>
                    <a:lstStyle/>
                    <a:p>
                      <a:pPr algn="ctr" fontAlgn="ctr"/>
                      <a:r>
                        <a:rPr lang="pt-BR" sz="2800" dirty="0">
                          <a:effectLst/>
                          <a:latin typeface="Times New Roman" panose="02020603050405020304" pitchFamily="18" charset="0"/>
                          <a:cs typeface="Times New Roman" panose="02020603050405020304" pitchFamily="18" charset="0"/>
                        </a:rPr>
                        <a:t>25</a:t>
                      </a:r>
                    </a:p>
                  </a:txBody>
                  <a:tcPr marL="17971" marR="17971" marT="8985" marB="8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dirty="0">
                          <a:solidFill>
                            <a:schemeClr val="tx1"/>
                          </a:solidFill>
                          <a:effectLst/>
                          <a:latin typeface="Times New Roman" panose="02020603050405020304" pitchFamily="18" charset="0"/>
                          <a:cs typeface="Times New Roman" panose="02020603050405020304" pitchFamily="18" charset="0"/>
                        </a:rPr>
                        <a:t>Mulher vítima de violência - Art. 9º, § 2º, inciso II, da Lei 11.340/2006 - Lei Maria da Penha</a:t>
                      </a:r>
                    </a:p>
                  </a:txBody>
                  <a:tcPr marL="17971" marR="17971" marT="8985" marB="8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dirty="0">
                          <a:effectLst/>
                          <a:latin typeface="Times New Roman" panose="02020603050405020304" pitchFamily="18" charset="0"/>
                          <a:cs typeface="Times New Roman" panose="02020603050405020304" pitchFamily="18" charset="0"/>
                        </a:rPr>
                        <a:t>Todos</a:t>
                      </a:r>
                    </a:p>
                  </a:txBody>
                  <a:tcPr marL="17971" marR="17971" marT="8985" marB="8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56085909"/>
                  </a:ext>
                </a:extLst>
              </a:tr>
              <a:tr h="1826039">
                <a:tc>
                  <a:txBody>
                    <a:bodyPr/>
                    <a:lstStyle/>
                    <a:p>
                      <a:pPr algn="ctr" fontAlgn="ctr"/>
                      <a:r>
                        <a:rPr lang="pt-BR" sz="2800">
                          <a:effectLst/>
                          <a:latin typeface="Times New Roman" panose="02020603050405020304" pitchFamily="18" charset="0"/>
                          <a:cs typeface="Times New Roman" panose="02020603050405020304" pitchFamily="18" charset="0"/>
                        </a:rPr>
                        <a:t>26</a:t>
                      </a:r>
                    </a:p>
                  </a:txBody>
                  <a:tcPr marL="17971" marR="17971" marT="8985" marB="8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a:effectLst/>
                          <a:latin typeface="Times New Roman" panose="02020603050405020304" pitchFamily="18" charset="0"/>
                          <a:cs typeface="Times New Roman" panose="02020603050405020304" pitchFamily="18" charset="0"/>
                        </a:rPr>
                        <a:t>Participação de empregado no Conselho Nacional de Previdência Social - CNPS - Art. 3º da Lei 8.213/1991</a:t>
                      </a:r>
                    </a:p>
                  </a:txBody>
                  <a:tcPr marL="17971" marR="17971" marT="8985" marB="8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800" dirty="0">
                          <a:effectLst/>
                          <a:latin typeface="Times New Roman" panose="02020603050405020304" pitchFamily="18" charset="0"/>
                          <a:cs typeface="Times New Roman" panose="02020603050405020304" pitchFamily="18" charset="0"/>
                        </a:rPr>
                        <a:t>[1XX]</a:t>
                      </a:r>
                    </a:p>
                  </a:txBody>
                  <a:tcPr marL="17971" marR="17971" marT="8985" marB="8985"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021217324"/>
                  </a:ext>
                </a:extLst>
              </a:tr>
            </a:tbl>
          </a:graphicData>
        </a:graphic>
      </p:graphicFrame>
    </p:spTree>
    <p:extLst>
      <p:ext uri="{BB962C8B-B14F-4D97-AF65-F5344CB8AC3E}">
        <p14:creationId xmlns:p14="http://schemas.microsoft.com/office/powerpoint/2010/main" val="33932463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1B4B4E51-501E-4332-943D-C54508FA3E38}"/>
              </a:ext>
            </a:extLst>
          </p:cNvPr>
          <p:cNvSpPr>
            <a:spLocks noGrp="1"/>
          </p:cNvSpPr>
          <p:nvPr>
            <p:ph type="title"/>
          </p:nvPr>
        </p:nvSpPr>
        <p:spPr>
          <a:xfrm>
            <a:off x="466722" y="586855"/>
            <a:ext cx="3201366" cy="3387497"/>
          </a:xfrm>
        </p:spPr>
        <p:txBody>
          <a:bodyPr anchor="b">
            <a:normAutofit/>
          </a:bodyPr>
          <a:lstStyle/>
          <a:p>
            <a:br>
              <a:rPr lang="pt-BR" sz="3600" b="1" dirty="0">
                <a:solidFill>
                  <a:schemeClr val="bg1"/>
                </a:solidFill>
                <a:latin typeface="Times New Roman" panose="02020603050405020304" pitchFamily="18" charset="0"/>
                <a:cs typeface="Times New Roman" panose="02020603050405020304" pitchFamily="18" charset="0"/>
              </a:rPr>
            </a:br>
            <a:r>
              <a:rPr lang="pt-BR" sz="3600" b="1" dirty="0">
                <a:solidFill>
                  <a:schemeClr val="bg1"/>
                </a:solidFill>
                <a:latin typeface="Times New Roman" panose="02020603050405020304" pitchFamily="18" charset="0"/>
                <a:cs typeface="Times New Roman" panose="02020603050405020304" pitchFamily="18" charset="0"/>
              </a:rPr>
              <a:t>Lei Maria da Penha - Lei nº 11.340 de 07 de Agosto de 2006</a:t>
            </a:r>
            <a:br>
              <a:rPr lang="pt-BR" b="1" dirty="0"/>
            </a:br>
            <a:endParaRPr lang="pt-BR" sz="4000" dirty="0">
              <a:solidFill>
                <a:srgbClr val="FFFFFF"/>
              </a:solidFill>
            </a:endParaRPr>
          </a:p>
        </p:txBody>
      </p:sp>
      <p:sp>
        <p:nvSpPr>
          <p:cNvPr id="2" name="Footer Placeholder 1">
            <a:extLst>
              <a:ext uri="{FF2B5EF4-FFF2-40B4-BE49-F238E27FC236}">
                <a16:creationId xmlns:a16="http://schemas.microsoft.com/office/drawing/2014/main" id="{A9D4F29D-DC20-4BBA-A428-D3310C1CDD9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091FD6C-2D00-4902-B612-06DDD37782EA}"/>
              </a:ext>
            </a:extLst>
          </p:cNvPr>
          <p:cNvSpPr>
            <a:spLocks noGrp="1"/>
          </p:cNvSpPr>
          <p:nvPr>
            <p:ph idx="1"/>
          </p:nvPr>
        </p:nvSpPr>
        <p:spPr>
          <a:xfrm>
            <a:off x="4533901" y="511388"/>
            <a:ext cx="6831706" cy="5944276"/>
          </a:xfrm>
        </p:spPr>
        <p:txBody>
          <a:bodyPr anchor="ctr">
            <a:normAutofit/>
          </a:bodyPr>
          <a:lstStyle/>
          <a:p>
            <a:pPr algn="just"/>
            <a:r>
              <a:rPr lang="pt-BR" sz="2400" b="1" dirty="0">
                <a:latin typeface="Times New Roman" panose="02020603050405020304" pitchFamily="18" charset="0"/>
                <a:cs typeface="Times New Roman" panose="02020603050405020304" pitchFamily="18" charset="0"/>
              </a:rPr>
              <a:t>Art. 9º</a:t>
            </a:r>
            <a:r>
              <a:rPr lang="pt-BR" sz="2400" dirty="0">
                <a:latin typeface="Times New Roman" panose="02020603050405020304" pitchFamily="18" charset="0"/>
                <a:cs typeface="Times New Roman" panose="02020603050405020304" pitchFamily="18" charset="0"/>
              </a:rPr>
              <a:t> A assistência à mulher em situação de violência doméstica e familiar será prestada de forma articulada e conforme os princípios e as diretrizes previstos na Lei Orgânica da Assistência Social, no Sistema Único de Saúde, no Sistema Único de Segurança Pública, entre outras normas e políticas públicas de proteção, e emergencialmente quando for o caso.</a:t>
            </a:r>
          </a:p>
          <a:p>
            <a:pPr algn="just"/>
            <a:r>
              <a:rPr lang="pt-BR" sz="2400" b="1" dirty="0">
                <a:latin typeface="Times New Roman" panose="02020603050405020304" pitchFamily="18" charset="0"/>
                <a:cs typeface="Times New Roman" panose="02020603050405020304" pitchFamily="18" charset="0"/>
              </a:rPr>
              <a:t>§ 2º</a:t>
            </a:r>
            <a:r>
              <a:rPr lang="pt-BR" sz="2400" dirty="0">
                <a:latin typeface="Times New Roman" panose="02020603050405020304" pitchFamily="18" charset="0"/>
                <a:cs typeface="Times New Roman" panose="02020603050405020304" pitchFamily="18" charset="0"/>
              </a:rPr>
              <a:t> O juiz assegurará à mulher em situação de violência doméstica e familiar, para preservar sua integridade física e psicológica:</a:t>
            </a:r>
          </a:p>
          <a:p>
            <a:pPr algn="just"/>
            <a:r>
              <a:rPr lang="pt-BR" sz="2400" b="1" dirty="0">
                <a:latin typeface="Times New Roman" panose="02020603050405020304" pitchFamily="18" charset="0"/>
                <a:cs typeface="Times New Roman" panose="02020603050405020304" pitchFamily="18" charset="0"/>
              </a:rPr>
              <a:t>II</a:t>
            </a:r>
            <a:r>
              <a:rPr lang="pt-BR" sz="2400" dirty="0">
                <a:latin typeface="Times New Roman" panose="02020603050405020304" pitchFamily="18" charset="0"/>
                <a:cs typeface="Times New Roman" panose="02020603050405020304" pitchFamily="18" charset="0"/>
              </a:rPr>
              <a:t> - manutenção do vínculo trabalhista, quando necessário o afastamento do local de trabalho, por </a:t>
            </a:r>
            <a:r>
              <a:rPr lang="pt-BR" sz="2400" b="1" dirty="0">
                <a:solidFill>
                  <a:srgbClr val="FF0000"/>
                </a:solidFill>
                <a:latin typeface="Times New Roman" panose="02020603050405020304" pitchFamily="18" charset="0"/>
                <a:cs typeface="Times New Roman" panose="02020603050405020304" pitchFamily="18" charset="0"/>
              </a:rPr>
              <a:t>até seis meses.</a:t>
            </a:r>
          </a:p>
          <a:p>
            <a:endParaRPr lang="pt-BR" sz="2000" dirty="0"/>
          </a:p>
        </p:txBody>
      </p:sp>
      <p:sp>
        <p:nvSpPr>
          <p:cNvPr id="3" name="Slide Number Placeholder 2">
            <a:extLst>
              <a:ext uri="{FF2B5EF4-FFF2-40B4-BE49-F238E27FC236}">
                <a16:creationId xmlns:a16="http://schemas.microsoft.com/office/drawing/2014/main" id="{BD0749D3-91FB-429B-B5C3-6B1AADF46A1E}"/>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38</a:t>
            </a:fld>
            <a:endParaRPr lang="pt-BR" sz="1100">
              <a:solidFill>
                <a:schemeClr val="tx1">
                  <a:lumMod val="50000"/>
                  <a:lumOff val="50000"/>
                </a:schemeClr>
              </a:solidFill>
            </a:endParaRPr>
          </a:p>
        </p:txBody>
      </p:sp>
    </p:spTree>
    <p:extLst>
      <p:ext uri="{BB962C8B-B14F-4D97-AF65-F5344CB8AC3E}">
        <p14:creationId xmlns:p14="http://schemas.microsoft.com/office/powerpoint/2010/main" val="5219078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D6D6CB75-43C2-4C25-A58D-237A1C313BA3}"/>
              </a:ext>
            </a:extLst>
          </p:cNvPr>
          <p:cNvSpPr>
            <a:spLocks noGrp="1"/>
          </p:cNvSpPr>
          <p:nvPr>
            <p:ph type="title"/>
          </p:nvPr>
        </p:nvSpPr>
        <p:spPr>
          <a:xfrm>
            <a:off x="586478" y="1683756"/>
            <a:ext cx="3115265" cy="2396359"/>
          </a:xfrm>
        </p:spPr>
        <p:txBody>
          <a:bodyPr anchor="b">
            <a:normAutofit/>
          </a:bodyPr>
          <a:lstStyle/>
          <a:p>
            <a:r>
              <a:rPr lang="pt-BR" sz="4000" dirty="0">
                <a:solidFill>
                  <a:srgbClr val="FFFFFF"/>
                </a:solidFill>
                <a:latin typeface="Times New Roman" panose="02020603050405020304" pitchFamily="18" charset="0"/>
                <a:cs typeface="Times New Roman" panose="02020603050405020304" pitchFamily="18" charset="0"/>
              </a:rPr>
              <a:t>Tabela 18 </a:t>
            </a:r>
            <a:br>
              <a:rPr lang="pt-BR" sz="40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Afastamentos</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AA9CB4DC-E758-4338-B1EB-CE6AF9A5C52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4ACAB646-552B-4C3D-999A-4102C2B16E9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39</a:t>
            </a:fld>
            <a:endParaRPr lang="pt-BR" sz="1100">
              <a:solidFill>
                <a:schemeClr val="tx1">
                  <a:lumMod val="50000"/>
                  <a:lumOff val="50000"/>
                </a:schemeClr>
              </a:solidFill>
            </a:endParaRPr>
          </a:p>
        </p:txBody>
      </p:sp>
      <p:graphicFrame>
        <p:nvGraphicFramePr>
          <p:cNvPr id="9" name="Content Placeholder 3">
            <a:extLst>
              <a:ext uri="{FF2B5EF4-FFF2-40B4-BE49-F238E27FC236}">
                <a16:creationId xmlns:a16="http://schemas.microsoft.com/office/drawing/2014/main" id="{1EC83A7C-5CAE-48DF-A7A9-6696785757E8}"/>
              </a:ext>
            </a:extLst>
          </p:cNvPr>
          <p:cNvGraphicFramePr>
            <a:graphicFrameLocks noGrp="1"/>
          </p:cNvGraphicFramePr>
          <p:nvPr>
            <p:ph idx="1"/>
            <p:extLst>
              <p:ext uri="{D42A27DB-BD31-4B8C-83A1-F6EECF244321}">
                <p14:modId xmlns:p14="http://schemas.microsoft.com/office/powerpoint/2010/main" val="2108576910"/>
              </p:ext>
            </p:extLst>
          </p:nvPr>
        </p:nvGraphicFramePr>
        <p:xfrm>
          <a:off x="4213139" y="335484"/>
          <a:ext cx="7816933" cy="6236767"/>
        </p:xfrm>
        <a:graphic>
          <a:graphicData uri="http://schemas.openxmlformats.org/drawingml/2006/table">
            <a:tbl>
              <a:tblPr firstRow="1" bandRow="1"/>
              <a:tblGrid>
                <a:gridCol w="583183">
                  <a:extLst>
                    <a:ext uri="{9D8B030D-6E8A-4147-A177-3AD203B41FA5}">
                      <a16:colId xmlns:a16="http://schemas.microsoft.com/office/drawing/2014/main" val="923025690"/>
                    </a:ext>
                  </a:extLst>
                </a:gridCol>
                <a:gridCol w="6089747">
                  <a:extLst>
                    <a:ext uri="{9D8B030D-6E8A-4147-A177-3AD203B41FA5}">
                      <a16:colId xmlns:a16="http://schemas.microsoft.com/office/drawing/2014/main" val="657265142"/>
                    </a:ext>
                  </a:extLst>
                </a:gridCol>
                <a:gridCol w="1144003">
                  <a:extLst>
                    <a:ext uri="{9D8B030D-6E8A-4147-A177-3AD203B41FA5}">
                      <a16:colId xmlns:a16="http://schemas.microsoft.com/office/drawing/2014/main" val="205361730"/>
                    </a:ext>
                  </a:extLst>
                </a:gridCol>
              </a:tblGrid>
              <a:tr h="1422360">
                <a:tc>
                  <a:txBody>
                    <a:bodyPr/>
                    <a:lstStyle/>
                    <a:p>
                      <a:pPr algn="ctr" fontAlgn="ctr"/>
                      <a:r>
                        <a:rPr lang="pt-BR" sz="2600" dirty="0">
                          <a:effectLst/>
                          <a:latin typeface="Times New Roman" panose="02020603050405020304" pitchFamily="18" charset="0"/>
                          <a:cs typeface="Times New Roman" panose="02020603050405020304" pitchFamily="18" charset="0"/>
                        </a:rPr>
                        <a:t>27</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600" dirty="0">
                          <a:effectLst/>
                          <a:latin typeface="Times New Roman" panose="02020603050405020304" pitchFamily="18" charset="0"/>
                          <a:cs typeface="Times New Roman" panose="02020603050405020304" pitchFamily="18" charset="0"/>
                        </a:rPr>
                        <a:t>Qualificação - Afastamento por suspensão do contrato de acordo com o art. 476-A da CLT</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600">
                          <a:effectLst/>
                          <a:latin typeface="Times New Roman" panose="02020603050405020304" pitchFamily="18" charset="0"/>
                          <a:cs typeface="Times New Roman" panose="02020603050405020304" pitchFamily="18" charset="0"/>
                        </a:rPr>
                        <a:t>[1XX]</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775633047"/>
                  </a:ext>
                </a:extLst>
              </a:tr>
              <a:tr h="2904665">
                <a:tc>
                  <a:txBody>
                    <a:bodyPr/>
                    <a:lstStyle/>
                    <a:p>
                      <a:pPr algn="ctr" fontAlgn="ctr"/>
                      <a:r>
                        <a:rPr lang="pt-BR" sz="2600">
                          <a:effectLst/>
                          <a:latin typeface="Times New Roman" panose="02020603050405020304" pitchFamily="18" charset="0"/>
                          <a:cs typeface="Times New Roman" panose="02020603050405020304" pitchFamily="18" charset="0"/>
                        </a:rPr>
                        <a:t>28</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600" dirty="0">
                          <a:effectLst/>
                          <a:latin typeface="Times New Roman" panose="02020603050405020304" pitchFamily="18" charset="0"/>
                          <a:cs typeface="Times New Roman" panose="02020603050405020304" pitchFamily="18" charset="0"/>
                        </a:rPr>
                        <a:t>Representante sindical - Afastamento pelo tempo que se fizer necessário, quando, na qualidade de representante de entidade sindical, estiver participando de reunião oficial de organismo internacional do qual o Brasil seja membro</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fontAlgn="ctr"/>
                      <a:r>
                        <a:rPr lang="pt-BR" sz="2600">
                          <a:effectLst/>
                          <a:latin typeface="Times New Roman" panose="02020603050405020304" pitchFamily="18" charset="0"/>
                          <a:cs typeface="Times New Roman" panose="02020603050405020304" pitchFamily="18" charset="0"/>
                        </a:rPr>
                        <a:t>[1XX, 3XX]</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30970342"/>
                  </a:ext>
                </a:extLst>
              </a:tr>
              <a:tr h="954871">
                <a:tc>
                  <a:txBody>
                    <a:bodyPr/>
                    <a:lstStyle/>
                    <a:p>
                      <a:pPr algn="ctr" fontAlgn="ctr"/>
                      <a:r>
                        <a:rPr lang="pt-BR" sz="2600">
                          <a:effectLst/>
                          <a:latin typeface="Times New Roman" panose="02020603050405020304" pitchFamily="18" charset="0"/>
                          <a:cs typeface="Times New Roman" panose="02020603050405020304" pitchFamily="18" charset="0"/>
                        </a:rPr>
                        <a:t>29</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600" dirty="0">
                          <a:effectLst/>
                          <a:latin typeface="Times New Roman" panose="02020603050405020304" pitchFamily="18" charset="0"/>
                          <a:cs typeface="Times New Roman" panose="02020603050405020304" pitchFamily="18" charset="0"/>
                        </a:rPr>
                        <a:t>Serviço militar - Afastamento temporário para prestar serviço militar obrigatório</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600">
                          <a:effectLst/>
                          <a:latin typeface="Times New Roman" panose="02020603050405020304" pitchFamily="18" charset="0"/>
                          <a:cs typeface="Times New Roman" panose="02020603050405020304" pitchFamily="18" charset="0"/>
                        </a:rPr>
                        <a:t>Todos</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69215126"/>
                  </a:ext>
                </a:extLst>
              </a:tr>
              <a:tr h="954871">
                <a:tc>
                  <a:txBody>
                    <a:bodyPr/>
                    <a:lstStyle/>
                    <a:p>
                      <a:pPr algn="ctr" fontAlgn="ctr"/>
                      <a:r>
                        <a:rPr lang="pt-BR" sz="2600">
                          <a:effectLst/>
                          <a:latin typeface="Times New Roman" panose="02020603050405020304" pitchFamily="18" charset="0"/>
                          <a:cs typeface="Times New Roman" panose="02020603050405020304" pitchFamily="18" charset="0"/>
                        </a:rPr>
                        <a:t>31</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600" dirty="0">
                          <a:effectLst/>
                          <a:latin typeface="Times New Roman" panose="02020603050405020304" pitchFamily="18" charset="0"/>
                          <a:cs typeface="Times New Roman" panose="02020603050405020304" pitchFamily="18" charset="0"/>
                        </a:rPr>
                        <a:t>Servidor público em disponibilidade</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pt-BR" sz="2600" dirty="0">
                          <a:effectLst/>
                          <a:latin typeface="Times New Roman" panose="02020603050405020304" pitchFamily="18" charset="0"/>
                          <a:cs typeface="Times New Roman" panose="02020603050405020304" pitchFamily="18" charset="0"/>
                        </a:rPr>
                        <a:t>[301, 307]</a:t>
                      </a:r>
                    </a:p>
                  </a:txBody>
                  <a:tcPr marL="16860" marR="16860" marT="8430" marB="843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213319818"/>
                  </a:ext>
                </a:extLst>
              </a:tr>
            </a:tbl>
          </a:graphicData>
        </a:graphic>
      </p:graphicFrame>
    </p:spTree>
    <p:extLst>
      <p:ext uri="{BB962C8B-B14F-4D97-AF65-F5344CB8AC3E}">
        <p14:creationId xmlns:p14="http://schemas.microsoft.com/office/powerpoint/2010/main" val="3186302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Freeform: Shape 12">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ooter Placeholder 3">
            <a:extLst>
              <a:ext uri="{FF2B5EF4-FFF2-40B4-BE49-F238E27FC236}">
                <a16:creationId xmlns:a16="http://schemas.microsoft.com/office/drawing/2014/main" id="{88FE041E-98EE-4C14-8337-E40505D150E1}"/>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a:extLst>
              <a:ext uri="{FF2B5EF4-FFF2-40B4-BE49-F238E27FC236}">
                <a16:creationId xmlns:a16="http://schemas.microsoft.com/office/drawing/2014/main" id="{A854B12D-B23F-475A-A034-546535FF9520}"/>
              </a:ext>
            </a:extLst>
          </p:cNvPr>
          <p:cNvSpPr>
            <a:spLocks noGrp="1"/>
          </p:cNvSpPr>
          <p:nvPr>
            <p:ph type="sldNum" sz="quarter" idx="12"/>
          </p:nvPr>
        </p:nvSpPr>
        <p:spPr>
          <a:xfrm>
            <a:off x="8805333" y="6356350"/>
            <a:ext cx="2743200" cy="365125"/>
          </a:xfrm>
        </p:spPr>
        <p:txBody>
          <a:bodyPr>
            <a:normAutofit/>
          </a:bodyPr>
          <a:lstStyle/>
          <a:p>
            <a:pPr>
              <a:spcAft>
                <a:spcPts val="600"/>
              </a:spcAft>
            </a:pPr>
            <a:fld id="{DF25A8D9-0F96-4EA7-B12F-FB0D539BE725}" type="slidenum">
              <a:rPr lang="pt-BR" smtClean="0"/>
              <a:pPr>
                <a:spcAft>
                  <a:spcPts val="600"/>
                </a:spcAft>
              </a:pPr>
              <a:t>4</a:t>
            </a:fld>
            <a:endParaRPr lang="pt-BR"/>
          </a:p>
        </p:txBody>
      </p:sp>
      <p:sp>
        <p:nvSpPr>
          <p:cNvPr id="21" name="Isosceles Triangle 20">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Immagine 17">
            <a:extLst>
              <a:ext uri="{FF2B5EF4-FFF2-40B4-BE49-F238E27FC236}">
                <a16:creationId xmlns:a16="http://schemas.microsoft.com/office/drawing/2014/main" id="{5AE072F7-9E4A-4ADC-841F-AE2C35978171}"/>
              </a:ext>
            </a:extLst>
          </p:cNvPr>
          <p:cNvPicPr>
            <a:picLocks noChangeAspect="1"/>
          </p:cNvPicPr>
          <p:nvPr/>
        </p:nvPicPr>
        <p:blipFill>
          <a:blip r:embed="rId2"/>
          <a:stretch>
            <a:fillRect/>
          </a:stretch>
        </p:blipFill>
        <p:spPr>
          <a:xfrm>
            <a:off x="643467" y="1779609"/>
            <a:ext cx="10905066" cy="3298781"/>
          </a:xfrm>
          <a:prstGeom prst="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pic>
      <p:sp>
        <p:nvSpPr>
          <p:cNvPr id="23" name="Isosceles Triangle 22">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Rounded Corners 6">
            <a:extLst>
              <a:ext uri="{FF2B5EF4-FFF2-40B4-BE49-F238E27FC236}">
                <a16:creationId xmlns:a16="http://schemas.microsoft.com/office/drawing/2014/main" id="{914AD5C2-E8A0-4CFB-84D3-19240E0BC607}"/>
              </a:ext>
            </a:extLst>
          </p:cNvPr>
          <p:cNvSpPr/>
          <p:nvPr/>
        </p:nvSpPr>
        <p:spPr>
          <a:xfrm>
            <a:off x="1123950" y="985305"/>
            <a:ext cx="2914650" cy="68841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sz="2800" dirty="0">
                <a:latin typeface="Times New Roman" panose="02020603050405020304" pitchFamily="18" charset="0"/>
                <a:cs typeface="Times New Roman" panose="02020603050405020304" pitchFamily="18" charset="0"/>
              </a:rPr>
              <a:t>Versão 2.5</a:t>
            </a:r>
          </a:p>
        </p:txBody>
      </p:sp>
      <p:sp>
        <p:nvSpPr>
          <p:cNvPr id="16" name="Rectangle: Rounded Corners 15">
            <a:extLst>
              <a:ext uri="{FF2B5EF4-FFF2-40B4-BE49-F238E27FC236}">
                <a16:creationId xmlns:a16="http://schemas.microsoft.com/office/drawing/2014/main" id="{E00DCF22-92EE-4226-93D6-DA113CA24281}"/>
              </a:ext>
            </a:extLst>
          </p:cNvPr>
          <p:cNvSpPr/>
          <p:nvPr/>
        </p:nvSpPr>
        <p:spPr>
          <a:xfrm>
            <a:off x="7604080" y="985305"/>
            <a:ext cx="2914650" cy="68841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6"/>
          </a:lnRef>
          <a:fillRef idx="1">
            <a:schemeClr val="lt1"/>
          </a:fillRef>
          <a:effectRef idx="0">
            <a:schemeClr val="accent6"/>
          </a:effectRef>
          <a:fontRef idx="minor">
            <a:schemeClr val="dk1"/>
          </a:fontRef>
        </p:style>
        <p:txBody>
          <a:bodyPr rtlCol="0" anchor="ctr"/>
          <a:lstStyle/>
          <a:p>
            <a:pPr algn="ctr"/>
            <a:r>
              <a:rPr lang="pt-BR" sz="2800" dirty="0">
                <a:latin typeface="Times New Roman" panose="02020603050405020304" pitchFamily="18" charset="0"/>
                <a:cs typeface="Times New Roman" panose="02020603050405020304" pitchFamily="18" charset="0"/>
              </a:rPr>
              <a:t>Versão S 1.0 </a:t>
            </a:r>
          </a:p>
        </p:txBody>
      </p:sp>
      <p:pic>
        <p:nvPicPr>
          <p:cNvPr id="14" name="Picture 13">
            <a:extLst>
              <a:ext uri="{FF2B5EF4-FFF2-40B4-BE49-F238E27FC236}">
                <a16:creationId xmlns:a16="http://schemas.microsoft.com/office/drawing/2014/main" id="{4E111587-54DB-47B7-B825-1759FB9732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5" y="5430579"/>
            <a:ext cx="1849280" cy="1178662"/>
          </a:xfrm>
          <a:prstGeom prst="rect">
            <a:avLst/>
          </a:prstGeom>
        </p:spPr>
      </p:pic>
    </p:spTree>
    <p:extLst>
      <p:ext uri="{BB962C8B-B14F-4D97-AF65-F5344CB8AC3E}">
        <p14:creationId xmlns:p14="http://schemas.microsoft.com/office/powerpoint/2010/main" val="24807203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4A3BEFC4-5B5B-4EB7-B6C4-7EE609A86D5B}"/>
              </a:ext>
            </a:extLst>
          </p:cNvPr>
          <p:cNvSpPr>
            <a:spLocks noGrp="1"/>
          </p:cNvSpPr>
          <p:nvPr>
            <p:ph type="title"/>
          </p:nvPr>
        </p:nvSpPr>
        <p:spPr>
          <a:xfrm>
            <a:off x="586478" y="1683756"/>
            <a:ext cx="3115265" cy="2396359"/>
          </a:xfrm>
        </p:spPr>
        <p:txBody>
          <a:bodyPr anchor="b">
            <a:normAutofit/>
          </a:bodyPr>
          <a:lstStyle/>
          <a:p>
            <a:r>
              <a:rPr lang="pt-BR" sz="4000" dirty="0">
                <a:solidFill>
                  <a:srgbClr val="FFFFFF"/>
                </a:solidFill>
                <a:latin typeface="Times New Roman" panose="02020603050405020304" pitchFamily="18" charset="0"/>
                <a:cs typeface="Times New Roman" panose="02020603050405020304" pitchFamily="18" charset="0"/>
              </a:rPr>
              <a:t>Tabela 18 </a:t>
            </a:r>
            <a:br>
              <a:rPr lang="pt-BR" sz="4000" dirty="0">
                <a:solidFill>
                  <a:srgbClr val="FFFFFF"/>
                </a:solidFill>
                <a:latin typeface="Times New Roman" panose="02020603050405020304" pitchFamily="18" charset="0"/>
                <a:cs typeface="Times New Roman" panose="02020603050405020304" pitchFamily="18" charset="0"/>
              </a:rPr>
            </a:br>
            <a:r>
              <a:rPr lang="pt-BR" sz="4000" dirty="0">
                <a:solidFill>
                  <a:srgbClr val="FFFFFF"/>
                </a:solidFill>
                <a:latin typeface="Times New Roman" panose="02020603050405020304" pitchFamily="18" charset="0"/>
                <a:cs typeface="Times New Roman" panose="02020603050405020304" pitchFamily="18" charset="0"/>
              </a:rPr>
              <a:t>Afastamentos</a:t>
            </a:r>
            <a:br>
              <a:rPr lang="pt-BR" sz="4000" dirty="0">
                <a:solidFill>
                  <a:srgbClr val="FFFFFF"/>
                </a:solidFill>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F55CEB50-24ED-4DA4-892D-FEF78A16B67D}"/>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EE3A82E5-8227-46E4-AD2E-769D2B695E9B}"/>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40</a:t>
            </a:fld>
            <a:endParaRPr lang="pt-BR" sz="1100">
              <a:solidFill>
                <a:schemeClr val="tx1">
                  <a:lumMod val="50000"/>
                  <a:lumOff val="50000"/>
                </a:schemeClr>
              </a:solidFill>
            </a:endParaRPr>
          </a:p>
        </p:txBody>
      </p:sp>
      <p:graphicFrame>
        <p:nvGraphicFramePr>
          <p:cNvPr id="9" name="Content Placeholder 3">
            <a:extLst>
              <a:ext uri="{FF2B5EF4-FFF2-40B4-BE49-F238E27FC236}">
                <a16:creationId xmlns:a16="http://schemas.microsoft.com/office/drawing/2014/main" id="{C309A245-B852-4CE5-A35B-4538690D6E2E}"/>
              </a:ext>
            </a:extLst>
          </p:cNvPr>
          <p:cNvGraphicFramePr>
            <a:graphicFrameLocks noGrp="1"/>
          </p:cNvGraphicFramePr>
          <p:nvPr>
            <p:ph idx="1"/>
            <p:extLst>
              <p:ext uri="{D42A27DB-BD31-4B8C-83A1-F6EECF244321}">
                <p14:modId xmlns:p14="http://schemas.microsoft.com/office/powerpoint/2010/main" val="4004891276"/>
              </p:ext>
            </p:extLst>
          </p:nvPr>
        </p:nvGraphicFramePr>
        <p:xfrm>
          <a:off x="4286249" y="286726"/>
          <a:ext cx="7515225" cy="6409348"/>
        </p:xfrm>
        <a:graphic>
          <a:graphicData uri="http://schemas.openxmlformats.org/drawingml/2006/table">
            <a:tbl>
              <a:tblPr firstRow="1" bandRow="1"/>
              <a:tblGrid>
                <a:gridCol w="641985">
                  <a:extLst>
                    <a:ext uri="{9D8B030D-6E8A-4147-A177-3AD203B41FA5}">
                      <a16:colId xmlns:a16="http://schemas.microsoft.com/office/drawing/2014/main" val="2148210739"/>
                    </a:ext>
                  </a:extLst>
                </a:gridCol>
                <a:gridCol w="5647709">
                  <a:extLst>
                    <a:ext uri="{9D8B030D-6E8A-4147-A177-3AD203B41FA5}">
                      <a16:colId xmlns:a16="http://schemas.microsoft.com/office/drawing/2014/main" val="4184429892"/>
                    </a:ext>
                  </a:extLst>
                </a:gridCol>
                <a:gridCol w="1225531">
                  <a:extLst>
                    <a:ext uri="{9D8B030D-6E8A-4147-A177-3AD203B41FA5}">
                      <a16:colId xmlns:a16="http://schemas.microsoft.com/office/drawing/2014/main" val="1596435788"/>
                    </a:ext>
                  </a:extLst>
                </a:gridCol>
              </a:tblGrid>
              <a:tr h="1362662">
                <a:tc>
                  <a:txBody>
                    <a:bodyPr/>
                    <a:lstStyle/>
                    <a:p>
                      <a:pPr algn="ctr" fontAlgn="ctr"/>
                      <a:r>
                        <a:rPr lang="pt-BR" sz="2500" dirty="0">
                          <a:effectLst/>
                          <a:latin typeface="Times New Roman" panose="02020603050405020304" pitchFamily="18" charset="0"/>
                          <a:cs typeface="Times New Roman" panose="02020603050405020304" pitchFamily="18" charset="0"/>
                        </a:rPr>
                        <a:t>34</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500" dirty="0">
                          <a:effectLst/>
                          <a:latin typeface="Times New Roman" panose="02020603050405020304" pitchFamily="18" charset="0"/>
                          <a:cs typeface="Times New Roman" panose="02020603050405020304" pitchFamily="18" charset="0"/>
                        </a:rPr>
                        <a:t>Inatividade do trabalhador avulso (portuário ou não portuário) por período superior a 90 dias</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500">
                          <a:effectLst/>
                          <a:latin typeface="Times New Roman" panose="02020603050405020304" pitchFamily="18" charset="0"/>
                          <a:cs typeface="Times New Roman" panose="02020603050405020304" pitchFamily="18" charset="0"/>
                        </a:rPr>
                        <a:t>[2XX]</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541299890"/>
                  </a:ext>
                </a:extLst>
              </a:tr>
              <a:tr h="1138042">
                <a:tc>
                  <a:txBody>
                    <a:bodyPr/>
                    <a:lstStyle/>
                    <a:p>
                      <a:pPr algn="ctr" fontAlgn="ctr"/>
                      <a:r>
                        <a:rPr lang="pt-BR" sz="2500">
                          <a:effectLst/>
                          <a:latin typeface="Times New Roman" panose="02020603050405020304" pitchFamily="18" charset="0"/>
                          <a:cs typeface="Times New Roman" panose="02020603050405020304" pitchFamily="18" charset="0"/>
                        </a:rPr>
                        <a:t>35</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95000"/>
                      </a:schemeClr>
                    </a:solidFill>
                  </a:tcPr>
                </a:tc>
                <a:tc>
                  <a:txBody>
                    <a:bodyPr/>
                    <a:lstStyle/>
                    <a:p>
                      <a:pPr algn="ctr" fontAlgn="ctr"/>
                      <a:r>
                        <a:rPr lang="pt-BR" sz="2500" dirty="0">
                          <a:effectLst/>
                          <a:latin typeface="Times New Roman" panose="02020603050405020304" pitchFamily="18" charset="0"/>
                          <a:cs typeface="Times New Roman" panose="02020603050405020304" pitchFamily="18" charset="0"/>
                        </a:rPr>
                        <a:t>Licença maternidade - Antecipação e/ou prorrogação mediante atestado médico</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95000"/>
                      </a:schemeClr>
                    </a:solidFill>
                  </a:tcPr>
                </a:tc>
                <a:tc>
                  <a:txBody>
                    <a:bodyPr/>
                    <a:lstStyle/>
                    <a:p>
                      <a:pPr algn="ctr" fontAlgn="ctr"/>
                      <a:r>
                        <a:rPr lang="pt-BR" sz="2500">
                          <a:effectLst/>
                          <a:latin typeface="Times New Roman" panose="02020603050405020304" pitchFamily="18" charset="0"/>
                          <a:cs typeface="Times New Roman" panose="02020603050405020304" pitchFamily="18" charset="0"/>
                        </a:rPr>
                        <a:t>Todos</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646245973"/>
                  </a:ext>
                </a:extLst>
              </a:tr>
              <a:tr h="1138042">
                <a:tc>
                  <a:txBody>
                    <a:bodyPr/>
                    <a:lstStyle/>
                    <a:p>
                      <a:pPr algn="ctr" fontAlgn="ctr"/>
                      <a:r>
                        <a:rPr lang="pt-BR" sz="2500">
                          <a:effectLst/>
                          <a:latin typeface="Times New Roman" panose="02020603050405020304" pitchFamily="18" charset="0"/>
                          <a:cs typeface="Times New Roman" panose="02020603050405020304" pitchFamily="18" charset="0"/>
                        </a:rPr>
                        <a:t>36</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500" dirty="0">
                          <a:effectLst/>
                          <a:latin typeface="Times New Roman" panose="02020603050405020304" pitchFamily="18" charset="0"/>
                          <a:cs typeface="Times New Roman" panose="02020603050405020304" pitchFamily="18" charset="0"/>
                        </a:rPr>
                        <a:t>Afastamento temporário de exercente de mandato eletivo para cargo em comissão</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500">
                          <a:effectLst/>
                          <a:latin typeface="Times New Roman" panose="02020603050405020304" pitchFamily="18" charset="0"/>
                          <a:cs typeface="Times New Roman" panose="02020603050405020304" pitchFamily="18" charset="0"/>
                        </a:rPr>
                        <a:t>[303, 304]</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858073010"/>
                  </a:ext>
                </a:extLst>
              </a:tr>
              <a:tr h="1851364">
                <a:tc>
                  <a:txBody>
                    <a:bodyPr/>
                    <a:lstStyle/>
                    <a:p>
                      <a:pPr algn="ctr" fontAlgn="ctr"/>
                      <a:r>
                        <a:rPr lang="pt-BR" sz="2500">
                          <a:effectLst/>
                          <a:latin typeface="Times New Roman" panose="02020603050405020304" pitchFamily="18" charset="0"/>
                          <a:cs typeface="Times New Roman" panose="02020603050405020304" pitchFamily="18" charset="0"/>
                        </a:rPr>
                        <a:t>37</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95000"/>
                      </a:schemeClr>
                    </a:solidFill>
                  </a:tcPr>
                </a:tc>
                <a:tc>
                  <a:txBody>
                    <a:bodyPr/>
                    <a:lstStyle/>
                    <a:p>
                      <a:pPr algn="ctr" fontAlgn="ctr"/>
                      <a:r>
                        <a:rPr lang="pt-BR" sz="2500" dirty="0">
                          <a:effectLst/>
                          <a:latin typeface="Times New Roman" panose="02020603050405020304" pitchFamily="18" charset="0"/>
                          <a:cs typeface="Times New Roman" panose="02020603050405020304" pitchFamily="18" charset="0"/>
                        </a:rPr>
                        <a:t>Suspensão temporária do contrato de trabalho nos termos do Programa Emergencial de Manutenção do Emprego e da Renda</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95000"/>
                      </a:schemeClr>
                    </a:solidFill>
                  </a:tcPr>
                </a:tc>
                <a:tc>
                  <a:txBody>
                    <a:bodyPr/>
                    <a:lstStyle/>
                    <a:p>
                      <a:pPr algn="ctr" fontAlgn="ctr"/>
                      <a:r>
                        <a:rPr lang="pt-BR" sz="2500">
                          <a:effectLst/>
                          <a:latin typeface="Times New Roman" panose="02020603050405020304" pitchFamily="18" charset="0"/>
                          <a:cs typeface="Times New Roman" panose="02020603050405020304" pitchFamily="18" charset="0"/>
                        </a:rPr>
                        <a:t>[1XX]</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23121391"/>
                  </a:ext>
                </a:extLst>
              </a:tr>
              <a:tr h="919238">
                <a:tc>
                  <a:txBody>
                    <a:bodyPr/>
                    <a:lstStyle/>
                    <a:p>
                      <a:pPr algn="ctr" fontAlgn="ctr"/>
                      <a:r>
                        <a:rPr lang="pt-BR" sz="2500">
                          <a:effectLst/>
                          <a:latin typeface="Times New Roman" panose="02020603050405020304" pitchFamily="18" charset="0"/>
                          <a:cs typeface="Times New Roman" panose="02020603050405020304" pitchFamily="18" charset="0"/>
                        </a:rPr>
                        <a:t>38</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500" dirty="0">
                          <a:effectLst/>
                          <a:latin typeface="Times New Roman" panose="02020603050405020304" pitchFamily="18" charset="0"/>
                          <a:cs typeface="Times New Roman" panose="02020603050405020304" pitchFamily="18" charset="0"/>
                        </a:rPr>
                        <a:t>Impedimento de concorrência à escala para trabalho avulso</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ctr" fontAlgn="ctr"/>
                      <a:r>
                        <a:rPr lang="pt-BR" sz="2500" dirty="0">
                          <a:effectLst/>
                          <a:latin typeface="Times New Roman" panose="02020603050405020304" pitchFamily="18" charset="0"/>
                          <a:cs typeface="Times New Roman" panose="02020603050405020304" pitchFamily="18" charset="0"/>
                        </a:rPr>
                        <a:t>[2XX]</a:t>
                      </a:r>
                    </a:p>
                  </a:txBody>
                  <a:tcPr marL="26717" marR="26717" marT="13358" marB="13358"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618073997"/>
                  </a:ext>
                </a:extLst>
              </a:tr>
            </a:tbl>
          </a:graphicData>
        </a:graphic>
      </p:graphicFrame>
    </p:spTree>
    <p:extLst>
      <p:ext uri="{BB962C8B-B14F-4D97-AF65-F5344CB8AC3E}">
        <p14:creationId xmlns:p14="http://schemas.microsoft.com/office/powerpoint/2010/main" val="30069000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CBF08BC-9CAB-4ECE-96AF-E6B58FF963BC}"/>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EFDD2B28-E14F-4035-A732-CF6C9DEAF35C}"/>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31BFB946-FB75-4D8D-96E7-F987A2546475}"/>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41</a:t>
            </a:fld>
            <a:endParaRPr lang="pt-BR" sz="1100">
              <a:solidFill>
                <a:schemeClr val="tx1">
                  <a:lumMod val="50000"/>
                  <a:lumOff val="50000"/>
                </a:schemeClr>
              </a:solidFill>
            </a:endParaRPr>
          </a:p>
        </p:txBody>
      </p:sp>
      <p:graphicFrame>
        <p:nvGraphicFramePr>
          <p:cNvPr id="9" name="Content Placeholder 5">
            <a:extLst>
              <a:ext uri="{FF2B5EF4-FFF2-40B4-BE49-F238E27FC236}">
                <a16:creationId xmlns:a16="http://schemas.microsoft.com/office/drawing/2014/main" id="{4CBEE52E-5F16-4293-8645-A1880DFA9D8D}"/>
              </a:ext>
            </a:extLst>
          </p:cNvPr>
          <p:cNvGraphicFramePr>
            <a:graphicFrameLocks noGrp="1"/>
          </p:cNvGraphicFramePr>
          <p:nvPr>
            <p:ph idx="1"/>
            <p:extLst>
              <p:ext uri="{D42A27DB-BD31-4B8C-83A1-F6EECF244321}">
                <p14:modId xmlns:p14="http://schemas.microsoft.com/office/powerpoint/2010/main" val="86240051"/>
              </p:ext>
            </p:extLst>
          </p:nvPr>
        </p:nvGraphicFramePr>
        <p:xfrm>
          <a:off x="4213139" y="109410"/>
          <a:ext cx="7775661" cy="6525570"/>
        </p:xfrm>
        <a:graphic>
          <a:graphicData uri="http://schemas.openxmlformats.org/drawingml/2006/table">
            <a:tbl>
              <a:tblPr firstRow="1" bandRow="1">
                <a:solidFill>
                  <a:schemeClr val="bg1">
                    <a:lumMod val="95000"/>
                  </a:schemeClr>
                </a:solidFill>
                <a:tableStyleId>{5C22544A-7EE6-4342-B048-85BDC9FD1C3A}</a:tableStyleId>
              </a:tblPr>
              <a:tblGrid>
                <a:gridCol w="1215070">
                  <a:extLst>
                    <a:ext uri="{9D8B030D-6E8A-4147-A177-3AD203B41FA5}">
                      <a16:colId xmlns:a16="http://schemas.microsoft.com/office/drawing/2014/main" val="564984519"/>
                    </a:ext>
                  </a:extLst>
                </a:gridCol>
                <a:gridCol w="5415498">
                  <a:extLst>
                    <a:ext uri="{9D8B030D-6E8A-4147-A177-3AD203B41FA5}">
                      <a16:colId xmlns:a16="http://schemas.microsoft.com/office/drawing/2014/main" val="3315028366"/>
                    </a:ext>
                  </a:extLst>
                </a:gridCol>
                <a:gridCol w="1145093">
                  <a:extLst>
                    <a:ext uri="{9D8B030D-6E8A-4147-A177-3AD203B41FA5}">
                      <a16:colId xmlns:a16="http://schemas.microsoft.com/office/drawing/2014/main" val="2495036890"/>
                    </a:ext>
                  </a:extLst>
                </a:gridCol>
              </a:tblGrid>
              <a:tr h="694279">
                <a:tc>
                  <a:txBody>
                    <a:bodyPr/>
                    <a:lstStyle/>
                    <a:p>
                      <a:pPr algn="ctr" fontAlgn="ctr"/>
                      <a:r>
                        <a:rPr lang="pt-BR" sz="1800" b="1" u="none" strike="noStrike" cap="none" spc="0" dirty="0">
                          <a:solidFill>
                            <a:schemeClr val="tx1"/>
                          </a:solidFill>
                          <a:effectLst/>
                          <a:latin typeface="Times New Roman" panose="02020603050405020304" pitchFamily="18" charset="0"/>
                          <a:cs typeface="Times New Roman" panose="02020603050405020304" pitchFamily="18" charset="0"/>
                        </a:rPr>
                        <a:t>CÓDIGO</a:t>
                      </a:r>
                      <a:endParaRPr lang="pt-BR" sz="1800" b="1"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fontAlgn="ctr"/>
                      <a:r>
                        <a:rPr lang="pt-BR" sz="1800" b="1" u="none" strike="noStrike" cap="none" spc="0" dirty="0">
                          <a:solidFill>
                            <a:schemeClr val="tx1"/>
                          </a:solidFill>
                          <a:effectLst/>
                          <a:latin typeface="Times New Roman" panose="02020603050405020304" pitchFamily="18" charset="0"/>
                          <a:cs typeface="Times New Roman" panose="02020603050405020304" pitchFamily="18" charset="0"/>
                        </a:rPr>
                        <a:t>DESCRIÇÃO</a:t>
                      </a:r>
                      <a:endParaRPr lang="pt-BR" sz="1800" b="1"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b">
                    <a:lnL w="12700" cmpd="sng">
                      <a:noFill/>
                    </a:lnL>
                    <a:lnR w="12700" cmpd="sng">
                      <a:noFill/>
                    </a:lnR>
                    <a:lnT w="9525" cap="flat" cmpd="sng" algn="ctr">
                      <a:noFill/>
                      <a:prstDash val="solid"/>
                    </a:lnT>
                    <a:lnB w="38100" cmpd="sng">
                      <a:noFill/>
                    </a:lnB>
                    <a:solidFill>
                      <a:schemeClr val="bg1">
                        <a:lumMod val="95000"/>
                      </a:schemeClr>
                    </a:solidFill>
                  </a:tcPr>
                </a:tc>
                <a:tc>
                  <a:txBody>
                    <a:bodyPr/>
                    <a:lstStyle/>
                    <a:p>
                      <a:pPr algn="ctr" fontAlgn="ctr"/>
                      <a:r>
                        <a:rPr lang="pt-BR" sz="1800" b="1" u="none" strike="noStrike" cap="none" spc="0">
                          <a:solidFill>
                            <a:schemeClr val="tx1"/>
                          </a:solidFill>
                          <a:effectLst/>
                          <a:latin typeface="Times New Roman" panose="02020603050405020304" pitchFamily="18" charset="0"/>
                          <a:cs typeface="Times New Roman" panose="02020603050405020304" pitchFamily="18" charset="0"/>
                        </a:rPr>
                        <a:t>CÓD. CATEG.</a:t>
                      </a:r>
                      <a:endParaRPr lang="pt-BR" sz="1800" b="1"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b">
                    <a:lnL w="12700" cmpd="sng">
                      <a:noFill/>
                    </a:lnL>
                    <a:lnR w="12700" cmpd="sng">
                      <a:noFill/>
                    </a:lnR>
                    <a:lnT w="9525" cap="flat" cmpd="sng" algn="ctr">
                      <a:noFill/>
                      <a:prstDash val="solid"/>
                    </a:lnT>
                    <a:lnB w="38100" cmpd="sng">
                      <a:noFill/>
                    </a:lnB>
                    <a:solidFill>
                      <a:schemeClr val="bg1">
                        <a:lumMod val="95000"/>
                      </a:schemeClr>
                    </a:solidFill>
                  </a:tcPr>
                </a:tc>
                <a:extLst>
                  <a:ext uri="{0D108BD9-81ED-4DB2-BD59-A6C34878D82A}">
                    <a16:rowId xmlns:a16="http://schemas.microsoft.com/office/drawing/2014/main" val="2803257812"/>
                  </a:ext>
                </a:extLst>
              </a:tr>
              <a:tr h="382943">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1</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com justa causa, por iniciativa do empregador</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38100" cmpd="sng">
                      <a:noFill/>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382565675"/>
                  </a:ext>
                </a:extLst>
              </a:tr>
              <a:tr h="382943">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2</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sem justa causa, por iniciativa do empregador</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765180522"/>
                  </a:ext>
                </a:extLst>
              </a:tr>
              <a:tr h="569744">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3</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antecipada do contrato a termo por iniciativa do empregador</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19603583"/>
                  </a:ext>
                </a:extLst>
              </a:tr>
              <a:tr h="569744">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4</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antecipada do contrato a termo por iniciativa do empregado</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482261495"/>
                  </a:ext>
                </a:extLst>
              </a:tr>
              <a:tr h="382943">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5</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por culpa recíproca</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16129882"/>
                  </a:ext>
                </a:extLst>
              </a:tr>
              <a:tr h="382943">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6</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por término do contrato a termo</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3020047192"/>
                  </a:ext>
                </a:extLst>
              </a:tr>
              <a:tr h="382943">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7</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do contrato de trabalho por iniciativa do empregado</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924977299"/>
                  </a:ext>
                </a:extLst>
              </a:tr>
              <a:tr h="756546">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8</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do contrato de trabalho por interesse do(a) empregado(a), nas hipóteses previstas nos arts. 394 e 483, § 1º, da CLT</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9525" cap="flat" cmpd="sng" algn="ctr">
                      <a:noFill/>
                      <a:prstDash val="solid"/>
                    </a:lnT>
                    <a:lnB w="12700" cmpd="sng">
                      <a:noFill/>
                      <a:prstDash val="soli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val="1316170546"/>
                  </a:ext>
                </a:extLst>
              </a:tr>
              <a:tr h="569744">
                <a:tc>
                  <a:txBody>
                    <a:bodyPr/>
                    <a:lstStyle/>
                    <a:p>
                      <a:pPr algn="ctr" fontAlgn="ctr"/>
                      <a:r>
                        <a:rPr lang="pt-BR" sz="1800" u="none" strike="noStrike" cap="none" spc="0">
                          <a:solidFill>
                            <a:schemeClr val="tx1"/>
                          </a:solidFill>
                          <a:effectLst/>
                          <a:latin typeface="Times New Roman" panose="02020603050405020304" pitchFamily="18" charset="0"/>
                          <a:cs typeface="Times New Roman" panose="02020603050405020304" pitchFamily="18" charset="0"/>
                        </a:rPr>
                        <a:t>9</a:t>
                      </a:r>
                      <a:endParaRPr lang="pt-BR" sz="18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ap="flat" cmpd="sng" algn="ctr">
                      <a:solidFill>
                        <a:schemeClr val="tx1"/>
                      </a:solid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Rescisão por opção do empregado em virtude de falecimento do empregador individual ou empregador doméstico</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tc>
                  <a:txBody>
                    <a:bodyPr/>
                    <a:lstStyle/>
                    <a:p>
                      <a:pPr algn="ctr" fontAlgn="ctr"/>
                      <a:r>
                        <a:rPr lang="pt-BR" sz="1800" u="none" strike="noStrike" cap="none" spc="0" dirty="0">
                          <a:solidFill>
                            <a:schemeClr val="tx1"/>
                          </a:solidFill>
                          <a:effectLst/>
                          <a:latin typeface="Times New Roman" panose="02020603050405020304" pitchFamily="18" charset="0"/>
                          <a:cs typeface="Times New Roman" panose="02020603050405020304" pitchFamily="18" charset="0"/>
                        </a:rPr>
                        <a:t>Todos</a:t>
                      </a:r>
                      <a:endParaRPr lang="pt-BR" sz="18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65380" marR="4791" marT="18680" marB="140101"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021014011"/>
                  </a:ext>
                </a:extLst>
              </a:tr>
            </a:tbl>
          </a:graphicData>
        </a:graphic>
      </p:graphicFrame>
    </p:spTree>
    <p:extLst>
      <p:ext uri="{BB962C8B-B14F-4D97-AF65-F5344CB8AC3E}">
        <p14:creationId xmlns:p14="http://schemas.microsoft.com/office/powerpoint/2010/main" val="18105447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FEF358C9-831A-41CF-9C84-4A003C24E23D}"/>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5E772CE4-AF3C-44D1-96A5-9AAA3F329F34}"/>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CA46FC8F-0600-4D19-9C46-2A063769A895}"/>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42</a:t>
            </a:fld>
            <a:endParaRPr lang="pt-BR" sz="1100">
              <a:solidFill>
                <a:schemeClr val="tx1">
                  <a:lumMod val="50000"/>
                  <a:lumOff val="50000"/>
                </a:schemeClr>
              </a:solidFill>
            </a:endParaRPr>
          </a:p>
        </p:txBody>
      </p:sp>
      <p:graphicFrame>
        <p:nvGraphicFramePr>
          <p:cNvPr id="9" name="Content Placeholder 3">
            <a:extLst>
              <a:ext uri="{FF2B5EF4-FFF2-40B4-BE49-F238E27FC236}">
                <a16:creationId xmlns:a16="http://schemas.microsoft.com/office/drawing/2014/main" id="{AAEE0332-DEE3-4344-87A8-FF513D121ED9}"/>
              </a:ext>
            </a:extLst>
          </p:cNvPr>
          <p:cNvGraphicFramePr>
            <a:graphicFrameLocks noGrp="1"/>
          </p:cNvGraphicFramePr>
          <p:nvPr>
            <p:ph idx="1"/>
            <p:extLst>
              <p:ext uri="{D42A27DB-BD31-4B8C-83A1-F6EECF244321}">
                <p14:modId xmlns:p14="http://schemas.microsoft.com/office/powerpoint/2010/main" val="195640938"/>
              </p:ext>
            </p:extLst>
          </p:nvPr>
        </p:nvGraphicFramePr>
        <p:xfrm>
          <a:off x="4324349" y="190500"/>
          <a:ext cx="7553324" cy="6255028"/>
        </p:xfrm>
        <a:graphic>
          <a:graphicData uri="http://schemas.openxmlformats.org/drawingml/2006/table">
            <a:tbl>
              <a:tblPr>
                <a:solidFill>
                  <a:schemeClr val="bg1"/>
                </a:solidFill>
                <a:tableStyleId>{5C22544A-7EE6-4342-B048-85BDC9FD1C3A}</a:tableStyleId>
              </a:tblPr>
              <a:tblGrid>
                <a:gridCol w="702431">
                  <a:extLst>
                    <a:ext uri="{9D8B030D-6E8A-4147-A177-3AD203B41FA5}">
                      <a16:colId xmlns:a16="http://schemas.microsoft.com/office/drawing/2014/main" val="690018207"/>
                    </a:ext>
                  </a:extLst>
                </a:gridCol>
                <a:gridCol w="5597512">
                  <a:extLst>
                    <a:ext uri="{9D8B030D-6E8A-4147-A177-3AD203B41FA5}">
                      <a16:colId xmlns:a16="http://schemas.microsoft.com/office/drawing/2014/main" val="899830609"/>
                    </a:ext>
                  </a:extLst>
                </a:gridCol>
                <a:gridCol w="1253381">
                  <a:extLst>
                    <a:ext uri="{9D8B030D-6E8A-4147-A177-3AD203B41FA5}">
                      <a16:colId xmlns:a16="http://schemas.microsoft.com/office/drawing/2014/main" val="885890429"/>
                    </a:ext>
                  </a:extLst>
                </a:gridCol>
              </a:tblGrid>
              <a:tr h="605724">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10</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19050" cap="flat" cmpd="sng" algn="ctr">
                      <a:solidFill>
                        <a:schemeClr val="tx1"/>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Rescisão por falecimento do empregado</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ctr" fontAlgn="ctr"/>
                      <a:r>
                        <a:rPr lang="pt-BR" sz="2000" u="none" strike="noStrike" cap="none" spc="0">
                          <a:solidFill>
                            <a:schemeClr val="tx1"/>
                          </a:solidFill>
                          <a:effectLst/>
                          <a:latin typeface="Times New Roman" panose="02020603050405020304" pitchFamily="18" charset="0"/>
                          <a:cs typeface="Times New Roman" panose="02020603050405020304" pitchFamily="18" charset="0"/>
                        </a:rPr>
                        <a:t>Todos</a:t>
                      </a:r>
                      <a:endParaRPr lang="pt-BR" sz="20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3771144303"/>
                  </a:ext>
                </a:extLst>
              </a:tr>
              <a:tr h="1706906">
                <a:tc>
                  <a:txBody>
                    <a:bodyPr/>
                    <a:lstStyle/>
                    <a:p>
                      <a:pPr algn="ctr" fontAlgn="ctr"/>
                      <a:r>
                        <a:rPr lang="pt-BR" sz="2000" u="none" strike="noStrike" cap="none" spc="0">
                          <a:solidFill>
                            <a:schemeClr val="tx1"/>
                          </a:solidFill>
                          <a:effectLst/>
                          <a:latin typeface="Times New Roman" panose="02020603050405020304" pitchFamily="18" charset="0"/>
                          <a:cs typeface="Times New Roman" panose="02020603050405020304" pitchFamily="18" charset="0"/>
                        </a:rPr>
                        <a:t>11</a:t>
                      </a:r>
                      <a:endParaRPr lang="pt-BR" sz="20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Transferência de empregado para empresa do mesmo grupo empresarial que tenha assumido os encargos trabalhistas, sem que tenha havido rescisão do contrato de trabalho</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000" u="none" strike="noStrike" cap="none" spc="0">
                          <a:solidFill>
                            <a:schemeClr val="tx1"/>
                          </a:solidFill>
                          <a:effectLst/>
                          <a:latin typeface="Times New Roman" panose="02020603050405020304" pitchFamily="18" charset="0"/>
                          <a:cs typeface="Times New Roman" panose="02020603050405020304" pitchFamily="18" charset="0"/>
                        </a:rPr>
                        <a:t>Todos, exceto [104]</a:t>
                      </a:r>
                      <a:endParaRPr lang="pt-BR" sz="20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10171386"/>
                  </a:ext>
                </a:extLst>
              </a:tr>
              <a:tr h="1706906">
                <a:tc>
                  <a:txBody>
                    <a:bodyPr/>
                    <a:lstStyle/>
                    <a:p>
                      <a:pPr algn="ctr" fontAlgn="ctr"/>
                      <a:r>
                        <a:rPr lang="pt-BR" sz="2000" u="none" strike="noStrike" cap="none" spc="0">
                          <a:solidFill>
                            <a:schemeClr val="tx1"/>
                          </a:solidFill>
                          <a:effectLst/>
                          <a:latin typeface="Times New Roman" panose="02020603050405020304" pitchFamily="18" charset="0"/>
                          <a:cs typeface="Times New Roman" panose="02020603050405020304" pitchFamily="18" charset="0"/>
                        </a:rPr>
                        <a:t>12</a:t>
                      </a:r>
                      <a:endParaRPr lang="pt-BR" sz="20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Transferência de empregado da empresa consorciada para o consórcio que tenha assumido os encargos trabalhistas, e vice-versa, sem que tenha havido rescisão do contrato de trabalho</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Todos, exceto [104]</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round/>
                      <a:headEnd type="none" w="med" len="med"/>
                      <a:tailEnd type="none" w="med" len="med"/>
                    </a:lnT>
                    <a:lnB w="6350" cap="flat" cmpd="sng" algn="ctr">
                      <a:solidFill>
                        <a:schemeClr val="tx1">
                          <a:lumMod val="50000"/>
                          <a:lumOff val="50000"/>
                        </a:schemeClr>
                      </a:solidFill>
                      <a:prstDash val="solid"/>
                      <a:round/>
                      <a:headEnd type="none" w="med" len="med"/>
                      <a:tailEnd type="none" w="med" len="med"/>
                    </a:lnB>
                    <a:noFill/>
                  </a:tcPr>
                </a:tc>
                <a:extLst>
                  <a:ext uri="{0D108BD9-81ED-4DB2-BD59-A6C34878D82A}">
                    <a16:rowId xmlns:a16="http://schemas.microsoft.com/office/drawing/2014/main" val="974466740"/>
                  </a:ext>
                </a:extLst>
              </a:tr>
              <a:tr h="2235492">
                <a:tc>
                  <a:txBody>
                    <a:bodyPr/>
                    <a:lstStyle/>
                    <a:p>
                      <a:pPr algn="ctr" fontAlgn="ctr"/>
                      <a:r>
                        <a:rPr lang="pt-BR" sz="2000" u="none" strike="noStrike" cap="none" spc="0">
                          <a:solidFill>
                            <a:schemeClr val="tx1"/>
                          </a:solidFill>
                          <a:effectLst/>
                          <a:latin typeface="Times New Roman" panose="02020603050405020304" pitchFamily="18" charset="0"/>
                          <a:cs typeface="Times New Roman" panose="02020603050405020304" pitchFamily="18" charset="0"/>
                        </a:rPr>
                        <a:t>13</a:t>
                      </a:r>
                      <a:endParaRPr lang="pt-BR" sz="20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19050" cap="flat" cmpd="sng" algn="ctr">
                      <a:solidFill>
                        <a:schemeClr val="tx1"/>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Transferência de empregado de empresa ou consórcio, para outra empresa ou consórcio que tenha assumido os encargos trabalhistas por motivo de sucessão (fusão, cisão ou incorporação), sem que tenha havido rescisão do contrato de trabalho</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lnL>
                    <a:lnR w="6350" cap="flat" cmpd="sng" algn="ctr">
                      <a:solidFill>
                        <a:schemeClr val="tx1">
                          <a:lumMod val="50000"/>
                          <a:lumOff val="50000"/>
                        </a:schemeClr>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ctr" fontAlgn="ctr"/>
                      <a:r>
                        <a:rPr lang="pt-BR" sz="2000" u="none" strike="noStrike" cap="none" spc="0" dirty="0">
                          <a:solidFill>
                            <a:schemeClr val="tx1"/>
                          </a:solidFill>
                          <a:effectLst/>
                          <a:latin typeface="Times New Roman" panose="02020603050405020304" pitchFamily="18" charset="0"/>
                          <a:cs typeface="Times New Roman" panose="02020603050405020304" pitchFamily="18" charset="0"/>
                        </a:rPr>
                        <a:t>Todos, exceto [104]</a:t>
                      </a:r>
                      <a:endParaRPr lang="pt-BR" sz="20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128819" marR="6163" marT="99091" marB="99091" anchor="ctr">
                    <a:lnL w="6350" cap="flat" cmpd="sng" algn="ctr">
                      <a:solidFill>
                        <a:schemeClr val="tx1">
                          <a:lumMod val="50000"/>
                          <a:lumOff val="50000"/>
                        </a:schemeClr>
                      </a:solidFill>
                      <a:prstDash val="solid"/>
                      <a:round/>
                      <a:headEnd type="none" w="med" len="med"/>
                      <a:tailEnd type="none" w="med" len="med"/>
                    </a:lnL>
                    <a:lnR w="19050" cap="flat" cmpd="sng" algn="ctr">
                      <a:solidFill>
                        <a:schemeClr val="tx1"/>
                      </a:solidFill>
                      <a:prstDash val="solid"/>
                    </a:lnR>
                    <a:lnT w="6350" cap="flat" cmpd="sng" algn="ctr">
                      <a:solidFill>
                        <a:schemeClr val="tx1">
                          <a:lumMod val="50000"/>
                          <a:lumOff val="50000"/>
                        </a:schemeClr>
                      </a:solidFill>
                      <a:prstDash val="solid"/>
                      <a:round/>
                      <a:headEnd type="none" w="med" len="med"/>
                      <a:tailEnd type="none" w="med" len="med"/>
                    </a:lnT>
                    <a:lnB w="19050" cap="flat" cmpd="sng" algn="ctr">
                      <a:solidFill>
                        <a:schemeClr val="tx1"/>
                      </a:solidFill>
                      <a:prstDash val="solid"/>
                    </a:lnB>
                    <a:noFill/>
                  </a:tcPr>
                </a:tc>
                <a:extLst>
                  <a:ext uri="{0D108BD9-81ED-4DB2-BD59-A6C34878D82A}">
                    <a16:rowId xmlns:a16="http://schemas.microsoft.com/office/drawing/2014/main" val="4037723947"/>
                  </a:ext>
                </a:extLst>
              </a:tr>
            </a:tbl>
          </a:graphicData>
        </a:graphic>
      </p:graphicFrame>
    </p:spTree>
    <p:extLst>
      <p:ext uri="{BB962C8B-B14F-4D97-AF65-F5344CB8AC3E}">
        <p14:creationId xmlns:p14="http://schemas.microsoft.com/office/powerpoint/2010/main" val="3579437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15942AE-56C3-457A-B070-22795E51B57F}"/>
              </a:ext>
            </a:extLst>
          </p:cNvPr>
          <p:cNvSpPr>
            <a:spLocks noGrp="1"/>
          </p:cNvSpPr>
          <p:nvPr>
            <p:ph type="title"/>
          </p:nvPr>
        </p:nvSpPr>
        <p:spPr>
          <a:xfrm>
            <a:off x="586478" y="1683756"/>
            <a:ext cx="3115265" cy="2396359"/>
          </a:xfrm>
        </p:spPr>
        <p:txBody>
          <a:bodyPr anchor="b">
            <a:normAutofit/>
          </a:bodyPr>
          <a:lstStyle/>
          <a:p>
            <a:pPr algn="r"/>
            <a:r>
              <a:rPr lang="pt-BR" sz="4000" u="none" strike="noStrike" dirty="0">
                <a:solidFill>
                  <a:schemeClr val="bg1"/>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dirty="0">
                <a:solidFill>
                  <a:schemeClr val="bg1"/>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132BD9F3-C48C-495C-BB1A-9D3840719D94}"/>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54734C66-D285-4767-AB59-BC8501654328}"/>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43</a:t>
            </a:fld>
            <a:endParaRPr lang="pt-BR" sz="1100">
              <a:solidFill>
                <a:schemeClr val="tx1">
                  <a:lumMod val="50000"/>
                  <a:lumOff val="50000"/>
                </a:schemeClr>
              </a:solidFill>
            </a:endParaRPr>
          </a:p>
        </p:txBody>
      </p:sp>
      <p:graphicFrame>
        <p:nvGraphicFramePr>
          <p:cNvPr id="9" name="Content Placeholder 3">
            <a:extLst>
              <a:ext uri="{FF2B5EF4-FFF2-40B4-BE49-F238E27FC236}">
                <a16:creationId xmlns:a16="http://schemas.microsoft.com/office/drawing/2014/main" id="{F8371DC6-9634-4CC9-8BCA-C69A68F1812D}"/>
              </a:ext>
            </a:extLst>
          </p:cNvPr>
          <p:cNvGraphicFramePr>
            <a:graphicFrameLocks noGrp="1"/>
          </p:cNvGraphicFramePr>
          <p:nvPr>
            <p:ph idx="1"/>
            <p:extLst>
              <p:ext uri="{D42A27DB-BD31-4B8C-83A1-F6EECF244321}">
                <p14:modId xmlns:p14="http://schemas.microsoft.com/office/powerpoint/2010/main" val="3910452429"/>
              </p:ext>
            </p:extLst>
          </p:nvPr>
        </p:nvGraphicFramePr>
        <p:xfrm>
          <a:off x="4213139" y="266701"/>
          <a:ext cx="7769311" cy="6296024"/>
        </p:xfrm>
        <a:graphic>
          <a:graphicData uri="http://schemas.openxmlformats.org/drawingml/2006/table">
            <a:tbl>
              <a:tblPr>
                <a:tableStyleId>{5C22544A-7EE6-4342-B048-85BDC9FD1C3A}</a:tableStyleId>
              </a:tblPr>
              <a:tblGrid>
                <a:gridCol w="583671">
                  <a:extLst>
                    <a:ext uri="{9D8B030D-6E8A-4147-A177-3AD203B41FA5}">
                      <a16:colId xmlns:a16="http://schemas.microsoft.com/office/drawing/2014/main" val="559352812"/>
                    </a:ext>
                  </a:extLst>
                </a:gridCol>
                <a:gridCol w="5903360">
                  <a:extLst>
                    <a:ext uri="{9D8B030D-6E8A-4147-A177-3AD203B41FA5}">
                      <a16:colId xmlns:a16="http://schemas.microsoft.com/office/drawing/2014/main" val="3994760344"/>
                    </a:ext>
                  </a:extLst>
                </a:gridCol>
                <a:gridCol w="1282280">
                  <a:extLst>
                    <a:ext uri="{9D8B030D-6E8A-4147-A177-3AD203B41FA5}">
                      <a16:colId xmlns:a16="http://schemas.microsoft.com/office/drawing/2014/main" val="3197543803"/>
                    </a:ext>
                  </a:extLst>
                </a:gridCol>
              </a:tblGrid>
              <a:tr h="2421916">
                <a:tc>
                  <a:txBody>
                    <a:bodyPr/>
                    <a:lstStyle/>
                    <a:p>
                      <a:pPr algn="ctr" fontAlgn="ctr"/>
                      <a:r>
                        <a:rPr lang="pt-BR" sz="2000" u="none" strike="noStrike" dirty="0">
                          <a:effectLst/>
                          <a:latin typeface="+mj-lt"/>
                        </a:rPr>
                        <a:t>14</a:t>
                      </a:r>
                      <a:endParaRPr lang="pt-BR" sz="2000" b="0" i="0" u="none" strike="noStrike" dirty="0">
                        <a:solidFill>
                          <a:srgbClr val="363636"/>
                        </a:solidFill>
                        <a:effectLst/>
                        <a:latin typeface="+mj-lt"/>
                      </a:endParaRPr>
                    </a:p>
                  </a:txBody>
                  <a:tcPr marL="5615" marR="5615" marT="561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Rescisão do contrato de trabalho por encerramento da empresa, de seus estabelecimentos ou supressão de parte de suas atividades ou falecimento do empregador individual ou empregador doméstico sem continuação da atividade</a:t>
                      </a:r>
                      <a:endParaRPr lang="pt-BR" sz="2000" b="0" i="0" u="none" strike="noStrike" dirty="0">
                        <a:solidFill>
                          <a:srgbClr val="363636"/>
                        </a:solidFill>
                        <a:effectLst/>
                        <a:latin typeface="+mj-lt"/>
                      </a:endParaRPr>
                    </a:p>
                  </a:txBody>
                  <a:tcPr marL="5615" marR="5615" marT="561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Todos</a:t>
                      </a:r>
                      <a:endParaRPr lang="pt-BR" sz="2000" b="0" i="0" u="none" strike="noStrike" dirty="0">
                        <a:solidFill>
                          <a:srgbClr val="363636"/>
                        </a:solidFill>
                        <a:effectLst/>
                        <a:latin typeface="+mj-lt"/>
                      </a:endParaRPr>
                    </a:p>
                  </a:txBody>
                  <a:tcPr marL="5615" marR="5615" marT="561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79620600"/>
                  </a:ext>
                </a:extLst>
              </a:tr>
              <a:tr h="1743588">
                <a:tc>
                  <a:txBody>
                    <a:bodyPr/>
                    <a:lstStyle/>
                    <a:p>
                      <a:pPr algn="ctr" fontAlgn="ctr"/>
                      <a:r>
                        <a:rPr lang="pt-BR" sz="2000" u="none" strike="noStrike" dirty="0">
                          <a:effectLst/>
                          <a:latin typeface="+mj-lt"/>
                        </a:rPr>
                        <a:t>15</a:t>
                      </a:r>
                      <a:endParaRPr lang="pt-BR" sz="2000" b="0" i="0" u="none" strike="noStrike" dirty="0">
                        <a:solidFill>
                          <a:srgbClr val="363636"/>
                        </a:solidFill>
                        <a:effectLst/>
                        <a:latin typeface="+mj-lt"/>
                      </a:endParaRPr>
                    </a:p>
                  </a:txBody>
                  <a:tcPr marL="5615" marR="5615" marT="561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Rescisão do contrato de aprendizagem por desempenho insuficiente, inadaptação ou ausência injustificada do aprendiz à escola que implique perda do ano letivo</a:t>
                      </a:r>
                      <a:endParaRPr lang="pt-BR" sz="2000" b="0" i="0" u="none" strike="noStrike" dirty="0">
                        <a:solidFill>
                          <a:srgbClr val="363636"/>
                        </a:solidFill>
                        <a:effectLst/>
                        <a:latin typeface="+mj-lt"/>
                      </a:endParaRPr>
                    </a:p>
                  </a:txBody>
                  <a:tcPr marL="5615" marR="5615" marT="561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Todos, exceto [104]</a:t>
                      </a:r>
                      <a:endParaRPr lang="pt-BR" sz="2000" b="0" i="0" u="none" strike="noStrike" dirty="0">
                        <a:solidFill>
                          <a:srgbClr val="363636"/>
                        </a:solidFill>
                        <a:effectLst/>
                        <a:latin typeface="+mj-lt"/>
                      </a:endParaRPr>
                    </a:p>
                  </a:txBody>
                  <a:tcPr marL="5615" marR="5615" marT="561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70471750"/>
                  </a:ext>
                </a:extLst>
              </a:tr>
              <a:tr h="1404424">
                <a:tc>
                  <a:txBody>
                    <a:bodyPr/>
                    <a:lstStyle/>
                    <a:p>
                      <a:pPr algn="ctr" fontAlgn="ctr"/>
                      <a:r>
                        <a:rPr lang="pt-BR" sz="2000" u="none" strike="noStrike" dirty="0">
                          <a:effectLst/>
                          <a:latin typeface="+mj-lt"/>
                        </a:rPr>
                        <a:t>16</a:t>
                      </a:r>
                      <a:endParaRPr lang="pt-BR" sz="2000" b="0" i="0" u="none" strike="noStrike" dirty="0">
                        <a:solidFill>
                          <a:srgbClr val="363636"/>
                        </a:solidFill>
                        <a:effectLst/>
                        <a:latin typeface="+mj-lt"/>
                      </a:endParaRPr>
                    </a:p>
                  </a:txBody>
                  <a:tcPr marL="5615" marR="5615" marT="561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Declaração de nulidade do contrato de trabalho por infringência ao inciso II do art. 37 da Constituição Federal, quando mantido o direito ao salário</a:t>
                      </a:r>
                      <a:endParaRPr lang="pt-BR" sz="2000" b="0" i="0" u="none" strike="noStrike" dirty="0">
                        <a:solidFill>
                          <a:srgbClr val="363636"/>
                        </a:solidFill>
                        <a:effectLst/>
                        <a:latin typeface="+mj-lt"/>
                      </a:endParaRPr>
                    </a:p>
                  </a:txBody>
                  <a:tcPr marL="5615" marR="5615" marT="561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Todos, exceto [104]</a:t>
                      </a:r>
                      <a:endParaRPr lang="pt-BR" sz="2000" b="0" i="0" u="none" strike="noStrike" dirty="0">
                        <a:solidFill>
                          <a:srgbClr val="363636"/>
                        </a:solidFill>
                        <a:effectLst/>
                        <a:latin typeface="+mj-lt"/>
                      </a:endParaRPr>
                    </a:p>
                  </a:txBody>
                  <a:tcPr marL="5615" marR="5615" marT="561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54946369"/>
                  </a:ext>
                </a:extLst>
              </a:tr>
              <a:tr h="726096">
                <a:tc>
                  <a:txBody>
                    <a:bodyPr/>
                    <a:lstStyle/>
                    <a:p>
                      <a:pPr algn="ctr" fontAlgn="ctr"/>
                      <a:r>
                        <a:rPr lang="pt-BR" sz="2000" u="none" strike="noStrike" dirty="0">
                          <a:effectLst/>
                          <a:latin typeface="+mj-lt"/>
                        </a:rPr>
                        <a:t>17</a:t>
                      </a:r>
                      <a:endParaRPr lang="pt-BR" sz="2000" b="0" i="0" u="none" strike="noStrike" dirty="0">
                        <a:solidFill>
                          <a:srgbClr val="363636"/>
                        </a:solidFill>
                        <a:effectLst/>
                        <a:latin typeface="+mj-lt"/>
                      </a:endParaRPr>
                    </a:p>
                  </a:txBody>
                  <a:tcPr marL="5615" marR="5615" marT="5615" marB="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Rescisão indireta do contrato de trabalho</a:t>
                      </a:r>
                      <a:endParaRPr lang="pt-BR" sz="2000" b="0" i="0" u="none" strike="noStrike" dirty="0">
                        <a:solidFill>
                          <a:srgbClr val="363636"/>
                        </a:solidFill>
                        <a:effectLst/>
                        <a:latin typeface="+mj-lt"/>
                      </a:endParaRPr>
                    </a:p>
                  </a:txBody>
                  <a:tcPr marL="5615" marR="5615" marT="5615" marB="0"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000" u="none" strike="noStrike" dirty="0">
                          <a:effectLst/>
                          <a:latin typeface="+mj-lt"/>
                        </a:rPr>
                        <a:t>Todos</a:t>
                      </a:r>
                      <a:endParaRPr lang="pt-BR" sz="2000" b="0" i="0" u="none" strike="noStrike" dirty="0">
                        <a:solidFill>
                          <a:srgbClr val="363636"/>
                        </a:solidFill>
                        <a:effectLst/>
                        <a:latin typeface="+mj-lt"/>
                      </a:endParaRPr>
                    </a:p>
                  </a:txBody>
                  <a:tcPr marL="5615" marR="5615" marT="5615" marB="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4264778"/>
                  </a:ext>
                </a:extLst>
              </a:tr>
            </a:tbl>
          </a:graphicData>
        </a:graphic>
      </p:graphicFrame>
    </p:spTree>
    <p:extLst>
      <p:ext uri="{BB962C8B-B14F-4D97-AF65-F5344CB8AC3E}">
        <p14:creationId xmlns:p14="http://schemas.microsoft.com/office/powerpoint/2010/main" val="15388183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5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BF11B6F-8609-4DD5-B8A7-236210E951DA}"/>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37504710-9C28-49AB-A3BB-9CB444E537C9}"/>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118D7232-9C07-46F2-B994-E6DC65C43E5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44</a:t>
            </a:fld>
            <a:endParaRPr lang="pt-BR" sz="1100">
              <a:solidFill>
                <a:schemeClr val="tx1">
                  <a:lumMod val="50000"/>
                  <a:lumOff val="50000"/>
                </a:schemeClr>
              </a:solidFill>
            </a:endParaRPr>
          </a:p>
        </p:txBody>
      </p:sp>
      <p:graphicFrame>
        <p:nvGraphicFramePr>
          <p:cNvPr id="10" name="Content Placeholder 9">
            <a:extLst>
              <a:ext uri="{FF2B5EF4-FFF2-40B4-BE49-F238E27FC236}">
                <a16:creationId xmlns:a16="http://schemas.microsoft.com/office/drawing/2014/main" id="{A9D8C6EB-5E78-480D-A1CB-218D6FFF2DF6}"/>
              </a:ext>
            </a:extLst>
          </p:cNvPr>
          <p:cNvGraphicFramePr>
            <a:graphicFrameLocks noGrp="1"/>
          </p:cNvGraphicFramePr>
          <p:nvPr>
            <p:ph idx="1"/>
            <p:extLst>
              <p:ext uri="{D42A27DB-BD31-4B8C-83A1-F6EECF244321}">
                <p14:modId xmlns:p14="http://schemas.microsoft.com/office/powerpoint/2010/main" val="231618957"/>
              </p:ext>
            </p:extLst>
          </p:nvPr>
        </p:nvGraphicFramePr>
        <p:xfrm>
          <a:off x="4356244" y="400692"/>
          <a:ext cx="7572053" cy="6054972"/>
        </p:xfrm>
        <a:graphic>
          <a:graphicData uri="http://schemas.openxmlformats.org/drawingml/2006/table">
            <a:tbl>
              <a:tblPr>
                <a:tableStyleId>{5C22544A-7EE6-4342-B048-85BDC9FD1C3A}</a:tableStyleId>
              </a:tblPr>
              <a:tblGrid>
                <a:gridCol w="529909">
                  <a:extLst>
                    <a:ext uri="{9D8B030D-6E8A-4147-A177-3AD203B41FA5}">
                      <a16:colId xmlns:a16="http://schemas.microsoft.com/office/drawing/2014/main" val="3840054328"/>
                    </a:ext>
                  </a:extLst>
                </a:gridCol>
                <a:gridCol w="3958725">
                  <a:extLst>
                    <a:ext uri="{9D8B030D-6E8A-4147-A177-3AD203B41FA5}">
                      <a16:colId xmlns:a16="http://schemas.microsoft.com/office/drawing/2014/main" val="852914151"/>
                    </a:ext>
                  </a:extLst>
                </a:gridCol>
                <a:gridCol w="3083419">
                  <a:extLst>
                    <a:ext uri="{9D8B030D-6E8A-4147-A177-3AD203B41FA5}">
                      <a16:colId xmlns:a16="http://schemas.microsoft.com/office/drawing/2014/main" val="565249385"/>
                    </a:ext>
                  </a:extLst>
                </a:gridCol>
              </a:tblGrid>
              <a:tr h="1001432">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18</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Aposentadoria compulsória</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Todos, exceto [104]</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502513"/>
                  </a:ext>
                </a:extLst>
              </a:tr>
              <a:tr h="1001432">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19</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Aposentadoria por idade</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[301, 302, 303, 306, 307, 309]</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994214708"/>
                  </a:ext>
                </a:extLst>
              </a:tr>
              <a:tr h="1001432">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20</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Aposentadoria por idade e tempo de contribuição</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[301, 302, 303, 306, 307, 309]</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15187205"/>
                  </a:ext>
                </a:extLst>
              </a:tr>
              <a:tr h="1001432">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21</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Reforma militar</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[301, 302, 303, 306, 307, 309]</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832229969"/>
                  </a:ext>
                </a:extLst>
              </a:tr>
              <a:tr h="523906">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21</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Reforma militar</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[307]</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475478480"/>
                  </a:ext>
                </a:extLst>
              </a:tr>
              <a:tr h="1001432">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22</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Reserva militar</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[301, 302, 303, 306, 307, 309]</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275524134"/>
                  </a:ext>
                </a:extLst>
              </a:tr>
              <a:tr h="523906">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22</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Reserva militar</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[307]</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4347" marR="4347" marT="4347"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786779065"/>
                  </a:ext>
                </a:extLst>
              </a:tr>
            </a:tbl>
          </a:graphicData>
        </a:graphic>
      </p:graphicFrame>
    </p:spTree>
    <p:extLst>
      <p:ext uri="{BB962C8B-B14F-4D97-AF65-F5344CB8AC3E}">
        <p14:creationId xmlns:p14="http://schemas.microsoft.com/office/powerpoint/2010/main" val="18556425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2"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Rectangle 5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0BF11B6F-8609-4DD5-B8A7-236210E951DA}"/>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37504710-9C28-49AB-A3BB-9CB444E537C9}"/>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118D7232-9C07-46F2-B994-E6DC65C43E54}"/>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45</a:t>
            </a:fld>
            <a:endParaRPr lang="pt-BR" sz="110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id="{6DBD0747-20F9-48D2-8B99-F355A7F46E4C}"/>
              </a:ext>
            </a:extLst>
          </p:cNvPr>
          <p:cNvGraphicFramePr>
            <a:graphicFrameLocks noGrp="1"/>
          </p:cNvGraphicFramePr>
          <p:nvPr>
            <p:ph idx="1"/>
            <p:extLst>
              <p:ext uri="{D42A27DB-BD31-4B8C-83A1-F6EECF244321}">
                <p14:modId xmlns:p14="http://schemas.microsoft.com/office/powerpoint/2010/main" val="2696914071"/>
              </p:ext>
            </p:extLst>
          </p:nvPr>
        </p:nvGraphicFramePr>
        <p:xfrm>
          <a:off x="4213139" y="359596"/>
          <a:ext cx="7725431" cy="6096068"/>
        </p:xfrm>
        <a:graphic>
          <a:graphicData uri="http://schemas.openxmlformats.org/drawingml/2006/table">
            <a:tbl>
              <a:tblPr>
                <a:solidFill>
                  <a:schemeClr val="bg1"/>
                </a:solidFill>
                <a:tableStyleId>{5C22544A-7EE6-4342-B048-85BDC9FD1C3A}</a:tableStyleId>
              </a:tblPr>
              <a:tblGrid>
                <a:gridCol w="909824">
                  <a:extLst>
                    <a:ext uri="{9D8B030D-6E8A-4147-A177-3AD203B41FA5}">
                      <a16:colId xmlns:a16="http://schemas.microsoft.com/office/drawing/2014/main" val="1822770574"/>
                    </a:ext>
                  </a:extLst>
                </a:gridCol>
                <a:gridCol w="2362625">
                  <a:extLst>
                    <a:ext uri="{9D8B030D-6E8A-4147-A177-3AD203B41FA5}">
                      <a16:colId xmlns:a16="http://schemas.microsoft.com/office/drawing/2014/main" val="321553133"/>
                    </a:ext>
                  </a:extLst>
                </a:gridCol>
                <a:gridCol w="4452982">
                  <a:extLst>
                    <a:ext uri="{9D8B030D-6E8A-4147-A177-3AD203B41FA5}">
                      <a16:colId xmlns:a16="http://schemas.microsoft.com/office/drawing/2014/main" val="1609505515"/>
                    </a:ext>
                  </a:extLst>
                </a:gridCol>
              </a:tblGrid>
              <a:tr h="1524017">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23</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Exoneração</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[301, 302, 303, 306, 307, 309]</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19050" cap="flat" cmpd="sng" algn="ctr">
                      <a:solidFill>
                        <a:schemeClr val="tx1"/>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2918601870"/>
                  </a:ext>
                </a:extLst>
              </a:tr>
              <a:tr h="1524017">
                <a:tc>
                  <a:txBody>
                    <a:bodyPr/>
                    <a:lstStyle/>
                    <a:p>
                      <a:pPr algn="ctr" fontAlgn="ctr"/>
                      <a:r>
                        <a:rPr lang="pt-BR" sz="2700" u="none" strike="noStrike" cap="none" spc="0" dirty="0">
                          <a:solidFill>
                            <a:schemeClr val="tx1"/>
                          </a:solidFill>
                          <a:effectLst/>
                          <a:latin typeface="Times New Roman" panose="02020603050405020304" pitchFamily="18" charset="0"/>
                          <a:cs typeface="Times New Roman" panose="02020603050405020304" pitchFamily="18" charset="0"/>
                        </a:rPr>
                        <a:t>23</a:t>
                      </a:r>
                      <a:endParaRPr lang="pt-BR" sz="27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Exoneração</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[301, 302, 303, 306, 307, 309, 310, 312]</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3134585115"/>
                  </a:ext>
                </a:extLst>
              </a:tr>
              <a:tr h="1524017">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24</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Demissão</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[301, 302, 303, 306, 307, 309]</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6350" cap="flat" cmpd="sng" algn="ctr">
                      <a:solidFill>
                        <a:schemeClr val="tx1">
                          <a:lumMod val="50000"/>
                          <a:lumOff val="50000"/>
                        </a:schemeClr>
                      </a:solidFill>
                      <a:prstDash val="solid"/>
                    </a:lnB>
                    <a:noFill/>
                  </a:tcPr>
                </a:tc>
                <a:extLst>
                  <a:ext uri="{0D108BD9-81ED-4DB2-BD59-A6C34878D82A}">
                    <a16:rowId xmlns:a16="http://schemas.microsoft.com/office/drawing/2014/main" val="1919610703"/>
                  </a:ext>
                </a:extLst>
              </a:tr>
              <a:tr h="1524017">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24</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ctr" fontAlgn="ctr"/>
                      <a:r>
                        <a:rPr lang="pt-BR" sz="2700" u="none" strike="noStrike" cap="none" spc="0">
                          <a:solidFill>
                            <a:schemeClr val="tx1"/>
                          </a:solidFill>
                          <a:effectLst/>
                          <a:latin typeface="Times New Roman" panose="02020603050405020304" pitchFamily="18" charset="0"/>
                          <a:cs typeface="Times New Roman" panose="02020603050405020304" pitchFamily="18" charset="0"/>
                        </a:rPr>
                        <a:t>Demissão</a:t>
                      </a:r>
                      <a:endParaRPr lang="pt-BR" sz="2700" b="0" i="0" u="none" strike="noStrike" cap="none" spc="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tc>
                  <a:txBody>
                    <a:bodyPr/>
                    <a:lstStyle/>
                    <a:p>
                      <a:pPr algn="ctr" fontAlgn="ctr"/>
                      <a:r>
                        <a:rPr lang="pt-BR" sz="2700" u="none" strike="noStrike" cap="none" spc="0" dirty="0">
                          <a:solidFill>
                            <a:schemeClr val="tx1"/>
                          </a:solidFill>
                          <a:effectLst/>
                          <a:latin typeface="Times New Roman" panose="02020603050405020304" pitchFamily="18" charset="0"/>
                          <a:cs typeface="Times New Roman" panose="02020603050405020304" pitchFamily="18" charset="0"/>
                        </a:rPr>
                        <a:t>[301, 302, 303, 306, 307, 309, 310, 312]</a:t>
                      </a:r>
                      <a:endParaRPr lang="pt-BR" sz="2700" b="0" i="0" u="none" strike="noStrike" cap="none" spc="0" dirty="0">
                        <a:solidFill>
                          <a:schemeClr val="tx1"/>
                        </a:solidFill>
                        <a:effectLst/>
                        <a:latin typeface="Times New Roman" panose="02020603050405020304" pitchFamily="18" charset="0"/>
                        <a:cs typeface="Times New Roman" panose="02020603050405020304" pitchFamily="18" charset="0"/>
                      </a:endParaRPr>
                    </a:p>
                  </a:txBody>
                  <a:tcPr marL="225129" marR="9225" marT="173177" marB="173177" anchor="ctr">
                    <a:lnL w="19050" cap="flat" cmpd="sng" algn="ctr">
                      <a:solidFill>
                        <a:schemeClr val="tx1"/>
                      </a:solidFill>
                      <a:prstDash val="solid"/>
                    </a:lnL>
                    <a:lnR w="19050" cap="flat" cmpd="sng" algn="ctr">
                      <a:solidFill>
                        <a:schemeClr val="tx1"/>
                      </a:solidFill>
                      <a:prstDash val="solid"/>
                    </a:lnR>
                    <a:lnT w="6350" cap="flat" cmpd="sng" algn="ctr">
                      <a:solidFill>
                        <a:schemeClr val="tx1">
                          <a:lumMod val="50000"/>
                          <a:lumOff val="50000"/>
                        </a:schemeClr>
                      </a:solidFill>
                      <a:prstDash val="solid"/>
                    </a:lnT>
                    <a:lnB w="19050" cap="flat" cmpd="sng" algn="ctr">
                      <a:solidFill>
                        <a:schemeClr val="tx1"/>
                      </a:solidFill>
                      <a:prstDash val="solid"/>
                    </a:lnB>
                    <a:noFill/>
                  </a:tcPr>
                </a:tc>
                <a:extLst>
                  <a:ext uri="{0D108BD9-81ED-4DB2-BD59-A6C34878D82A}">
                    <a16:rowId xmlns:a16="http://schemas.microsoft.com/office/drawing/2014/main" val="2590157525"/>
                  </a:ext>
                </a:extLst>
              </a:tr>
            </a:tbl>
          </a:graphicData>
        </a:graphic>
      </p:graphicFrame>
    </p:spTree>
    <p:extLst>
      <p:ext uri="{BB962C8B-B14F-4D97-AF65-F5344CB8AC3E}">
        <p14:creationId xmlns:p14="http://schemas.microsoft.com/office/powerpoint/2010/main" val="12076843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64" name="Rectangle 63">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Rectangle 67">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4" name="Rectangle 73">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00ADE2-F0E8-42D4-959B-ACC2207E9DED}"/>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C8BE6871-F96A-4F7F-A2D9-7337F8EFC0B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5A9B97AD-183E-4BB2-8D07-71758826199D}"/>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46</a:t>
            </a:fld>
            <a:endParaRPr lang="pt-BR" sz="1100">
              <a:solidFill>
                <a:schemeClr val="tx1">
                  <a:lumMod val="50000"/>
                  <a:lumOff val="50000"/>
                </a:schemeClr>
              </a:solidFill>
            </a:endParaRPr>
          </a:p>
        </p:txBody>
      </p:sp>
      <p:graphicFrame>
        <p:nvGraphicFramePr>
          <p:cNvPr id="10" name="Content Placeholder 9">
            <a:extLst>
              <a:ext uri="{FF2B5EF4-FFF2-40B4-BE49-F238E27FC236}">
                <a16:creationId xmlns:a16="http://schemas.microsoft.com/office/drawing/2014/main" id="{509BF95A-CCC0-42F2-AE29-7185A00B10C8}"/>
              </a:ext>
            </a:extLst>
          </p:cNvPr>
          <p:cNvGraphicFramePr>
            <a:graphicFrameLocks noGrp="1"/>
          </p:cNvGraphicFramePr>
          <p:nvPr>
            <p:ph idx="1"/>
            <p:extLst>
              <p:ext uri="{D42A27DB-BD31-4B8C-83A1-F6EECF244321}">
                <p14:modId xmlns:p14="http://schemas.microsoft.com/office/powerpoint/2010/main" val="443094908"/>
              </p:ext>
            </p:extLst>
          </p:nvPr>
        </p:nvGraphicFramePr>
        <p:xfrm>
          <a:off x="4306187" y="255181"/>
          <a:ext cx="7538483" cy="6358268"/>
        </p:xfrm>
        <a:graphic>
          <a:graphicData uri="http://schemas.openxmlformats.org/drawingml/2006/table">
            <a:tbl>
              <a:tblPr>
                <a:tableStyleId>{5C22544A-7EE6-4342-B048-85BDC9FD1C3A}</a:tableStyleId>
              </a:tblPr>
              <a:tblGrid>
                <a:gridCol w="515446">
                  <a:extLst>
                    <a:ext uri="{9D8B030D-6E8A-4147-A177-3AD203B41FA5}">
                      <a16:colId xmlns:a16="http://schemas.microsoft.com/office/drawing/2014/main" val="1581623054"/>
                    </a:ext>
                  </a:extLst>
                </a:gridCol>
                <a:gridCol w="4137710">
                  <a:extLst>
                    <a:ext uri="{9D8B030D-6E8A-4147-A177-3AD203B41FA5}">
                      <a16:colId xmlns:a16="http://schemas.microsoft.com/office/drawing/2014/main" val="2598225033"/>
                    </a:ext>
                  </a:extLst>
                </a:gridCol>
                <a:gridCol w="2885327">
                  <a:extLst>
                    <a:ext uri="{9D8B030D-6E8A-4147-A177-3AD203B41FA5}">
                      <a16:colId xmlns:a16="http://schemas.microsoft.com/office/drawing/2014/main" val="111481957"/>
                    </a:ext>
                  </a:extLst>
                </a:gridCol>
              </a:tblGrid>
              <a:tr h="991519">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25</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Vacância de cargo efetivo</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[301, 302, 303, 306, 307, 309]</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46795762"/>
                  </a:ext>
                </a:extLst>
              </a:tr>
              <a:tr h="524633">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25</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Vacância de cargo efetivo</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[301, 307]</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5243163"/>
                  </a:ext>
                </a:extLst>
              </a:tr>
              <a:tr h="3325964">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26</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Rescisão do contrato de trabalho por paralisação temporária ou definitiva da empresa, estabelecimento ou parte das atividades motivada por atos de autoridade municipal, estadual ou federal</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Todos, exceto [104]</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84404401"/>
                  </a:ext>
                </a:extLst>
              </a:tr>
              <a:tr h="991519">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27</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Rescisão por motivo de força maior</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Todos</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0344609"/>
                  </a:ext>
                </a:extLst>
              </a:tr>
              <a:tr h="524633">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28</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Término da cessão/requisição</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Todos, exceto [104]</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740" marR="6740" marT="674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6501136"/>
                  </a:ext>
                </a:extLst>
              </a:tr>
            </a:tbl>
          </a:graphicData>
        </a:graphic>
      </p:graphicFrame>
    </p:spTree>
    <p:extLst>
      <p:ext uri="{BB962C8B-B14F-4D97-AF65-F5344CB8AC3E}">
        <p14:creationId xmlns:p14="http://schemas.microsoft.com/office/powerpoint/2010/main" val="2877814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4" name="Rectangle 41">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43">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45">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47">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Shape 49">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9" name="Rectangle 51">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3000ADE2-F0E8-42D4-959B-ACC2207E9DED}"/>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C8BE6871-F96A-4F7F-A2D9-7337F8EFC0B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5A9B97AD-183E-4BB2-8D07-71758826199D}"/>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47</a:t>
            </a:fld>
            <a:endParaRPr lang="pt-BR" sz="110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id="{5032FABF-6066-4063-AF09-A5B725DDC5E3}"/>
              </a:ext>
            </a:extLst>
          </p:cNvPr>
          <p:cNvGraphicFramePr>
            <a:graphicFrameLocks noGrp="1"/>
          </p:cNvGraphicFramePr>
          <p:nvPr>
            <p:ph idx="1"/>
            <p:extLst>
              <p:ext uri="{D42A27DB-BD31-4B8C-83A1-F6EECF244321}">
                <p14:modId xmlns:p14="http://schemas.microsoft.com/office/powerpoint/2010/main" val="3674655138"/>
              </p:ext>
            </p:extLst>
          </p:nvPr>
        </p:nvGraphicFramePr>
        <p:xfrm>
          <a:off x="4428162" y="328772"/>
          <a:ext cx="7438491" cy="6126893"/>
        </p:xfrm>
        <a:graphic>
          <a:graphicData uri="http://schemas.openxmlformats.org/drawingml/2006/table">
            <a:tbl>
              <a:tblPr/>
              <a:tblGrid>
                <a:gridCol w="643228">
                  <a:extLst>
                    <a:ext uri="{9D8B030D-6E8A-4147-A177-3AD203B41FA5}">
                      <a16:colId xmlns:a16="http://schemas.microsoft.com/office/drawing/2014/main" val="803833346"/>
                    </a:ext>
                  </a:extLst>
                </a:gridCol>
                <a:gridCol w="4463233">
                  <a:extLst>
                    <a:ext uri="{9D8B030D-6E8A-4147-A177-3AD203B41FA5}">
                      <a16:colId xmlns:a16="http://schemas.microsoft.com/office/drawing/2014/main" val="3321822348"/>
                    </a:ext>
                  </a:extLst>
                </a:gridCol>
                <a:gridCol w="2332030">
                  <a:extLst>
                    <a:ext uri="{9D8B030D-6E8A-4147-A177-3AD203B41FA5}">
                      <a16:colId xmlns:a16="http://schemas.microsoft.com/office/drawing/2014/main" val="4259800055"/>
                    </a:ext>
                  </a:extLst>
                </a:gridCol>
              </a:tblGrid>
              <a:tr h="1021149">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29</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Redistribuição</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Todos, exceto [104]</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028330268"/>
                  </a:ext>
                </a:extLst>
              </a:tr>
              <a:tr h="1504929">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29</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Redistribuição</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[301, 303, 306, 307, 309]</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926282"/>
                  </a:ext>
                </a:extLst>
              </a:tr>
              <a:tr h="1021149">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30</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Mudança de regime trabalhista</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Todos, exceto [104]</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744281965"/>
                  </a:ext>
                </a:extLst>
              </a:tr>
              <a:tr h="1021149">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31</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Reversão de reintegração</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Todos, exceto [104]</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1353210"/>
                  </a:ext>
                </a:extLst>
              </a:tr>
              <a:tr h="1021149">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32</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Extravio de militar</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Todos, exceto [104]</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56016194"/>
                  </a:ext>
                </a:extLst>
              </a:tr>
              <a:tr h="537368">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32</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a:effectLst/>
                          <a:latin typeface="Times New Roman" panose="02020603050405020304" pitchFamily="18" charset="0"/>
                          <a:cs typeface="Times New Roman" panose="02020603050405020304" pitchFamily="18" charset="0"/>
                        </a:rPr>
                        <a:t>Extravio de militar</a:t>
                      </a:r>
                      <a:endParaRPr lang="pt-BR" sz="2800" b="0" i="0" u="none" strike="noStrike">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spcBef>
                          <a:spcPts val="0"/>
                        </a:spcBef>
                        <a:spcAft>
                          <a:spcPts val="0"/>
                        </a:spcAft>
                      </a:pPr>
                      <a:r>
                        <a:rPr lang="pt-BR" sz="2800" b="0" i="0" u="none" strike="noStrike" dirty="0">
                          <a:effectLst/>
                          <a:latin typeface="Times New Roman" panose="02020603050405020304" pitchFamily="18" charset="0"/>
                          <a:cs typeface="Times New Roman" panose="02020603050405020304" pitchFamily="18" charset="0"/>
                        </a:rPr>
                        <a:t>[307]</a:t>
                      </a:r>
                      <a:endParaRPr lang="pt-BR" sz="2800" b="0" i="0" u="none" strike="noStrike" dirty="0">
                        <a:effectLst/>
                        <a:latin typeface="Arial" panose="020B0604020202020204" pitchFamily="34" charset="0"/>
                      </a:endParaRPr>
                    </a:p>
                  </a:txBody>
                  <a:tcPr marL="7949" marR="7949" marT="794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9400128"/>
                  </a:ext>
                </a:extLst>
              </a:tr>
            </a:tbl>
          </a:graphicData>
        </a:graphic>
      </p:graphicFrame>
    </p:spTree>
    <p:extLst>
      <p:ext uri="{BB962C8B-B14F-4D97-AF65-F5344CB8AC3E}">
        <p14:creationId xmlns:p14="http://schemas.microsoft.com/office/powerpoint/2010/main" val="56891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3636F8B-7F27-488C-BC05-C87C3B7F2DB3}"/>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F6069ACA-78A0-4A65-A625-4CB83993E327}"/>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B124EF20-0B2F-4BCF-969A-04749A0B030A}"/>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48</a:t>
            </a:fld>
            <a:endParaRPr lang="pt-BR" sz="1100">
              <a:solidFill>
                <a:schemeClr val="tx1">
                  <a:lumMod val="50000"/>
                  <a:lumOff val="50000"/>
                </a:schemeClr>
              </a:solidFill>
            </a:endParaRPr>
          </a:p>
        </p:txBody>
      </p:sp>
      <p:graphicFrame>
        <p:nvGraphicFramePr>
          <p:cNvPr id="10" name="Content Placeholder 9">
            <a:extLst>
              <a:ext uri="{FF2B5EF4-FFF2-40B4-BE49-F238E27FC236}">
                <a16:creationId xmlns:a16="http://schemas.microsoft.com/office/drawing/2014/main" id="{A6FB8AF2-D062-4684-927D-6F95DC25D88B}"/>
              </a:ext>
            </a:extLst>
          </p:cNvPr>
          <p:cNvGraphicFramePr>
            <a:graphicFrameLocks noGrp="1"/>
          </p:cNvGraphicFramePr>
          <p:nvPr>
            <p:ph idx="1"/>
            <p:extLst>
              <p:ext uri="{D42A27DB-BD31-4B8C-83A1-F6EECF244321}">
                <p14:modId xmlns:p14="http://schemas.microsoft.com/office/powerpoint/2010/main" val="62719820"/>
              </p:ext>
            </p:extLst>
          </p:nvPr>
        </p:nvGraphicFramePr>
        <p:xfrm>
          <a:off x="4306187" y="236306"/>
          <a:ext cx="7704304" cy="6377145"/>
        </p:xfrm>
        <a:graphic>
          <a:graphicData uri="http://schemas.openxmlformats.org/drawingml/2006/table">
            <a:tbl>
              <a:tblPr>
                <a:tableStyleId>{5C22544A-7EE6-4342-B048-85BDC9FD1C3A}</a:tableStyleId>
              </a:tblPr>
              <a:tblGrid>
                <a:gridCol w="586205">
                  <a:extLst>
                    <a:ext uri="{9D8B030D-6E8A-4147-A177-3AD203B41FA5}">
                      <a16:colId xmlns:a16="http://schemas.microsoft.com/office/drawing/2014/main" val="2143815430"/>
                    </a:ext>
                  </a:extLst>
                </a:gridCol>
                <a:gridCol w="5397922">
                  <a:extLst>
                    <a:ext uri="{9D8B030D-6E8A-4147-A177-3AD203B41FA5}">
                      <a16:colId xmlns:a16="http://schemas.microsoft.com/office/drawing/2014/main" val="2770141085"/>
                    </a:ext>
                  </a:extLst>
                </a:gridCol>
                <a:gridCol w="1720177">
                  <a:extLst>
                    <a:ext uri="{9D8B030D-6E8A-4147-A177-3AD203B41FA5}">
                      <a16:colId xmlns:a16="http://schemas.microsoft.com/office/drawing/2014/main" val="3144882057"/>
                    </a:ext>
                  </a:extLst>
                </a:gridCol>
              </a:tblGrid>
              <a:tr h="1075490">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33</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Rescisão por acordo entre as partes (art. 484-A da CLT)</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Todos</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846447"/>
                  </a:ext>
                </a:extLst>
              </a:tr>
              <a:tr h="2075185">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34</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Transferência de titularidade do empregado doméstico para outro representante da mesma unidade familiar</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[104]</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3979743"/>
                  </a:ext>
                </a:extLst>
              </a:tr>
              <a:tr h="1575337">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35</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Extinção do contrato de trabalho intermitente</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Todos, exceto [104]</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82926460"/>
                  </a:ext>
                </a:extLst>
              </a:tr>
              <a:tr h="575643">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36</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Mudança de CPF</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Todos</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81335432"/>
                  </a:ext>
                </a:extLst>
              </a:tr>
              <a:tr h="1075490">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37</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a:effectLst/>
                          <a:latin typeface="Times New Roman" panose="02020603050405020304" pitchFamily="18" charset="0"/>
                          <a:cs typeface="Times New Roman" panose="02020603050405020304" pitchFamily="18" charset="0"/>
                        </a:rPr>
                        <a:t>Remoção, em caso de alteração do órgão declarante</a:t>
                      </a:r>
                      <a:endParaRPr lang="pt-BR" sz="2500" b="0" i="0" u="none" strike="noStrike">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500" u="none" strike="noStrike" dirty="0">
                          <a:effectLst/>
                          <a:latin typeface="Times New Roman" panose="02020603050405020304" pitchFamily="18" charset="0"/>
                          <a:cs typeface="Times New Roman" panose="02020603050405020304" pitchFamily="18" charset="0"/>
                        </a:rPr>
                        <a:t>[301, 306, 307, 309]</a:t>
                      </a:r>
                      <a:endParaRPr lang="pt-BR" sz="25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990" marR="6990" marT="699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07858923"/>
                  </a:ext>
                </a:extLst>
              </a:tr>
            </a:tbl>
          </a:graphicData>
        </a:graphic>
      </p:graphicFrame>
    </p:spTree>
    <p:extLst>
      <p:ext uri="{BB962C8B-B14F-4D97-AF65-F5344CB8AC3E}">
        <p14:creationId xmlns:p14="http://schemas.microsoft.com/office/powerpoint/2010/main" val="66451349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Rectangle 36">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83636F8B-7F27-488C-BC05-C87C3B7F2DB3}"/>
              </a:ext>
            </a:extLst>
          </p:cNvPr>
          <p:cNvSpPr>
            <a:spLocks noGrp="1"/>
          </p:cNvSpPr>
          <p:nvPr>
            <p:ph type="title"/>
          </p:nvPr>
        </p:nvSpPr>
        <p:spPr>
          <a:xfrm>
            <a:off x="586478" y="1683756"/>
            <a:ext cx="3115265" cy="2396359"/>
          </a:xfrm>
        </p:spPr>
        <p:txBody>
          <a:bodyPr anchor="b">
            <a:normAutofit/>
          </a:bodyPr>
          <a:lstStyle/>
          <a:p>
            <a:pPr algn="r"/>
            <a:r>
              <a:rPr lang="pt-BR" sz="4000" u="none" strike="noStrike">
                <a:solidFill>
                  <a:srgbClr val="FFFFFF"/>
                </a:solidFill>
                <a:effectLst/>
                <a:latin typeface="Times New Roman" panose="02020603050405020304" pitchFamily="18" charset="0"/>
                <a:cs typeface="Times New Roman" panose="02020603050405020304" pitchFamily="18" charset="0"/>
              </a:rPr>
              <a:t>Tabela 19 -Motivos de Desligamento</a:t>
            </a:r>
            <a:br>
              <a:rPr lang="pt-BR" sz="4000" b="1" i="0" u="none" strike="noStrike">
                <a:solidFill>
                  <a:srgbClr val="FFFFFF"/>
                </a:solidFill>
                <a:effectLst/>
                <a:latin typeface="Times New Roman" panose="02020603050405020304" pitchFamily="18" charset="0"/>
                <a:cs typeface="Times New Roman" panose="02020603050405020304" pitchFamily="18" charset="0"/>
              </a:rPr>
            </a:br>
            <a:endParaRPr lang="pt-BR" sz="4000" dirty="0">
              <a:solidFill>
                <a:srgbClr val="FFFFFF"/>
              </a:solidFill>
            </a:endParaRPr>
          </a:p>
        </p:txBody>
      </p:sp>
      <p:sp>
        <p:nvSpPr>
          <p:cNvPr id="2" name="Footer Placeholder 1">
            <a:extLst>
              <a:ext uri="{FF2B5EF4-FFF2-40B4-BE49-F238E27FC236}">
                <a16:creationId xmlns:a16="http://schemas.microsoft.com/office/drawing/2014/main" id="{F6069ACA-78A0-4A65-A625-4CB83993E327}"/>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3" name="Slide Number Placeholder 2">
            <a:extLst>
              <a:ext uri="{FF2B5EF4-FFF2-40B4-BE49-F238E27FC236}">
                <a16:creationId xmlns:a16="http://schemas.microsoft.com/office/drawing/2014/main" id="{B124EF20-0B2F-4BCF-969A-04749A0B030A}"/>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49</a:t>
            </a:fld>
            <a:endParaRPr lang="pt-BR" sz="1100">
              <a:solidFill>
                <a:schemeClr val="tx1">
                  <a:lumMod val="50000"/>
                  <a:lumOff val="50000"/>
                </a:schemeClr>
              </a:solidFill>
            </a:endParaRPr>
          </a:p>
        </p:txBody>
      </p:sp>
      <p:graphicFrame>
        <p:nvGraphicFramePr>
          <p:cNvPr id="7" name="Content Placeholder 6">
            <a:extLst>
              <a:ext uri="{FF2B5EF4-FFF2-40B4-BE49-F238E27FC236}">
                <a16:creationId xmlns:a16="http://schemas.microsoft.com/office/drawing/2014/main" id="{5492036D-C903-4B93-9E4A-40D735E27064}"/>
              </a:ext>
            </a:extLst>
          </p:cNvPr>
          <p:cNvGraphicFramePr>
            <a:graphicFrameLocks noGrp="1"/>
          </p:cNvGraphicFramePr>
          <p:nvPr>
            <p:ph idx="1"/>
            <p:extLst>
              <p:ext uri="{D42A27DB-BD31-4B8C-83A1-F6EECF244321}">
                <p14:modId xmlns:p14="http://schemas.microsoft.com/office/powerpoint/2010/main" val="1038280047"/>
              </p:ext>
            </p:extLst>
          </p:nvPr>
        </p:nvGraphicFramePr>
        <p:xfrm>
          <a:off x="4224713" y="244550"/>
          <a:ext cx="7780387" cy="6337003"/>
        </p:xfrm>
        <a:graphic>
          <a:graphicData uri="http://schemas.openxmlformats.org/drawingml/2006/table">
            <a:tbl>
              <a:tblPr>
                <a:tableStyleId>{5C22544A-7EE6-4342-B048-85BDC9FD1C3A}</a:tableStyleId>
              </a:tblPr>
              <a:tblGrid>
                <a:gridCol w="543693">
                  <a:extLst>
                    <a:ext uri="{9D8B030D-6E8A-4147-A177-3AD203B41FA5}">
                      <a16:colId xmlns:a16="http://schemas.microsoft.com/office/drawing/2014/main" val="4232963451"/>
                    </a:ext>
                  </a:extLst>
                </a:gridCol>
                <a:gridCol w="5641270">
                  <a:extLst>
                    <a:ext uri="{9D8B030D-6E8A-4147-A177-3AD203B41FA5}">
                      <a16:colId xmlns:a16="http://schemas.microsoft.com/office/drawing/2014/main" val="402942230"/>
                    </a:ext>
                  </a:extLst>
                </a:gridCol>
                <a:gridCol w="1595424">
                  <a:extLst>
                    <a:ext uri="{9D8B030D-6E8A-4147-A177-3AD203B41FA5}">
                      <a16:colId xmlns:a16="http://schemas.microsoft.com/office/drawing/2014/main" val="3793376467"/>
                    </a:ext>
                  </a:extLst>
                </a:gridCol>
              </a:tblGrid>
              <a:tr h="1159052">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38</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Aposentadoria, exceto por invalidez</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[101, 301, 302, 312]</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6557813"/>
                  </a:ext>
                </a:extLst>
              </a:tr>
              <a:tr h="1021467">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39</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Aposentadoria de servidor estatutário, por invalidez</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[301, 306, 309]</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33692456"/>
                  </a:ext>
                </a:extLst>
              </a:tr>
              <a:tr h="924134">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40</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Término do exercício do mandato eletivo</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[303]</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612162"/>
                  </a:ext>
                </a:extLst>
              </a:tr>
              <a:tr h="1534613">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41</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Rescisão do contrato de aprendizagem por desempenho insuficiente ou inadaptação do aprendiz</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a:effectLst/>
                          <a:latin typeface="Times New Roman" panose="02020603050405020304" pitchFamily="18" charset="0"/>
                          <a:cs typeface="Times New Roman" panose="02020603050405020304" pitchFamily="18" charset="0"/>
                        </a:rPr>
                        <a:t>[103]</a:t>
                      </a:r>
                      <a:endParaRPr lang="pt-BR" sz="2300" b="0" i="0" u="none" strike="noStrike">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627483375"/>
                  </a:ext>
                </a:extLst>
              </a:tr>
              <a:tr h="1697737">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42</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Rescisão do contrato de aprendizagem por ausência injustificada do aprendiz à escola que implique perda do ano letivo</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pt-BR" sz="2300" u="none" strike="noStrike" dirty="0">
                          <a:effectLst/>
                          <a:latin typeface="Times New Roman" panose="02020603050405020304" pitchFamily="18" charset="0"/>
                          <a:cs typeface="Times New Roman" panose="02020603050405020304" pitchFamily="18" charset="0"/>
                        </a:rPr>
                        <a:t>[103]</a:t>
                      </a:r>
                      <a:endParaRPr lang="pt-BR" sz="23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6420" marR="6420" marT="64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678793268"/>
                  </a:ext>
                </a:extLst>
              </a:tr>
            </a:tbl>
          </a:graphicData>
        </a:graphic>
      </p:graphicFrame>
    </p:spTree>
    <p:extLst>
      <p:ext uri="{BB962C8B-B14F-4D97-AF65-F5344CB8AC3E}">
        <p14:creationId xmlns:p14="http://schemas.microsoft.com/office/powerpoint/2010/main" val="11469408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706437"/>
          </a:xfrm>
          <a:solidFill>
            <a:schemeClr val="bg2">
              <a:lumMod val="50000"/>
            </a:schemeClr>
          </a:solidFill>
        </p:spPr>
        <p:txBody>
          <a:bodyPr/>
          <a:lstStyle/>
          <a:p>
            <a:pPr algn="ctr">
              <a:defRPr/>
            </a:pPr>
            <a:r>
              <a:rPr lang="pt-BR" dirty="0">
                <a:solidFill>
                  <a:schemeClr val="tx1">
                    <a:lumMod val="50000"/>
                  </a:schemeClr>
                </a:solidFill>
                <a:latin typeface="Cambria" panose="02040503050406030204" pitchFamily="18" charset="0"/>
              </a:rPr>
              <a:t>Controle total  do Governo</a:t>
            </a:r>
            <a:endParaRPr lang="en-US" dirty="0">
              <a:solidFill>
                <a:schemeClr val="tx1">
                  <a:lumMod val="50000"/>
                </a:schemeClr>
              </a:solidFill>
              <a:latin typeface="Cambria" panose="02040503050406030204" pitchFamily="18" charset="0"/>
            </a:endParaRPr>
          </a:p>
        </p:txBody>
      </p:sp>
      <p:graphicFrame>
        <p:nvGraphicFramePr>
          <p:cNvPr id="6" name="Content Placeholder 5"/>
          <p:cNvGraphicFramePr>
            <a:graphicFrameLocks noGrp="1"/>
          </p:cNvGraphicFramePr>
          <p:nvPr>
            <p:ph idx="1"/>
          </p:nvPr>
        </p:nvGraphicFramePr>
        <p:xfrm>
          <a:off x="1981200" y="1600200"/>
          <a:ext cx="8229600" cy="47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1"/>
          </p:nvPr>
        </p:nvSpPr>
        <p:spPr/>
        <p:txBody>
          <a:bodyPr/>
          <a:lstStyle/>
          <a:p>
            <a:pPr>
              <a:defRPr/>
            </a:pPr>
            <a:r>
              <a:rPr lang="it-IT"/>
              <a:t>eraldo consorte -  econsort@gmail.com</a:t>
            </a:r>
            <a:endParaRPr lang="pt-BR" dirty="0"/>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69D6773-A803-47F9-A0F2-99734AC4DE3D}" type="slidenum">
              <a:rPr lang="pt-BR" altLang="pt-BR" sz="1200">
                <a:solidFill>
                  <a:srgbClr val="8F989C"/>
                </a:solidFill>
              </a:rPr>
              <a:pPr>
                <a:spcBef>
                  <a:spcPct val="0"/>
                </a:spcBef>
                <a:buFontTx/>
                <a:buNone/>
              </a:pPr>
              <a:t>5</a:t>
            </a:fld>
            <a:endParaRPr lang="pt-BR" altLang="pt-BR" sz="1200">
              <a:solidFill>
                <a:srgbClr val="8F989C"/>
              </a:solidFill>
            </a:endParaRPr>
          </a:p>
        </p:txBody>
      </p:sp>
      <p:graphicFrame>
        <p:nvGraphicFramePr>
          <p:cNvPr id="7" name="Diagram 6"/>
          <p:cNvGraphicFramePr/>
          <p:nvPr/>
        </p:nvGraphicFramePr>
        <p:xfrm>
          <a:off x="1919536" y="1196752"/>
          <a:ext cx="8352928" cy="511256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Diagram 8"/>
          <p:cNvGraphicFramePr/>
          <p:nvPr>
            <p:extLst>
              <p:ext uri="{D42A27DB-BD31-4B8C-83A1-F6EECF244321}">
                <p14:modId xmlns:p14="http://schemas.microsoft.com/office/powerpoint/2010/main" val="310238763"/>
              </p:ext>
            </p:extLst>
          </p:nvPr>
        </p:nvGraphicFramePr>
        <p:xfrm>
          <a:off x="1847528" y="908720"/>
          <a:ext cx="8640960" cy="547260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pic>
        <p:nvPicPr>
          <p:cNvPr id="8" name="Picture 7"/>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17656185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2" y="586855"/>
            <a:ext cx="3201366" cy="3387497"/>
          </a:xfrm>
        </p:spPr>
        <p:txBody>
          <a:bodyPr anchor="b">
            <a:normAutofit/>
          </a:bodyPr>
          <a:lstStyle/>
          <a:p>
            <a:pPr algn="ctr"/>
            <a:r>
              <a:rPr lang="pt-BR" sz="2800" b="1" i="0" u="none" strike="noStrike" baseline="0" dirty="0">
                <a:solidFill>
                  <a:schemeClr val="bg1"/>
                </a:solidFill>
                <a:latin typeface="Times New Roman" panose="02020603050405020304" pitchFamily="18" charset="0"/>
                <a:cs typeface="Times New Roman" panose="02020603050405020304" pitchFamily="18" charset="0"/>
              </a:rPr>
              <a:t>Tabela 20 </a:t>
            </a: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r>
              <a:rPr lang="pt-BR" sz="2800" b="1" i="0" u="none" strike="noStrike" baseline="0" dirty="0">
                <a:solidFill>
                  <a:schemeClr val="bg1"/>
                </a:solidFill>
                <a:latin typeface="Times New Roman" panose="02020603050405020304" pitchFamily="18" charset="0"/>
                <a:cs typeface="Times New Roman" panose="02020603050405020304" pitchFamily="18" charset="0"/>
              </a:rPr>
              <a:t>Logradouros</a:t>
            </a: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1800" b="1" i="0" u="none" strike="noStrike" baseline="0" dirty="0">
                <a:solidFill>
                  <a:schemeClr val="bg1"/>
                </a:solidFill>
                <a:latin typeface="SegoeUI-Bold"/>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algn="l"/>
            <a:r>
              <a:rPr lang="pt-BR" sz="1800" b="0" i="0" u="none" strike="noStrike" baseline="0" dirty="0">
                <a:solidFill>
                  <a:srgbClr val="363636"/>
                </a:solidFill>
                <a:latin typeface="SegoeUI"/>
              </a:rPr>
              <a:t>A Área</a:t>
            </a:r>
          </a:p>
          <a:p>
            <a:pPr algn="l"/>
            <a:r>
              <a:rPr lang="pt-BR" sz="1800" b="0" i="0" u="none" strike="noStrike" baseline="0" dirty="0">
                <a:solidFill>
                  <a:srgbClr val="363636"/>
                </a:solidFill>
                <a:latin typeface="SegoeUI"/>
              </a:rPr>
              <a:t>AC Acesso</a:t>
            </a:r>
          </a:p>
          <a:p>
            <a:pPr algn="l"/>
            <a:r>
              <a:rPr lang="pt-BR" sz="1800" b="0" i="0" u="none" strike="noStrike" baseline="0" dirty="0">
                <a:solidFill>
                  <a:srgbClr val="363636"/>
                </a:solidFill>
                <a:latin typeface="SegoeUI"/>
              </a:rPr>
              <a:t>ACA Acampamento</a:t>
            </a:r>
          </a:p>
          <a:p>
            <a:pPr algn="l"/>
            <a:r>
              <a:rPr lang="pt-BR" sz="1800" b="0" i="0" u="none" strike="noStrike" baseline="0" dirty="0">
                <a:solidFill>
                  <a:srgbClr val="363636"/>
                </a:solidFill>
                <a:latin typeface="SegoeUI"/>
              </a:rPr>
              <a:t>ACL Acesso Local</a:t>
            </a:r>
          </a:p>
          <a:p>
            <a:pPr algn="l"/>
            <a:r>
              <a:rPr lang="pt-BR" sz="1800" b="0" i="0" u="none" strike="noStrike" baseline="0" dirty="0">
                <a:solidFill>
                  <a:srgbClr val="363636"/>
                </a:solidFill>
                <a:latin typeface="SegoeUI"/>
              </a:rPr>
              <a:t>AD Adro</a:t>
            </a:r>
          </a:p>
          <a:p>
            <a:pPr algn="l"/>
            <a:r>
              <a:rPr lang="pt-BR" sz="1800" b="0" i="0" u="none" strike="noStrike" baseline="0" dirty="0">
                <a:solidFill>
                  <a:srgbClr val="363636"/>
                </a:solidFill>
                <a:latin typeface="SegoeUI"/>
              </a:rPr>
              <a:t>AE Área Especial</a:t>
            </a:r>
          </a:p>
          <a:p>
            <a:pPr algn="l"/>
            <a:r>
              <a:rPr lang="pt-BR" sz="1800" b="0" i="0" u="none" strike="noStrike" baseline="0" dirty="0">
                <a:solidFill>
                  <a:srgbClr val="363636"/>
                </a:solidFill>
                <a:latin typeface="SegoeUI"/>
              </a:rPr>
              <a:t>AER Aeroporto</a:t>
            </a:r>
          </a:p>
          <a:p>
            <a:pPr algn="l"/>
            <a:r>
              <a:rPr lang="pt-BR" sz="1800" b="0" i="0" u="none" strike="noStrike" baseline="0" dirty="0">
                <a:solidFill>
                  <a:srgbClr val="363636"/>
                </a:solidFill>
                <a:latin typeface="SegoeUI"/>
              </a:rPr>
              <a:t>AL Alameda</a:t>
            </a:r>
          </a:p>
          <a:p>
            <a:pPr algn="l"/>
            <a:r>
              <a:rPr lang="pt-BR" sz="1800" b="0" i="0" u="none" strike="noStrike" baseline="0" dirty="0">
                <a:solidFill>
                  <a:srgbClr val="363636"/>
                </a:solidFill>
                <a:latin typeface="SegoeUI"/>
              </a:rPr>
              <a:t>ALD Aldeia</a:t>
            </a:r>
          </a:p>
          <a:p>
            <a:pPr algn="l"/>
            <a:r>
              <a:rPr lang="pt-BR" sz="1800" b="0" i="0" u="none" strike="noStrike" baseline="0" dirty="0">
                <a:solidFill>
                  <a:srgbClr val="363636"/>
                </a:solidFill>
                <a:latin typeface="SegoeUI"/>
              </a:rPr>
              <a:t>R Rua</a:t>
            </a:r>
          </a:p>
          <a:p>
            <a:pPr algn="l"/>
            <a:r>
              <a:rPr lang="pt-BR" sz="1800" b="0" i="0" u="none" strike="noStrike" baseline="0" dirty="0">
                <a:solidFill>
                  <a:srgbClr val="363636"/>
                </a:solidFill>
                <a:latin typeface="SegoeUI"/>
              </a:rPr>
              <a:t>R I Rua Integração</a:t>
            </a:r>
          </a:p>
          <a:p>
            <a:pPr algn="l"/>
            <a:r>
              <a:rPr lang="pt-BR" sz="1800" b="0" i="0" u="none" strike="noStrike" baseline="0" dirty="0">
                <a:solidFill>
                  <a:srgbClr val="363636"/>
                </a:solidFill>
                <a:latin typeface="SegoeUI"/>
              </a:rPr>
              <a:t>R L Rua de Ligação</a:t>
            </a:r>
          </a:p>
          <a:p>
            <a:pPr algn="l"/>
            <a:r>
              <a:rPr lang="pt-BR" sz="1800" b="0" i="0" u="none" strike="noStrike" baseline="0" dirty="0">
                <a:solidFill>
                  <a:srgbClr val="363636"/>
                </a:solidFill>
                <a:latin typeface="SegoeUI"/>
              </a:rPr>
              <a:t>R P Rua Particular</a:t>
            </a:r>
          </a:p>
          <a:p>
            <a:pPr algn="l"/>
            <a:r>
              <a:rPr lang="pt-BR" sz="1800" b="0" i="0" u="none" strike="noStrike" baseline="0" dirty="0">
                <a:solidFill>
                  <a:srgbClr val="363636"/>
                </a:solidFill>
                <a:latin typeface="SegoeUI"/>
              </a:rPr>
              <a:t>R V</a:t>
            </a:r>
            <a:endParaRPr lang="pt-BR" sz="2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50</a:t>
            </a:fld>
            <a:endParaRPr lang="pt-BR" sz="1100">
              <a:solidFill>
                <a:schemeClr val="tx1">
                  <a:lumMod val="50000"/>
                  <a:lumOff val="50000"/>
                </a:schemeClr>
              </a:solidFill>
            </a:endParaRPr>
          </a:p>
        </p:txBody>
      </p:sp>
    </p:spTree>
    <p:extLst>
      <p:ext uri="{BB962C8B-B14F-4D97-AF65-F5344CB8AC3E}">
        <p14:creationId xmlns:p14="http://schemas.microsoft.com/office/powerpoint/2010/main" val="2922329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2" y="586855"/>
            <a:ext cx="3327280" cy="3637356"/>
          </a:xfrm>
        </p:spPr>
        <p:txBody>
          <a:bodyPr anchor="b">
            <a:normAutofit fontScale="90000"/>
          </a:bodyPr>
          <a:lstStyle/>
          <a:p>
            <a:pPr algn="ct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700" b="1" i="0" u="none" strike="noStrike" baseline="0" dirty="0">
                <a:solidFill>
                  <a:schemeClr val="bg1"/>
                </a:solidFill>
                <a:latin typeface="Times New Roman" panose="02020603050405020304" pitchFamily="18" charset="0"/>
                <a:cs typeface="Times New Roman" panose="02020603050405020304" pitchFamily="18" charset="0"/>
              </a:rPr>
            </a:br>
            <a:r>
              <a:rPr lang="pt-BR" sz="2700" b="1" i="0" u="none" strike="noStrike" baseline="0" dirty="0">
                <a:solidFill>
                  <a:schemeClr val="bg1"/>
                </a:solidFill>
                <a:latin typeface="Times New Roman" panose="02020603050405020304" pitchFamily="18" charset="0"/>
                <a:cs typeface="Times New Roman" panose="02020603050405020304" pitchFamily="18" charset="0"/>
              </a:rPr>
              <a:t>Tabela 21 </a:t>
            </a:r>
            <a:br>
              <a:rPr lang="pt-BR" sz="2700" b="1" i="0" u="none" strike="noStrike" baseline="0" dirty="0">
                <a:solidFill>
                  <a:schemeClr val="bg1"/>
                </a:solidFill>
                <a:latin typeface="Times New Roman" panose="02020603050405020304" pitchFamily="18" charset="0"/>
                <a:cs typeface="Times New Roman" panose="02020603050405020304" pitchFamily="18" charset="0"/>
              </a:rPr>
            </a:br>
            <a:r>
              <a:rPr lang="pt-BR" sz="2700" b="1" i="0" u="none" strike="noStrike" baseline="0" dirty="0">
                <a:solidFill>
                  <a:schemeClr val="bg1"/>
                </a:solidFill>
                <a:latin typeface="Times New Roman" panose="02020603050405020304" pitchFamily="18" charset="0"/>
                <a:cs typeface="Times New Roman" panose="02020603050405020304" pitchFamily="18" charset="0"/>
              </a:rPr>
              <a:t>Códigos de Incidência Tributária da Rubrica para o IRRF</a:t>
            </a:r>
            <a:br>
              <a:rPr lang="pt-BR" sz="2700" b="1" i="0" u="none" strike="noStrike" baseline="0" dirty="0">
                <a:solidFill>
                  <a:schemeClr val="bg1"/>
                </a:solidFill>
                <a:latin typeface="Times New Roman" panose="02020603050405020304" pitchFamily="18" charset="0"/>
                <a:cs typeface="Times New Roman" panose="02020603050405020304" pitchFamily="18" charset="0"/>
              </a:rPr>
            </a:br>
            <a:br>
              <a:rPr lang="pt-BR" sz="2700" b="1" i="0" u="none" strike="noStrike" baseline="0" dirty="0">
                <a:solidFill>
                  <a:schemeClr val="bg1"/>
                </a:solidFill>
                <a:latin typeface="Times New Roman" panose="02020603050405020304" pitchFamily="18" charset="0"/>
                <a:cs typeface="Times New Roman" panose="02020603050405020304" pitchFamily="18" charset="0"/>
              </a:rPr>
            </a:br>
            <a:br>
              <a:rPr lang="pt-BR" sz="2700" b="1" i="0" u="none" strike="noStrike" baseline="0" dirty="0">
                <a:solidFill>
                  <a:schemeClr val="bg1"/>
                </a:solidFill>
                <a:latin typeface="Times New Roman" panose="02020603050405020304" pitchFamily="18" charset="0"/>
                <a:cs typeface="Times New Roman" panose="02020603050405020304" pitchFamily="18" charset="0"/>
              </a:rPr>
            </a:br>
            <a:br>
              <a:rPr lang="pt-BR" sz="2700" b="1" i="0" u="none" strike="noStrike" baseline="0" dirty="0">
                <a:solidFill>
                  <a:schemeClr val="bg1"/>
                </a:solidFill>
                <a:latin typeface="SegoeUI-Bold"/>
              </a:rPr>
            </a:br>
            <a:endParaRPr lang="pt-BR" sz="27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Rendimento tributável (base de cálculo do IR):</a:t>
            </a: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Retenção do IRRF efetuada sobre:</a:t>
            </a:r>
            <a:endParaRPr lang="pt-BR" sz="2400" dirty="0">
              <a:solidFill>
                <a:srgbClr val="363636"/>
              </a:solidFill>
              <a:latin typeface="Times New Roman" panose="02020603050405020304" pitchFamily="18" charset="0"/>
              <a:cs typeface="Times New Roman" panose="02020603050405020304" pitchFamily="18" charset="0"/>
            </a:endParaRP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Dedução do rendimento tributável do IRRF:</a:t>
            </a: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Rendimento não tributável ou isento do IRRF:</a:t>
            </a:r>
            <a:endParaRPr lang="pt-BR" sz="2400" dirty="0">
              <a:solidFill>
                <a:srgbClr val="363636"/>
              </a:solidFill>
              <a:latin typeface="Times New Roman" panose="02020603050405020304" pitchFamily="18" charset="0"/>
              <a:cs typeface="Times New Roman" panose="02020603050405020304" pitchFamily="18" charset="0"/>
            </a:endParaRP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Demandas judiciais:</a:t>
            </a: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Exigibilidade suspensa - Rendimento tributável (base de cálculo do IR):</a:t>
            </a:r>
            <a:endParaRPr lang="pt-BR" sz="2400" dirty="0">
              <a:solidFill>
                <a:srgbClr val="363636"/>
              </a:solidFill>
              <a:latin typeface="Times New Roman" panose="02020603050405020304" pitchFamily="18" charset="0"/>
              <a:cs typeface="Times New Roman" panose="02020603050405020304" pitchFamily="18" charset="0"/>
            </a:endParaRP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Exigibilidade suspensa - Retenção do IRRF efetuada sobre:</a:t>
            </a: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Exigibilidade suspensa - Dedução da base de cálculo do IRRF:</a:t>
            </a:r>
            <a:endParaRPr lang="pt-BR" sz="2400" dirty="0">
              <a:solidFill>
                <a:srgbClr val="363636"/>
              </a:solidFill>
              <a:latin typeface="Times New Roman" panose="02020603050405020304" pitchFamily="18" charset="0"/>
              <a:cs typeface="Times New Roman" panose="02020603050405020304" pitchFamily="18" charset="0"/>
            </a:endParaRPr>
          </a:p>
          <a:p>
            <a:pPr algn="just"/>
            <a:r>
              <a:rPr lang="pt-BR" sz="2400" i="0" u="none" strike="noStrike" baseline="0" dirty="0">
                <a:solidFill>
                  <a:srgbClr val="363636"/>
                </a:solidFill>
                <a:latin typeface="Times New Roman" panose="02020603050405020304" pitchFamily="18" charset="0"/>
                <a:cs typeface="Times New Roman" panose="02020603050405020304" pitchFamily="18" charset="0"/>
              </a:rPr>
              <a:t>Compensação judicial:</a:t>
            </a:r>
            <a:endParaRPr lang="pt-BR" sz="24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51</a:t>
            </a:fld>
            <a:endParaRPr lang="pt-BR" sz="1100">
              <a:solidFill>
                <a:schemeClr val="tx1">
                  <a:lumMod val="50000"/>
                  <a:lumOff val="50000"/>
                </a:schemeClr>
              </a:solidFill>
            </a:endParaRPr>
          </a:p>
        </p:txBody>
      </p:sp>
    </p:spTree>
    <p:extLst>
      <p:ext uri="{BB962C8B-B14F-4D97-AF65-F5344CB8AC3E}">
        <p14:creationId xmlns:p14="http://schemas.microsoft.com/office/powerpoint/2010/main" val="90239877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233916" y="586855"/>
            <a:ext cx="3713094" cy="3637356"/>
          </a:xfrm>
        </p:spPr>
        <p:txBody>
          <a:bodyPr anchor="b">
            <a:normAutofit fontScale="90000"/>
          </a:bodyPr>
          <a:lstStyle/>
          <a:p>
            <a:pPr algn="ctr"/>
            <a:r>
              <a:rPr lang="pt-BR" sz="3600" b="1" i="0" u="none" strike="noStrike" baseline="0" dirty="0">
                <a:solidFill>
                  <a:schemeClr val="bg1"/>
                </a:solidFill>
                <a:latin typeface="Times New Roman" panose="02020603050405020304" pitchFamily="18" charset="0"/>
                <a:cs typeface="Times New Roman" panose="02020603050405020304" pitchFamily="18" charset="0"/>
              </a:rPr>
              <a:t>Tabela 22 </a:t>
            </a:r>
            <a:br>
              <a:rPr lang="pt-BR" sz="3600" b="1" i="0" u="none" strike="noStrike" baseline="0" dirty="0">
                <a:solidFill>
                  <a:schemeClr val="bg1"/>
                </a:solidFill>
                <a:latin typeface="Times New Roman" panose="02020603050405020304" pitchFamily="18" charset="0"/>
                <a:cs typeface="Times New Roman" panose="02020603050405020304" pitchFamily="18" charset="0"/>
              </a:rPr>
            </a:br>
            <a:r>
              <a:rPr lang="pt-BR" sz="3600" b="1" i="0" u="none" strike="noStrike" baseline="0" dirty="0">
                <a:solidFill>
                  <a:schemeClr val="bg1"/>
                </a:solidFill>
                <a:latin typeface="Times New Roman" panose="02020603050405020304" pitchFamily="18" charset="0"/>
                <a:cs typeface="Times New Roman" panose="02020603050405020304" pitchFamily="18" charset="0"/>
              </a:rPr>
              <a:t>Compatibilidade entre FPAS e Classificação Tributária</a:t>
            </a:r>
            <a:br>
              <a:rPr lang="pt-BR" sz="3600" b="1" i="0" u="none" strike="noStrike" baseline="0" dirty="0">
                <a:solidFill>
                  <a:schemeClr val="bg1"/>
                </a:solidFill>
                <a:latin typeface="Times New Roman" panose="02020603050405020304" pitchFamily="18" charset="0"/>
                <a:cs typeface="Times New Roman" panose="02020603050405020304" pitchFamily="18" charset="0"/>
              </a:rPr>
            </a:b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1800" b="1" i="0" u="none" strike="noStrike" baseline="0" dirty="0">
                <a:solidFill>
                  <a:schemeClr val="bg1"/>
                </a:solidFill>
                <a:latin typeface="SegoeUI-Bold"/>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algn="l"/>
            <a:r>
              <a:rPr lang="pt-BR" sz="1800" b="1" i="0" u="none" strike="noStrike" baseline="0" dirty="0">
                <a:solidFill>
                  <a:srgbClr val="363636"/>
                </a:solidFill>
                <a:latin typeface="SegoeUI-Bold"/>
              </a:rPr>
              <a:t>FPAS - 582</a:t>
            </a:r>
          </a:p>
          <a:p>
            <a:pPr algn="l"/>
            <a:r>
              <a:rPr lang="pt-BR" sz="1800" b="1" i="0" u="none" strike="noStrike" baseline="0" dirty="0">
                <a:solidFill>
                  <a:srgbClr val="363636"/>
                </a:solidFill>
                <a:latin typeface="SegoeUI-Bold"/>
              </a:rPr>
              <a:t>CLASSIFICAÇÃO TRIBUTÁRIA</a:t>
            </a:r>
          </a:p>
          <a:p>
            <a:pPr algn="l"/>
            <a:endParaRPr lang="pt-BR" sz="2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52</a:t>
            </a:fld>
            <a:endParaRPr lang="pt-BR" sz="1100">
              <a:solidFill>
                <a:schemeClr val="tx1">
                  <a:lumMod val="50000"/>
                  <a:lumOff val="50000"/>
                </a:schemeClr>
              </a:solidFill>
            </a:endParaRPr>
          </a:p>
        </p:txBody>
      </p:sp>
    </p:spTree>
    <p:extLst>
      <p:ext uri="{BB962C8B-B14F-4D97-AF65-F5344CB8AC3E}">
        <p14:creationId xmlns:p14="http://schemas.microsoft.com/office/powerpoint/2010/main" val="247208469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2" y="586855"/>
            <a:ext cx="3363856" cy="3637356"/>
          </a:xfrm>
        </p:spPr>
        <p:txBody>
          <a:bodyPr anchor="b">
            <a:normAutofit/>
          </a:bodyPr>
          <a:lstStyle/>
          <a:p>
            <a:pPr algn="ctr"/>
            <a:r>
              <a:rPr lang="pt-BR" sz="2400" b="1" i="0" u="none" strike="noStrike" baseline="0" dirty="0">
                <a:solidFill>
                  <a:schemeClr val="bg1"/>
                </a:solidFill>
                <a:latin typeface="Times New Roman" panose="02020603050405020304" pitchFamily="18" charset="0"/>
                <a:cs typeface="Times New Roman" panose="02020603050405020304" pitchFamily="18" charset="0"/>
              </a:rPr>
              <a:t>Tabela 23 </a:t>
            </a: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r>
              <a:rPr lang="pt-BR" sz="2400" b="1" i="0" u="none" strike="noStrike" baseline="0" dirty="0">
                <a:solidFill>
                  <a:schemeClr val="bg1"/>
                </a:solidFill>
                <a:latin typeface="Times New Roman" panose="02020603050405020304" pitchFamily="18" charset="0"/>
                <a:cs typeface="Times New Roman" panose="02020603050405020304" pitchFamily="18" charset="0"/>
              </a:rPr>
              <a:t>Relacionamento entre Tipo de Valor do FGTS, Categoria, Origem, Código de Incidência do FGTS e</a:t>
            </a: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r>
              <a:rPr lang="pt-BR" sz="2400" b="1" i="0" u="none" strike="noStrike" baseline="0" dirty="0">
                <a:solidFill>
                  <a:schemeClr val="bg1"/>
                </a:solidFill>
                <a:latin typeface="Times New Roman" panose="02020603050405020304" pitchFamily="18" charset="0"/>
                <a:cs typeface="Times New Roman" panose="02020603050405020304" pitchFamily="18" charset="0"/>
              </a:rPr>
              <a:t>Condição</a:t>
            </a: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1800" b="1" i="0" u="none" strike="noStrike" baseline="0" dirty="0">
                <a:solidFill>
                  <a:schemeClr val="bg1"/>
                </a:solidFill>
                <a:latin typeface="SegoeUI-Bold"/>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graphicFrame>
        <p:nvGraphicFramePr>
          <p:cNvPr id="6" name="Table 6">
            <a:extLst>
              <a:ext uri="{FF2B5EF4-FFF2-40B4-BE49-F238E27FC236}">
                <a16:creationId xmlns:a16="http://schemas.microsoft.com/office/drawing/2014/main" id="{D072BF15-E4D5-4FFD-93D4-C8158F484C23}"/>
              </a:ext>
            </a:extLst>
          </p:cNvPr>
          <p:cNvGraphicFramePr>
            <a:graphicFrameLocks noGrp="1"/>
          </p:cNvGraphicFramePr>
          <p:nvPr>
            <p:ph idx="1"/>
            <p:extLst>
              <p:ext uri="{D42A27DB-BD31-4B8C-83A1-F6EECF244321}">
                <p14:modId xmlns:p14="http://schemas.microsoft.com/office/powerpoint/2010/main" val="3856132082"/>
              </p:ext>
            </p:extLst>
          </p:nvPr>
        </p:nvGraphicFramePr>
        <p:xfrm>
          <a:off x="4308348" y="3048020"/>
          <a:ext cx="7416930" cy="1285240"/>
        </p:xfrm>
        <a:graphic>
          <a:graphicData uri="http://schemas.openxmlformats.org/drawingml/2006/table">
            <a:tbl>
              <a:tblPr firstRow="1" bandRow="1">
                <a:tableStyleId>{5C22544A-7EE6-4342-B048-85BDC9FD1C3A}</a:tableStyleId>
              </a:tblPr>
              <a:tblGrid>
                <a:gridCol w="1561769">
                  <a:extLst>
                    <a:ext uri="{9D8B030D-6E8A-4147-A177-3AD203B41FA5}">
                      <a16:colId xmlns:a16="http://schemas.microsoft.com/office/drawing/2014/main" val="1571974029"/>
                    </a:ext>
                  </a:extLst>
                </a:gridCol>
                <a:gridCol w="1681015">
                  <a:extLst>
                    <a:ext uri="{9D8B030D-6E8A-4147-A177-3AD203B41FA5}">
                      <a16:colId xmlns:a16="http://schemas.microsoft.com/office/drawing/2014/main" val="1426855989"/>
                    </a:ext>
                  </a:extLst>
                </a:gridCol>
                <a:gridCol w="1017041">
                  <a:extLst>
                    <a:ext uri="{9D8B030D-6E8A-4147-A177-3AD203B41FA5}">
                      <a16:colId xmlns:a16="http://schemas.microsoft.com/office/drawing/2014/main" val="2433449230"/>
                    </a:ext>
                  </a:extLst>
                </a:gridCol>
                <a:gridCol w="1310079">
                  <a:extLst>
                    <a:ext uri="{9D8B030D-6E8A-4147-A177-3AD203B41FA5}">
                      <a16:colId xmlns:a16="http://schemas.microsoft.com/office/drawing/2014/main" val="180959606"/>
                    </a:ext>
                  </a:extLst>
                </a:gridCol>
                <a:gridCol w="1847026">
                  <a:extLst>
                    <a:ext uri="{9D8B030D-6E8A-4147-A177-3AD203B41FA5}">
                      <a16:colId xmlns:a16="http://schemas.microsoft.com/office/drawing/2014/main" val="4198374678"/>
                    </a:ext>
                  </a:extLst>
                </a:gridCol>
              </a:tblGrid>
              <a:tr h="370840">
                <a:tc>
                  <a:txBody>
                    <a:bodyPr/>
                    <a:lstStyle/>
                    <a:p>
                      <a:pPr algn="ctr"/>
                      <a:r>
                        <a:rPr lang="pt-BR" dirty="0"/>
                        <a:t>Tipo de valor</a:t>
                      </a:r>
                    </a:p>
                  </a:txBody>
                  <a:tcPr>
                    <a:solidFill>
                      <a:srgbClr val="002060"/>
                    </a:solidFill>
                  </a:tcPr>
                </a:tc>
                <a:tc>
                  <a:txBody>
                    <a:bodyPr/>
                    <a:lstStyle/>
                    <a:p>
                      <a:pPr algn="ctr"/>
                      <a:r>
                        <a:rPr lang="pt-BR" dirty="0"/>
                        <a:t>Categoria trab</a:t>
                      </a:r>
                    </a:p>
                  </a:txBody>
                  <a:tcPr>
                    <a:solidFill>
                      <a:srgbClr val="002060"/>
                    </a:solidFill>
                  </a:tcPr>
                </a:tc>
                <a:tc>
                  <a:txBody>
                    <a:bodyPr/>
                    <a:lstStyle/>
                    <a:p>
                      <a:pPr algn="ctr"/>
                      <a:r>
                        <a:rPr lang="pt-BR" dirty="0"/>
                        <a:t>arquivo</a:t>
                      </a:r>
                    </a:p>
                  </a:txBody>
                  <a:tcPr>
                    <a:solidFill>
                      <a:srgbClr val="002060"/>
                    </a:solidFill>
                  </a:tcPr>
                </a:tc>
                <a:tc>
                  <a:txBody>
                    <a:bodyPr/>
                    <a:lstStyle/>
                    <a:p>
                      <a:pPr algn="ctr"/>
                      <a:r>
                        <a:rPr lang="pt-BR" dirty="0"/>
                        <a:t>S 1010</a:t>
                      </a:r>
                    </a:p>
                  </a:txBody>
                  <a:tcPr>
                    <a:solidFill>
                      <a:srgbClr val="002060"/>
                    </a:solidFill>
                  </a:tcPr>
                </a:tc>
                <a:tc>
                  <a:txBody>
                    <a:bodyPr/>
                    <a:lstStyle/>
                    <a:p>
                      <a:pPr algn="ctr"/>
                      <a:r>
                        <a:rPr lang="pt-BR" dirty="0"/>
                        <a:t>Condição</a:t>
                      </a:r>
                    </a:p>
                  </a:txBody>
                  <a:tcPr>
                    <a:solidFill>
                      <a:srgbClr val="002060"/>
                    </a:solidFill>
                  </a:tcPr>
                </a:tc>
                <a:extLst>
                  <a:ext uri="{0D108BD9-81ED-4DB2-BD59-A6C34878D82A}">
                    <a16:rowId xmlns:a16="http://schemas.microsoft.com/office/drawing/2014/main" val="2322229158"/>
                  </a:ext>
                </a:extLst>
              </a:tr>
              <a:tr h="370840">
                <a:tc>
                  <a:txBody>
                    <a:bodyPr/>
                    <a:lstStyle/>
                    <a:p>
                      <a:pPr algn="ctr"/>
                      <a:endParaRPr lang="pt-BR" dirty="0"/>
                    </a:p>
                  </a:txBody>
                  <a:tcPr/>
                </a:tc>
                <a:tc>
                  <a:txBody>
                    <a:bodyPr/>
                    <a:lstStyle/>
                    <a:p>
                      <a:pPr algn="ctr"/>
                      <a:endParaRPr lang="pt-BR" dirty="0"/>
                    </a:p>
                  </a:txBody>
                  <a:tcPr/>
                </a:tc>
                <a:tc>
                  <a:txBody>
                    <a:bodyPr/>
                    <a:lstStyle/>
                    <a:p>
                      <a:pPr algn="ctr"/>
                      <a:r>
                        <a:rPr lang="pt-BR" dirty="0"/>
                        <a:t>S 1200, S 2299, S 2399</a:t>
                      </a:r>
                    </a:p>
                  </a:txBody>
                  <a:tcPr/>
                </a:tc>
                <a:tc>
                  <a:txBody>
                    <a:bodyPr/>
                    <a:lstStyle/>
                    <a:p>
                      <a:pPr algn="ctr"/>
                      <a:r>
                        <a:rPr lang="pt-BR" dirty="0"/>
                        <a:t>Código Incidência FGTS</a:t>
                      </a:r>
                    </a:p>
                  </a:txBody>
                  <a:tcPr/>
                </a:tc>
                <a:tc>
                  <a:txBody>
                    <a:bodyPr/>
                    <a:lstStyle/>
                    <a:p>
                      <a:pPr algn="ctr"/>
                      <a:endParaRPr lang="pt-BR" dirty="0"/>
                    </a:p>
                  </a:txBody>
                  <a:tcPr/>
                </a:tc>
                <a:extLst>
                  <a:ext uri="{0D108BD9-81ED-4DB2-BD59-A6C34878D82A}">
                    <a16:rowId xmlns:a16="http://schemas.microsoft.com/office/drawing/2014/main" val="650558771"/>
                  </a:ext>
                </a:extLst>
              </a:tr>
            </a:tbl>
          </a:graphicData>
        </a:graphic>
      </p:graphicFrame>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53</a:t>
            </a:fld>
            <a:endParaRPr lang="pt-BR" sz="1100">
              <a:solidFill>
                <a:schemeClr val="tx1">
                  <a:lumMod val="50000"/>
                  <a:lumOff val="50000"/>
                </a:schemeClr>
              </a:solidFill>
            </a:endParaRPr>
          </a:p>
        </p:txBody>
      </p:sp>
    </p:spTree>
    <p:extLst>
      <p:ext uri="{BB962C8B-B14F-4D97-AF65-F5344CB8AC3E}">
        <p14:creationId xmlns:p14="http://schemas.microsoft.com/office/powerpoint/2010/main" val="12388583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1" y="586855"/>
            <a:ext cx="3434251" cy="3387497"/>
          </a:xfrm>
        </p:spPr>
        <p:txBody>
          <a:bodyPr anchor="b">
            <a:normAutofit/>
          </a:bodyPr>
          <a:lstStyle/>
          <a:p>
            <a:pPr algn="ctr"/>
            <a:r>
              <a:rPr lang="pt-BR" sz="2400" b="1" i="0" u="none" strike="noStrike" baseline="0" dirty="0">
                <a:solidFill>
                  <a:schemeClr val="bg1"/>
                </a:solidFill>
                <a:latin typeface="Times New Roman" panose="02020603050405020304" pitchFamily="18" charset="0"/>
                <a:cs typeface="Times New Roman" panose="02020603050405020304" pitchFamily="18" charset="0"/>
              </a:rPr>
              <a:t>Tabela 24 </a:t>
            </a: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r>
              <a:rPr lang="pt-BR" sz="2400" b="1" i="0" u="none" strike="noStrike" baseline="0" dirty="0">
                <a:solidFill>
                  <a:schemeClr val="bg1"/>
                </a:solidFill>
                <a:latin typeface="Times New Roman" panose="02020603050405020304" pitchFamily="18" charset="0"/>
                <a:cs typeface="Times New Roman" panose="02020603050405020304" pitchFamily="18" charset="0"/>
              </a:rPr>
              <a:t>Agentes Nocivos e Atividades - Aposentadoria Especial</a:t>
            </a: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1800" b="1" i="0" u="none" strike="noStrike" baseline="0" dirty="0">
                <a:solidFill>
                  <a:schemeClr val="bg1"/>
                </a:solidFill>
                <a:latin typeface="SegoeUI-Bold"/>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marL="0" indent="0">
              <a:buNone/>
            </a:pPr>
            <a:r>
              <a:rPr lang="pt-BR" sz="2400" i="0" u="none" strike="noStrike" baseline="0" dirty="0">
                <a:solidFill>
                  <a:srgbClr val="363636"/>
                </a:solidFill>
                <a:latin typeface="Times New Roman" panose="02020603050405020304" pitchFamily="18" charset="0"/>
                <a:cs typeface="Times New Roman" panose="02020603050405020304" pitchFamily="18" charset="0"/>
              </a:rPr>
              <a:t>- QUÍMICOS</a:t>
            </a:r>
            <a:endParaRPr lang="pt-BR" sz="2400" dirty="0">
              <a:solidFill>
                <a:srgbClr val="363636"/>
              </a:solidFill>
              <a:latin typeface="Times New Roman" panose="02020603050405020304" pitchFamily="18" charset="0"/>
              <a:cs typeface="Times New Roman" panose="02020603050405020304" pitchFamily="18" charset="0"/>
            </a:endParaRPr>
          </a:p>
          <a:p>
            <a:pPr marL="0" indent="0">
              <a:buNone/>
            </a:pPr>
            <a:r>
              <a:rPr lang="pt-BR" sz="2400" i="0" u="none" strike="noStrike" baseline="0" dirty="0">
                <a:solidFill>
                  <a:srgbClr val="363636"/>
                </a:solidFill>
                <a:latin typeface="Times New Roman" panose="02020603050405020304" pitchFamily="18" charset="0"/>
                <a:cs typeface="Times New Roman" panose="02020603050405020304" pitchFamily="18" charset="0"/>
              </a:rPr>
              <a:t>- FÍSICOS</a:t>
            </a:r>
          </a:p>
          <a:p>
            <a:pPr marL="0" indent="0">
              <a:buNone/>
            </a:pPr>
            <a:r>
              <a:rPr lang="pt-BR" sz="2400" i="0" u="none" strike="noStrike" baseline="0" dirty="0">
                <a:solidFill>
                  <a:srgbClr val="363636"/>
                </a:solidFill>
                <a:latin typeface="Times New Roman" panose="02020603050405020304" pitchFamily="18" charset="0"/>
                <a:cs typeface="Times New Roman" panose="02020603050405020304" pitchFamily="18" charset="0"/>
              </a:rPr>
              <a:t>- BIOLÓGICOS</a:t>
            </a:r>
            <a:endParaRPr lang="pt-BR" sz="24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54</a:t>
            </a:fld>
            <a:endParaRPr lang="pt-BR" sz="1100">
              <a:solidFill>
                <a:schemeClr val="tx1">
                  <a:lumMod val="50000"/>
                  <a:lumOff val="50000"/>
                </a:schemeClr>
              </a:solidFill>
            </a:endParaRPr>
          </a:p>
        </p:txBody>
      </p:sp>
    </p:spTree>
    <p:extLst>
      <p:ext uri="{BB962C8B-B14F-4D97-AF65-F5344CB8AC3E}">
        <p14:creationId xmlns:p14="http://schemas.microsoft.com/office/powerpoint/2010/main" val="47763349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2" y="586855"/>
            <a:ext cx="3201366" cy="3387497"/>
          </a:xfrm>
        </p:spPr>
        <p:txBody>
          <a:bodyPr anchor="b">
            <a:normAutofit/>
          </a:bodyPr>
          <a:lstStyle/>
          <a:p>
            <a:pPr algn="ctr"/>
            <a:r>
              <a:rPr lang="pt-BR" sz="2800" b="1" i="0" u="none" strike="noStrike" baseline="0">
                <a:solidFill>
                  <a:schemeClr val="bg1"/>
                </a:solidFill>
                <a:latin typeface="Times New Roman" panose="02020603050405020304" pitchFamily="18" charset="0"/>
                <a:cs typeface="Times New Roman" panose="02020603050405020304" pitchFamily="18" charset="0"/>
              </a:rPr>
              <a:t>Tabela 25 </a:t>
            </a:r>
            <a:br>
              <a:rPr lang="pt-BR" sz="2800" b="1" i="0" u="none" strike="noStrike" baseline="0">
                <a:solidFill>
                  <a:schemeClr val="bg1"/>
                </a:solidFill>
                <a:latin typeface="Times New Roman" panose="02020603050405020304" pitchFamily="18" charset="0"/>
                <a:cs typeface="Times New Roman" panose="02020603050405020304" pitchFamily="18" charset="0"/>
              </a:rPr>
            </a:br>
            <a:r>
              <a:rPr lang="pt-BR" sz="2800" b="1" i="0" u="none" strike="noStrike" baseline="0">
                <a:solidFill>
                  <a:schemeClr val="bg1"/>
                </a:solidFill>
                <a:latin typeface="Times New Roman" panose="02020603050405020304" pitchFamily="18" charset="0"/>
                <a:cs typeface="Times New Roman" panose="02020603050405020304" pitchFamily="18" charset="0"/>
              </a:rPr>
              <a:t>Tipos de Benefícios</a:t>
            </a:r>
            <a:br>
              <a:rPr lang="pt-BR" sz="2800" b="1" i="0" u="none" strike="noStrike" baseline="0">
                <a:solidFill>
                  <a:schemeClr val="bg1"/>
                </a:solidFill>
                <a:latin typeface="Times New Roman" panose="02020603050405020304" pitchFamily="18" charset="0"/>
                <a:cs typeface="Times New Roman" panose="02020603050405020304" pitchFamily="18" charset="0"/>
              </a:rPr>
            </a:br>
            <a:br>
              <a:rPr lang="pt-BR" sz="2800" b="1" i="0" u="none" strike="noStrike" baseline="0">
                <a:solidFill>
                  <a:schemeClr val="bg1"/>
                </a:solidFill>
                <a:latin typeface="Times New Roman" panose="02020603050405020304" pitchFamily="18" charset="0"/>
                <a:cs typeface="Times New Roman" panose="02020603050405020304" pitchFamily="18" charset="0"/>
              </a:rPr>
            </a:br>
            <a:br>
              <a:rPr lang="pt-BR" sz="2800" b="1" i="0" u="none" strike="noStrike" baseline="0">
                <a:solidFill>
                  <a:schemeClr val="bg1"/>
                </a:solidFill>
                <a:latin typeface="Times New Roman" panose="02020603050405020304" pitchFamily="18" charset="0"/>
                <a:cs typeface="Times New Roman" panose="02020603050405020304" pitchFamily="18" charset="0"/>
              </a:rPr>
            </a:br>
            <a:br>
              <a:rPr lang="pt-BR" sz="2800" b="1" i="0" u="none" strike="noStrike" baseline="0">
                <a:solidFill>
                  <a:schemeClr val="bg1"/>
                </a:solidFill>
                <a:latin typeface="Times New Roman" panose="02020603050405020304" pitchFamily="18" charset="0"/>
                <a:cs typeface="Times New Roman" panose="02020603050405020304" pitchFamily="18" charset="0"/>
              </a:rPr>
            </a:br>
            <a:br>
              <a:rPr lang="pt-BR" sz="1800" b="1" i="0" u="none" strike="noStrike" baseline="0">
                <a:solidFill>
                  <a:schemeClr val="bg1"/>
                </a:solidFill>
                <a:latin typeface="SegoeUI-Bold"/>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01 - Aposentadoria por Idade e Tempo de Contribuição</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02 - Aposentadoria Especial</a:t>
            </a:r>
            <a:endParaRPr lang="pt-BR" sz="2200">
              <a:solidFill>
                <a:srgbClr val="363636"/>
              </a:solidFill>
              <a:latin typeface="Times New Roman" panose="02020603050405020304" pitchFamily="18" charset="0"/>
              <a:cs typeface="Times New Roman" panose="02020603050405020304" pitchFamily="18" charset="0"/>
            </a:endParaRP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03 - Aposentadoria por Invalidez/Incapacidade Permanente;</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04 - Militares (Reforma)</a:t>
            </a:r>
            <a:r>
              <a:rPr lang="pt-BR" sz="2200">
                <a:solidFill>
                  <a:srgbClr val="363636"/>
                </a:solidFill>
                <a:latin typeface="Times New Roman" panose="02020603050405020304" pitchFamily="18" charset="0"/>
                <a:cs typeface="Times New Roman" panose="02020603050405020304" pitchFamily="18" charset="0"/>
              </a:rPr>
              <a:t>;</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05 - Militares (Reserva);</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06 - Pensão por Morte</a:t>
            </a:r>
            <a:r>
              <a:rPr lang="pt-BR" sz="2200">
                <a:solidFill>
                  <a:srgbClr val="363636"/>
                </a:solidFill>
                <a:latin typeface="Times New Roman" panose="02020603050405020304" pitchFamily="18" charset="0"/>
                <a:cs typeface="Times New Roman" panose="02020603050405020304" pitchFamily="18" charset="0"/>
              </a:rPr>
              <a:t>;</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07 - Complementação do Benefício do Regime Geral de Previdência Social (RGPS);</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08 - Benefícios Concedidos Antes da Obrigatoriedade de Envio dos Eventos Não Periódicos para Entes </a:t>
            </a:r>
            <a:r>
              <a:rPr lang="es-ES" sz="2200" i="0" u="none" strike="noStrike" baseline="0">
                <a:solidFill>
                  <a:srgbClr val="363636"/>
                </a:solidFill>
                <a:latin typeface="Times New Roman" panose="02020603050405020304" pitchFamily="18" charset="0"/>
                <a:cs typeface="Times New Roman" panose="02020603050405020304" pitchFamily="18" charset="0"/>
              </a:rPr>
              <a:t>Públicos no eSocial (Carga Inicial)</a:t>
            </a:r>
            <a:r>
              <a:rPr lang="pt-BR" sz="2200">
                <a:solidFill>
                  <a:srgbClr val="363636"/>
                </a:solidFill>
                <a:latin typeface="Times New Roman" panose="02020603050405020304" pitchFamily="18" charset="0"/>
                <a:cs typeface="Times New Roman" panose="02020603050405020304" pitchFamily="18" charset="0"/>
              </a:rPr>
              <a:t>;</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09 - Benefícios Especiais com Vínculo Previdenciário;</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10 - Benefícios Especiais sem Vínculo Previdenciário</a:t>
            </a:r>
            <a:r>
              <a:rPr lang="pt-BR" sz="2200">
                <a:solidFill>
                  <a:srgbClr val="363636"/>
                </a:solidFill>
                <a:latin typeface="Times New Roman" panose="02020603050405020304" pitchFamily="18" charset="0"/>
                <a:cs typeface="Times New Roman" panose="02020603050405020304" pitchFamily="18" charset="0"/>
              </a:rPr>
              <a:t>;</a:t>
            </a:r>
          </a:p>
          <a:p>
            <a:pPr algn="just"/>
            <a:r>
              <a:rPr lang="pt-BR" sz="2200" i="0" u="none" strike="noStrike" baseline="0">
                <a:solidFill>
                  <a:srgbClr val="363636"/>
                </a:solidFill>
                <a:latin typeface="Times New Roman" panose="02020603050405020304" pitchFamily="18" charset="0"/>
                <a:cs typeface="Times New Roman" panose="02020603050405020304" pitchFamily="18" charset="0"/>
              </a:rPr>
              <a:t>Grupo 11 - Parlamentares</a:t>
            </a:r>
            <a:endParaRPr lang="pt-BR" sz="2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55</a:t>
            </a:fld>
            <a:endParaRPr lang="pt-BR" sz="1100">
              <a:solidFill>
                <a:schemeClr val="tx1">
                  <a:lumMod val="50000"/>
                  <a:lumOff val="50000"/>
                </a:schemeClr>
              </a:solidFill>
            </a:endParaRPr>
          </a:p>
        </p:txBody>
      </p:sp>
    </p:spTree>
    <p:extLst>
      <p:ext uri="{BB962C8B-B14F-4D97-AF65-F5344CB8AC3E}">
        <p14:creationId xmlns:p14="http://schemas.microsoft.com/office/powerpoint/2010/main" val="338720196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2" y="586855"/>
            <a:ext cx="3480288" cy="3387497"/>
          </a:xfrm>
        </p:spPr>
        <p:txBody>
          <a:bodyPr anchor="b">
            <a:normAutofit/>
          </a:bodyPr>
          <a:lstStyle/>
          <a:p>
            <a:pPr algn="ctr"/>
            <a:r>
              <a:rPr lang="pt-BR" sz="3200" b="1" i="0" u="none" strike="noStrike" baseline="0" dirty="0">
                <a:solidFill>
                  <a:schemeClr val="bg1"/>
                </a:solidFill>
                <a:latin typeface="Times New Roman" panose="02020603050405020304" pitchFamily="18" charset="0"/>
                <a:cs typeface="Times New Roman" panose="02020603050405020304" pitchFamily="18" charset="0"/>
              </a:rPr>
              <a:t>Tabela </a:t>
            </a:r>
            <a:r>
              <a:rPr lang="pt-BR" sz="3200" b="1" dirty="0">
                <a:solidFill>
                  <a:schemeClr val="bg1"/>
                </a:solidFill>
                <a:latin typeface="Times New Roman" panose="02020603050405020304" pitchFamily="18" charset="0"/>
                <a:cs typeface="Times New Roman" panose="02020603050405020304" pitchFamily="18" charset="0"/>
              </a:rPr>
              <a:t>26</a:t>
            </a:r>
            <a:br>
              <a:rPr lang="pt-BR" sz="3200" b="1" i="0" u="none" strike="noStrike" baseline="0" dirty="0">
                <a:solidFill>
                  <a:schemeClr val="bg1"/>
                </a:solidFill>
                <a:latin typeface="Times New Roman" panose="02020603050405020304" pitchFamily="18" charset="0"/>
                <a:cs typeface="Times New Roman" panose="02020603050405020304" pitchFamily="18" charset="0"/>
              </a:rPr>
            </a:br>
            <a:r>
              <a:rPr lang="pt-BR" sz="3200" b="1" i="0" u="none" strike="noStrike" baseline="0" dirty="0">
                <a:solidFill>
                  <a:schemeClr val="bg1"/>
                </a:solidFill>
                <a:latin typeface="Times New Roman" panose="02020603050405020304" pitchFamily="18" charset="0"/>
                <a:cs typeface="Times New Roman" panose="02020603050405020304" pitchFamily="18" charset="0"/>
              </a:rPr>
              <a:t>Motivos de Cessação de Benefícios</a:t>
            </a:r>
            <a:br>
              <a:rPr lang="pt-BR" sz="3200" b="1" i="0" u="none" strike="noStrike" baseline="0" dirty="0">
                <a:solidFill>
                  <a:schemeClr val="bg1"/>
                </a:solidFill>
                <a:latin typeface="Times New Roman" panose="02020603050405020304" pitchFamily="18" charset="0"/>
                <a:cs typeface="Times New Roman" panose="02020603050405020304" pitchFamily="18" charset="0"/>
              </a:rPr>
            </a:br>
            <a:br>
              <a:rPr lang="pt-BR" sz="3200" b="1" i="0" u="none" strike="noStrike" baseline="0" dirty="0">
                <a:solidFill>
                  <a:schemeClr val="bg1"/>
                </a:solidFill>
                <a:latin typeface="Times New Roman" panose="02020603050405020304" pitchFamily="18" charset="0"/>
                <a:cs typeface="Times New Roman" panose="02020603050405020304" pitchFamily="18" charset="0"/>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01 Óbito</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02 Reversão</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03 Por decisão judicial</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04 Cassação</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05 Término do prazo do benefício</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06 Extinção de quota</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07 Não homologado pelo Tribunal de Contas</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08 Renúncia expressa</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09 Transferência de órgão administrador</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10 Mudança de CPF do beneficiário</a:t>
            </a:r>
          </a:p>
          <a:p>
            <a:pPr algn="l"/>
            <a:r>
              <a:rPr lang="pt-BR" b="0" i="0" u="none" strike="noStrike" baseline="0" dirty="0">
                <a:solidFill>
                  <a:srgbClr val="363636"/>
                </a:solidFill>
                <a:latin typeface="Times New Roman" panose="02020603050405020304" pitchFamily="18" charset="0"/>
                <a:cs typeface="Times New Roman" panose="02020603050405020304" pitchFamily="18" charset="0"/>
              </a:rPr>
              <a:t>11 Não recadastramento</a:t>
            </a:r>
          </a:p>
          <a:p>
            <a:pPr marL="0" indent="0" algn="l">
              <a:buNone/>
            </a:pPr>
            <a:endParaRPr lang="pt-BR" sz="2200" dirty="0">
              <a:latin typeface="Times New Roman" panose="02020603050405020304" pitchFamily="18" charset="0"/>
              <a:cs typeface="Times New Roman" panose="02020603050405020304" pitchFamily="18" charset="0"/>
            </a:endParaRP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56</a:t>
            </a:fld>
            <a:endParaRPr lang="pt-BR" sz="1100">
              <a:solidFill>
                <a:schemeClr val="tx1">
                  <a:lumMod val="50000"/>
                  <a:lumOff val="50000"/>
                </a:schemeClr>
              </a:solidFill>
            </a:endParaRPr>
          </a:p>
        </p:txBody>
      </p:sp>
    </p:spTree>
    <p:extLst>
      <p:ext uri="{BB962C8B-B14F-4D97-AF65-F5344CB8AC3E}">
        <p14:creationId xmlns:p14="http://schemas.microsoft.com/office/powerpoint/2010/main" val="148756569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2" y="586855"/>
            <a:ext cx="3363856" cy="3387497"/>
          </a:xfrm>
        </p:spPr>
        <p:txBody>
          <a:bodyPr anchor="b">
            <a:normAutofit/>
          </a:bodyPr>
          <a:lstStyle/>
          <a:p>
            <a:pPr algn="ctr"/>
            <a:r>
              <a:rPr lang="pt-BR" sz="3200" b="1" i="0" u="none" strike="noStrike" baseline="0" dirty="0">
                <a:solidFill>
                  <a:schemeClr val="bg1"/>
                </a:solidFill>
                <a:latin typeface="Times New Roman" panose="02020603050405020304" pitchFamily="18" charset="0"/>
                <a:cs typeface="Times New Roman" panose="02020603050405020304" pitchFamily="18" charset="0"/>
              </a:rPr>
              <a:t>Tabela 27 - Procedimentos Diagnósticos</a:t>
            </a:r>
            <a:br>
              <a:rPr lang="pt-BR" sz="3200" b="1" i="0" u="none" strike="noStrike" baseline="0" dirty="0">
                <a:solidFill>
                  <a:schemeClr val="bg1"/>
                </a:solidFill>
                <a:latin typeface="Times New Roman" panose="02020603050405020304" pitchFamily="18" charset="0"/>
                <a:cs typeface="Times New Roman" panose="02020603050405020304" pitchFamily="18" charset="0"/>
              </a:rPr>
            </a:br>
            <a:br>
              <a:rPr lang="pt-BR" sz="3200" b="1" i="0" u="none" strike="noStrike" baseline="0" dirty="0">
                <a:solidFill>
                  <a:schemeClr val="bg1"/>
                </a:solidFill>
                <a:latin typeface="Times New Roman" panose="02020603050405020304" pitchFamily="18" charset="0"/>
                <a:cs typeface="Times New Roman" panose="02020603050405020304" pitchFamily="18" charset="0"/>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Content Placeholder 4">
            <a:extLst>
              <a:ext uri="{FF2B5EF4-FFF2-40B4-BE49-F238E27FC236}">
                <a16:creationId xmlns:a16="http://schemas.microsoft.com/office/drawing/2014/main" id="{0CEC0743-0D3C-437A-A200-CCC4ABB4823C}"/>
              </a:ext>
            </a:extLst>
          </p:cNvPr>
          <p:cNvSpPr>
            <a:spLocks noGrp="1"/>
          </p:cNvSpPr>
          <p:nvPr>
            <p:ph idx="1"/>
          </p:nvPr>
        </p:nvSpPr>
        <p:spPr>
          <a:xfrm>
            <a:off x="4257675" y="228600"/>
            <a:ext cx="7467604" cy="6372225"/>
          </a:xfrm>
        </p:spPr>
        <p:txBody>
          <a:bodyPr anchor="ctr">
            <a:noAutofit/>
          </a:bodyPr>
          <a:lstStyle/>
          <a:p>
            <a:pPr marL="0" indent="0" algn="ctr">
              <a:buNone/>
            </a:pPr>
            <a:r>
              <a:rPr lang="pt-BR" sz="4400" dirty="0">
                <a:latin typeface="Times New Roman" panose="02020603050405020304" pitchFamily="18" charset="0"/>
                <a:cs typeface="Times New Roman" panose="02020603050405020304" pitchFamily="18" charset="0"/>
              </a:rPr>
              <a:t>ASO</a:t>
            </a:r>
          </a:p>
          <a:p>
            <a:pPr marL="0" indent="0" algn="ctr">
              <a:buNone/>
            </a:pPr>
            <a:r>
              <a:rPr lang="pt-BR" sz="4400" dirty="0">
                <a:latin typeface="Times New Roman" panose="02020603050405020304" pitchFamily="18" charset="0"/>
                <a:cs typeface="Times New Roman" panose="02020603050405020304" pitchFamily="18" charset="0"/>
              </a:rPr>
              <a:t>Atestado Saúde Ocupacional </a:t>
            </a:r>
          </a:p>
        </p:txBody>
      </p:sp>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57</a:t>
            </a:fld>
            <a:endParaRPr lang="pt-BR" sz="1100">
              <a:solidFill>
                <a:schemeClr val="tx1">
                  <a:lumMod val="50000"/>
                  <a:lumOff val="50000"/>
                </a:schemeClr>
              </a:solidFill>
            </a:endParaRPr>
          </a:p>
        </p:txBody>
      </p:sp>
    </p:spTree>
    <p:extLst>
      <p:ext uri="{BB962C8B-B14F-4D97-AF65-F5344CB8AC3E}">
        <p14:creationId xmlns:p14="http://schemas.microsoft.com/office/powerpoint/2010/main" val="1500671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FBC9953-E26B-4D8D-916A-862491EFCA7A}"/>
              </a:ext>
            </a:extLst>
          </p:cNvPr>
          <p:cNvSpPr>
            <a:spLocks noGrp="1"/>
          </p:cNvSpPr>
          <p:nvPr>
            <p:ph type="title"/>
          </p:nvPr>
        </p:nvSpPr>
        <p:spPr>
          <a:xfrm>
            <a:off x="466721" y="586855"/>
            <a:ext cx="3434251" cy="3637356"/>
          </a:xfrm>
        </p:spPr>
        <p:txBody>
          <a:bodyPr anchor="b">
            <a:normAutofit/>
          </a:bodyPr>
          <a:lstStyle/>
          <a:p>
            <a:pPr algn="ctr"/>
            <a:r>
              <a:rPr lang="pt-BR" sz="2400" b="1" i="0" u="none" strike="noStrike" baseline="0" dirty="0">
                <a:solidFill>
                  <a:schemeClr val="bg1"/>
                </a:solidFill>
                <a:latin typeface="Times New Roman" panose="02020603050405020304" pitchFamily="18" charset="0"/>
                <a:cs typeface="Times New Roman" panose="02020603050405020304" pitchFamily="18" charset="0"/>
              </a:rPr>
              <a:t>Tabela 28 - Treinamentos, Capacitações, Exercícios Simulados e Outras Anotações</a:t>
            </a:r>
            <a:br>
              <a:rPr lang="pt-BR" sz="2400" b="1" i="0" u="none" strike="noStrike" baseline="0" dirty="0">
                <a:solidFill>
                  <a:schemeClr val="bg1"/>
                </a:solidFill>
                <a:latin typeface="Times New Roman" panose="02020603050405020304" pitchFamily="18" charset="0"/>
                <a:cs typeface="Times New Roman" panose="02020603050405020304" pitchFamily="18" charset="0"/>
              </a:rPr>
            </a:br>
            <a:br>
              <a:rPr lang="pt-BR" sz="2800" b="1" i="0" u="none" strike="noStrike" baseline="0" dirty="0">
                <a:solidFill>
                  <a:schemeClr val="bg1"/>
                </a:solidFill>
                <a:latin typeface="Times New Roman" panose="02020603050405020304" pitchFamily="18" charset="0"/>
                <a:cs typeface="Times New Roman" panose="02020603050405020304" pitchFamily="18" charset="0"/>
              </a:rPr>
            </a:br>
            <a:br>
              <a:rPr lang="pt-BR" sz="1800" b="1" i="0" u="none" strike="noStrike" baseline="0" dirty="0">
                <a:solidFill>
                  <a:schemeClr val="bg1"/>
                </a:solidFill>
                <a:latin typeface="SegoeUI-Bold"/>
              </a:rPr>
            </a:br>
            <a:endParaRPr lang="pt-BR" sz="4000" dirty="0">
              <a:solidFill>
                <a:schemeClr val="bg1"/>
              </a:solidFill>
            </a:endParaRPr>
          </a:p>
        </p:txBody>
      </p:sp>
      <p:sp>
        <p:nvSpPr>
          <p:cNvPr id="2" name="Footer Placeholder 1">
            <a:extLst>
              <a:ext uri="{FF2B5EF4-FFF2-40B4-BE49-F238E27FC236}">
                <a16:creationId xmlns:a16="http://schemas.microsoft.com/office/drawing/2014/main" id="{4894AD49-57D4-4F35-BD6A-ECD53AAABEA6}"/>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graphicFrame>
        <p:nvGraphicFramePr>
          <p:cNvPr id="6" name="Content Placeholder 5">
            <a:extLst>
              <a:ext uri="{FF2B5EF4-FFF2-40B4-BE49-F238E27FC236}">
                <a16:creationId xmlns:a16="http://schemas.microsoft.com/office/drawing/2014/main" id="{D713D72B-F11B-4E30-A16C-FBFA0241D704}"/>
              </a:ext>
            </a:extLst>
          </p:cNvPr>
          <p:cNvGraphicFramePr>
            <a:graphicFrameLocks noGrp="1"/>
          </p:cNvGraphicFramePr>
          <p:nvPr>
            <p:ph idx="1"/>
            <p:extLst>
              <p:ext uri="{D42A27DB-BD31-4B8C-83A1-F6EECF244321}">
                <p14:modId xmlns:p14="http://schemas.microsoft.com/office/powerpoint/2010/main" val="1584807221"/>
              </p:ext>
            </p:extLst>
          </p:nvPr>
        </p:nvGraphicFramePr>
        <p:xfrm>
          <a:off x="4258443" y="213959"/>
          <a:ext cx="7791450" cy="6450357"/>
        </p:xfrm>
        <a:graphic>
          <a:graphicData uri="http://schemas.openxmlformats.org/drawingml/2006/table">
            <a:tbl>
              <a:tblPr/>
              <a:tblGrid>
                <a:gridCol w="798100">
                  <a:extLst>
                    <a:ext uri="{9D8B030D-6E8A-4147-A177-3AD203B41FA5}">
                      <a16:colId xmlns:a16="http://schemas.microsoft.com/office/drawing/2014/main" val="2402468070"/>
                    </a:ext>
                  </a:extLst>
                </a:gridCol>
                <a:gridCol w="6993350">
                  <a:extLst>
                    <a:ext uri="{9D8B030D-6E8A-4147-A177-3AD203B41FA5}">
                      <a16:colId xmlns:a16="http://schemas.microsoft.com/office/drawing/2014/main" val="1261847992"/>
                    </a:ext>
                  </a:extLst>
                </a:gridCol>
              </a:tblGrid>
              <a:tr h="300758">
                <a:tc>
                  <a:txBody>
                    <a:bodyPr/>
                    <a:lstStyle/>
                    <a:p>
                      <a:pPr algn="ctr" fontAlgn="ctr"/>
                      <a:r>
                        <a:rPr lang="pt-BR" sz="1400" dirty="0">
                          <a:effectLst/>
                        </a:rPr>
                        <a:t>3701</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antes do primeiro embarque</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388716593"/>
                  </a:ext>
                </a:extLst>
              </a:tr>
              <a:tr h="300758">
                <a:tc>
                  <a:txBody>
                    <a:bodyPr/>
                    <a:lstStyle/>
                    <a:p>
                      <a:pPr algn="ctr" fontAlgn="ctr"/>
                      <a:r>
                        <a:rPr lang="pt-BR" sz="1400" dirty="0">
                          <a:effectLst/>
                        </a:rPr>
                        <a:t>3702</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antes do primeiro embarque - Reciclagem</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958488039"/>
                  </a:ext>
                </a:extLst>
              </a:tr>
              <a:tr h="260194">
                <a:tc>
                  <a:txBody>
                    <a:bodyPr/>
                    <a:lstStyle/>
                    <a:p>
                      <a:pPr algn="ctr" fontAlgn="ctr"/>
                      <a:r>
                        <a:rPr lang="pt-BR" sz="1400" dirty="0">
                          <a:effectLst/>
                        </a:rPr>
                        <a:t>3703</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eventual</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514929902"/>
                  </a:ext>
                </a:extLst>
              </a:tr>
              <a:tr h="260194">
                <a:tc>
                  <a:txBody>
                    <a:bodyPr/>
                    <a:lstStyle/>
                    <a:p>
                      <a:pPr algn="ctr" fontAlgn="ctr"/>
                      <a:r>
                        <a:rPr lang="pt-BR" sz="1400">
                          <a:effectLst/>
                        </a:rPr>
                        <a:t>3704</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básico</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4088639218"/>
                  </a:ext>
                </a:extLst>
              </a:tr>
              <a:tr h="260194">
                <a:tc>
                  <a:txBody>
                    <a:bodyPr/>
                    <a:lstStyle/>
                    <a:p>
                      <a:pPr algn="ctr" fontAlgn="ctr"/>
                      <a:r>
                        <a:rPr lang="pt-BR" sz="1400">
                          <a:effectLst/>
                        </a:rPr>
                        <a:t>3705</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básico - Reciclagem</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890022052"/>
                  </a:ext>
                </a:extLst>
              </a:tr>
              <a:tr h="260194">
                <a:tc>
                  <a:txBody>
                    <a:bodyPr/>
                    <a:lstStyle/>
                    <a:p>
                      <a:pPr algn="ctr" fontAlgn="ctr"/>
                      <a:r>
                        <a:rPr lang="pt-BR" sz="1400">
                          <a:effectLst/>
                        </a:rPr>
                        <a:t>3706</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avançado</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243477193"/>
                  </a:ext>
                </a:extLst>
              </a:tr>
              <a:tr h="260194">
                <a:tc>
                  <a:txBody>
                    <a:bodyPr/>
                    <a:lstStyle/>
                    <a:p>
                      <a:pPr algn="ctr" fontAlgn="ctr"/>
                      <a:r>
                        <a:rPr lang="pt-BR" sz="1400">
                          <a:effectLst/>
                        </a:rPr>
                        <a:t>3707</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avançado - Reciclagem</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632814426"/>
                  </a:ext>
                </a:extLst>
              </a:tr>
              <a:tr h="300758">
                <a:tc>
                  <a:txBody>
                    <a:bodyPr/>
                    <a:lstStyle/>
                    <a:p>
                      <a:pPr algn="ctr" fontAlgn="ctr"/>
                      <a:r>
                        <a:rPr lang="pt-BR" sz="1400">
                          <a:effectLst/>
                        </a:rPr>
                        <a:t>3708</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específico - Empregado integrante da brigada de incêndio</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762651184"/>
                  </a:ext>
                </a:extLst>
              </a:tr>
              <a:tr h="300758">
                <a:tc>
                  <a:txBody>
                    <a:bodyPr/>
                    <a:lstStyle/>
                    <a:p>
                      <a:pPr algn="ctr" fontAlgn="ctr"/>
                      <a:r>
                        <a:rPr lang="pt-BR" sz="1400">
                          <a:effectLst/>
                        </a:rPr>
                        <a:t>3709</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específico - Riscos radiológicos da plataforma</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214366364"/>
                  </a:ext>
                </a:extLst>
              </a:tr>
              <a:tr h="316287">
                <a:tc>
                  <a:txBody>
                    <a:bodyPr/>
                    <a:lstStyle/>
                    <a:p>
                      <a:pPr algn="ctr" fontAlgn="ctr"/>
                      <a:r>
                        <a:rPr lang="pt-BR" sz="1400">
                          <a:effectLst/>
                        </a:rPr>
                        <a:t>3710</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específico - Empregado integrante de equipe de resposta a emergências</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883548258"/>
                  </a:ext>
                </a:extLst>
              </a:tr>
              <a:tr h="260194">
                <a:tc>
                  <a:txBody>
                    <a:bodyPr/>
                    <a:lstStyle/>
                    <a:p>
                      <a:pPr algn="ctr" fontAlgn="ctr"/>
                      <a:r>
                        <a:rPr lang="pt-BR" sz="1400">
                          <a:effectLst/>
                        </a:rPr>
                        <a:t>3711</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Sinaleiro (reciclagem)</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557852582"/>
                  </a:ext>
                </a:extLst>
              </a:tr>
              <a:tr h="300758">
                <a:tc>
                  <a:txBody>
                    <a:bodyPr/>
                    <a:lstStyle/>
                    <a:p>
                      <a:pPr algn="ctr" fontAlgn="ctr"/>
                      <a:r>
                        <a:rPr lang="pt-BR" sz="1400">
                          <a:effectLst/>
                        </a:rPr>
                        <a:t>3712</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Operador de guindaste (reciclagem)</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922849620"/>
                  </a:ext>
                </a:extLst>
              </a:tr>
              <a:tr h="300758">
                <a:tc>
                  <a:txBody>
                    <a:bodyPr/>
                    <a:lstStyle/>
                    <a:p>
                      <a:pPr algn="ctr" fontAlgn="ctr"/>
                      <a:r>
                        <a:rPr lang="pt-BR" sz="1400">
                          <a:effectLst/>
                        </a:rPr>
                        <a:t>3713</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Curso Básico para Manipulador de Alimentos</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452742753"/>
                  </a:ext>
                </a:extLst>
              </a:tr>
              <a:tr h="367015">
                <a:tc>
                  <a:txBody>
                    <a:bodyPr/>
                    <a:lstStyle/>
                    <a:p>
                      <a:pPr algn="ctr" fontAlgn="ctr"/>
                      <a:r>
                        <a:rPr lang="pt-BR" sz="1400">
                          <a:effectLst/>
                        </a:rPr>
                        <a:t>3714</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Curso complementar para serviços em instalações elétricas em alta tensão</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566643868"/>
                  </a:ext>
                </a:extLst>
              </a:tr>
              <a:tr h="390525">
                <a:tc>
                  <a:txBody>
                    <a:bodyPr/>
                    <a:lstStyle/>
                    <a:p>
                      <a:pPr algn="ctr" fontAlgn="ctr"/>
                      <a:r>
                        <a:rPr lang="pt-BR" sz="1400">
                          <a:effectLst/>
                        </a:rPr>
                        <a:t>3715</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Curso básico de segurança em operações de movimentação de cargas e transporte de pessoas</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245136913"/>
                  </a:ext>
                </a:extLst>
              </a:tr>
              <a:tr h="300758">
                <a:tc>
                  <a:txBody>
                    <a:bodyPr/>
                    <a:lstStyle/>
                    <a:p>
                      <a:pPr algn="ctr" fontAlgn="ctr"/>
                      <a:r>
                        <a:rPr lang="pt-BR" sz="1400">
                          <a:effectLst/>
                        </a:rPr>
                        <a:t>3716</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Curso complementar para operadores de guindastes</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086532734"/>
                  </a:ext>
                </a:extLst>
              </a:tr>
              <a:tr h="385042">
                <a:tc>
                  <a:txBody>
                    <a:bodyPr/>
                    <a:lstStyle/>
                    <a:p>
                      <a:pPr algn="ctr" fontAlgn="ctr"/>
                      <a:r>
                        <a:rPr lang="pt-BR" sz="1400" dirty="0">
                          <a:effectLst/>
                        </a:rPr>
                        <a:t>3717</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Curso para indivíduos ocupacionalmente expostos à radiação ionizante</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542471091"/>
                  </a:ext>
                </a:extLst>
              </a:tr>
              <a:tr h="344349">
                <a:tc>
                  <a:txBody>
                    <a:bodyPr/>
                    <a:lstStyle/>
                    <a:p>
                      <a:pPr algn="ctr" fontAlgn="ctr"/>
                      <a:r>
                        <a:rPr lang="pt-BR" sz="1400">
                          <a:effectLst/>
                        </a:rPr>
                        <a:t>3718</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Treinamento - Procedimento operacional - Acendimento da chama piloto</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1426578371"/>
                  </a:ext>
                </a:extLst>
              </a:tr>
              <a:tr h="300758">
                <a:tc>
                  <a:txBody>
                    <a:bodyPr/>
                    <a:lstStyle/>
                    <a:p>
                      <a:pPr algn="ctr" fontAlgn="ctr"/>
                      <a:r>
                        <a:rPr lang="pt-BR" sz="1400" dirty="0">
                          <a:effectLst/>
                        </a:rPr>
                        <a:t>1006</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Autorização para trabalhar em instalações elétricas</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980683919"/>
                  </a:ext>
                </a:extLst>
              </a:tr>
              <a:tr h="300758">
                <a:tc>
                  <a:txBody>
                    <a:bodyPr/>
                    <a:lstStyle/>
                    <a:p>
                      <a:pPr algn="ctr" fontAlgn="ctr"/>
                      <a:r>
                        <a:rPr lang="pt-BR" sz="1400">
                          <a:effectLst/>
                        </a:rPr>
                        <a:t>1207</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Operação e realização de intervenções em máquinas</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2378747607"/>
                  </a:ext>
                </a:extLst>
              </a:tr>
              <a:tr h="300758">
                <a:tc>
                  <a:txBody>
                    <a:bodyPr/>
                    <a:lstStyle/>
                    <a:p>
                      <a:pPr algn="ctr" fontAlgn="ctr"/>
                      <a:r>
                        <a:rPr lang="pt-BR" sz="1400" dirty="0">
                          <a:effectLst/>
                        </a:rPr>
                        <a:t>3719</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tc>
                  <a:txBody>
                    <a:bodyPr/>
                    <a:lstStyle/>
                    <a:p>
                      <a:pPr algn="l" fontAlgn="ctr"/>
                      <a:r>
                        <a:rPr lang="pt-BR" sz="1400" dirty="0">
                          <a:effectLst/>
                        </a:rPr>
                        <a:t>Operador do equipamento de guindar</a:t>
                      </a:r>
                    </a:p>
                  </a:txBody>
                  <a:tcPr marL="42200" marR="42200" marT="21100" marB="21100" anchor="ctr">
                    <a:lnL w="6350" cap="flat" cmpd="sng" algn="ctr">
                      <a:solidFill>
                        <a:srgbClr val="DBDBDB"/>
                      </a:solidFill>
                      <a:prstDash val="solid"/>
                      <a:round/>
                      <a:headEnd type="none" w="med" len="med"/>
                      <a:tailEnd type="none" w="med" len="med"/>
                    </a:lnL>
                    <a:lnR w="6350" cap="flat" cmpd="sng" algn="ctr">
                      <a:solidFill>
                        <a:srgbClr val="DBDBDB"/>
                      </a:solidFill>
                      <a:prstDash val="solid"/>
                      <a:round/>
                      <a:headEnd type="none" w="med" len="med"/>
                      <a:tailEnd type="none" w="med" len="med"/>
                    </a:lnR>
                    <a:lnT w="6350" cap="flat" cmpd="sng" algn="ctr">
                      <a:solidFill>
                        <a:srgbClr val="DBDBDB"/>
                      </a:solidFill>
                      <a:prstDash val="solid"/>
                      <a:round/>
                      <a:headEnd type="none" w="med" len="med"/>
                      <a:tailEnd type="none" w="med" len="med"/>
                    </a:lnT>
                    <a:lnB w="6350" cap="flat" cmpd="sng" algn="ctr">
                      <a:solidFill>
                        <a:srgbClr val="DBDBDB"/>
                      </a:solidFill>
                      <a:prstDash val="solid"/>
                      <a:round/>
                      <a:headEnd type="none" w="med" len="med"/>
                      <a:tailEnd type="none" w="med" len="med"/>
                    </a:lnB>
                    <a:solidFill>
                      <a:srgbClr val="FFFFFF"/>
                    </a:solidFill>
                  </a:tcPr>
                </a:tc>
                <a:extLst>
                  <a:ext uri="{0D108BD9-81ED-4DB2-BD59-A6C34878D82A}">
                    <a16:rowId xmlns:a16="http://schemas.microsoft.com/office/drawing/2014/main" val="3166406063"/>
                  </a:ext>
                </a:extLst>
              </a:tr>
            </a:tbl>
          </a:graphicData>
        </a:graphic>
      </p:graphicFrame>
      <p:sp>
        <p:nvSpPr>
          <p:cNvPr id="3" name="Slide Number Placeholder 2">
            <a:extLst>
              <a:ext uri="{FF2B5EF4-FFF2-40B4-BE49-F238E27FC236}">
                <a16:creationId xmlns:a16="http://schemas.microsoft.com/office/drawing/2014/main" id="{1FEBA867-3028-4B20-A2D2-E4D0AD4F38B7}"/>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a:solidFill>
                  <a:schemeClr val="tx1">
                    <a:lumMod val="50000"/>
                    <a:lumOff val="50000"/>
                  </a:schemeClr>
                </a:solidFill>
              </a:rPr>
              <a:pPr>
                <a:spcAft>
                  <a:spcPts val="600"/>
                </a:spcAft>
              </a:pPr>
              <a:t>58</a:t>
            </a:fld>
            <a:endParaRPr lang="pt-BR" sz="1100">
              <a:solidFill>
                <a:schemeClr val="tx1">
                  <a:lumMod val="50000"/>
                  <a:lumOff val="50000"/>
                </a:schemeClr>
              </a:solidFill>
            </a:endParaRPr>
          </a:p>
        </p:txBody>
      </p:sp>
    </p:spTree>
    <p:extLst>
      <p:ext uri="{BB962C8B-B14F-4D97-AF65-F5344CB8AC3E}">
        <p14:creationId xmlns:p14="http://schemas.microsoft.com/office/powerpoint/2010/main" val="32625881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5"/>
          <p:cNvSpPr>
            <a:spLocks noGrp="1"/>
          </p:cNvSpPr>
          <p:nvPr>
            <p:ph type="ctrTitle"/>
          </p:nvPr>
        </p:nvSpPr>
        <p:spPr>
          <a:xfrm>
            <a:off x="2194560" y="1998617"/>
            <a:ext cx="7787640" cy="1408160"/>
          </a:xfr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fontScale="90000"/>
          </a:bodyPr>
          <a:lstStyle/>
          <a:p>
            <a:pPr eaLnBrk="1" hangingPunct="1">
              <a:defRPr/>
            </a:pPr>
            <a:br>
              <a:rPr lang="pt-BR" altLang="en-US" sz="4000" dirty="0">
                <a:solidFill>
                  <a:schemeClr val="bg1"/>
                </a:solidFill>
                <a:latin typeface="Cambria" panose="02040503050406030204" pitchFamily="18" charset="0"/>
              </a:rPr>
            </a:br>
            <a:br>
              <a:rPr lang="pt-BR" altLang="en-US" sz="4000" dirty="0">
                <a:solidFill>
                  <a:schemeClr val="bg1"/>
                </a:solidFill>
                <a:latin typeface="Cambria" panose="02040503050406030204" pitchFamily="18" charset="0"/>
              </a:rPr>
            </a:br>
            <a:r>
              <a:rPr lang="pt-BR" altLang="en-US" sz="4000" dirty="0">
                <a:solidFill>
                  <a:schemeClr val="bg1"/>
                </a:solidFill>
                <a:latin typeface="Cambria" panose="02040503050406030204" pitchFamily="18" charset="0"/>
              </a:rPr>
              <a:t>DOS ARQUIVOS</a:t>
            </a:r>
            <a:br>
              <a:rPr lang="pt-BR" altLang="en-US" sz="4000" dirty="0">
                <a:solidFill>
                  <a:schemeClr val="bg1"/>
                </a:solidFill>
                <a:latin typeface="Cambria" panose="02040503050406030204" pitchFamily="18" charset="0"/>
              </a:rPr>
            </a:br>
            <a:r>
              <a:rPr lang="pt-BR" altLang="en-US" sz="4000" dirty="0">
                <a:solidFill>
                  <a:schemeClr val="bg1"/>
                </a:solidFill>
                <a:latin typeface="Cambria" panose="02040503050406030204" pitchFamily="18" charset="0"/>
              </a:rPr>
              <a:t> FLUXO DAS INFORMAÇÕES</a:t>
            </a:r>
          </a:p>
        </p:txBody>
      </p:sp>
      <p:sp>
        <p:nvSpPr>
          <p:cNvPr id="7" name="Subtítulo 6"/>
          <p:cNvSpPr>
            <a:spLocks noGrp="1"/>
          </p:cNvSpPr>
          <p:nvPr>
            <p:ph type="subTitle" idx="1"/>
          </p:nvPr>
        </p:nvSpPr>
        <p:spPr>
          <a:xfrm>
            <a:off x="2209800" y="3762103"/>
            <a:ext cx="7772400" cy="1920240"/>
          </a:xfrm>
          <a:solidFill>
            <a:schemeClr val="accent5">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rtlCol="0">
            <a:normAutofit/>
          </a:bodyPr>
          <a:lstStyle/>
          <a:p>
            <a:pPr marL="457200" indent="-457200" algn="l">
              <a:buFont typeface="Wingdings" panose="05000000000000000000" pitchFamily="2" charset="2"/>
              <a:buChar char="ü"/>
              <a:defRPr/>
            </a:pPr>
            <a:r>
              <a:rPr lang="pt-BR" sz="2600" b="1" dirty="0">
                <a:solidFill>
                  <a:schemeClr val="bg1"/>
                </a:solidFill>
                <a:latin typeface="Cambria" panose="02040503050406030204" pitchFamily="18" charset="0"/>
              </a:rPr>
              <a:t>Eventos Iniciais e Tabelas – </a:t>
            </a:r>
            <a:r>
              <a:rPr lang="pt-BR" sz="2600" dirty="0">
                <a:solidFill>
                  <a:srgbClr val="FFFF00"/>
                </a:solidFill>
                <a:latin typeface="Cambria" panose="02040503050406030204" pitchFamily="18" charset="0"/>
              </a:rPr>
              <a:t>base de dados </a:t>
            </a:r>
          </a:p>
          <a:p>
            <a:pPr marL="457200" indent="-457200" algn="l">
              <a:buFont typeface="Wingdings" panose="05000000000000000000" pitchFamily="2" charset="2"/>
              <a:buChar char="ü"/>
              <a:defRPr/>
            </a:pPr>
            <a:r>
              <a:rPr lang="pt-BR" sz="2600" b="1" dirty="0">
                <a:solidFill>
                  <a:schemeClr val="bg1"/>
                </a:solidFill>
                <a:latin typeface="Cambria" panose="02040503050406030204" pitchFamily="18" charset="0"/>
              </a:rPr>
              <a:t>Eventos Não periódicos</a:t>
            </a:r>
            <a:r>
              <a:rPr lang="pt-BR" sz="2600" dirty="0">
                <a:solidFill>
                  <a:schemeClr val="bg1"/>
                </a:solidFill>
                <a:latin typeface="Cambria" panose="02040503050406030204" pitchFamily="18" charset="0"/>
              </a:rPr>
              <a:t> – </a:t>
            </a:r>
            <a:r>
              <a:rPr lang="pt-BR" sz="2600" dirty="0">
                <a:solidFill>
                  <a:srgbClr val="FFFF00"/>
                </a:solidFill>
                <a:latin typeface="Cambria" panose="02040503050406030204" pitchFamily="18" charset="0"/>
              </a:rPr>
              <a:t>eventos trabalhistas </a:t>
            </a:r>
          </a:p>
          <a:p>
            <a:pPr marL="457200" indent="-457200" algn="l">
              <a:buFont typeface="Wingdings" panose="05000000000000000000" pitchFamily="2" charset="2"/>
              <a:buChar char="ü"/>
              <a:defRPr/>
            </a:pPr>
            <a:r>
              <a:rPr lang="pt-BR" sz="2600" b="1" dirty="0">
                <a:solidFill>
                  <a:schemeClr val="bg1"/>
                </a:solidFill>
                <a:latin typeface="Cambria" panose="02040503050406030204" pitchFamily="18" charset="0"/>
              </a:rPr>
              <a:t>Eventos periódicos</a:t>
            </a:r>
            <a:r>
              <a:rPr lang="pt-BR" sz="2600" dirty="0">
                <a:solidFill>
                  <a:schemeClr val="bg1"/>
                </a:solidFill>
                <a:latin typeface="Cambria" panose="02040503050406030204" pitchFamily="18" charset="0"/>
              </a:rPr>
              <a:t>  - </a:t>
            </a:r>
            <a:r>
              <a:rPr lang="pt-BR" sz="2600" dirty="0">
                <a:solidFill>
                  <a:srgbClr val="FFFF00"/>
                </a:solidFill>
                <a:latin typeface="Cambria" panose="02040503050406030204" pitchFamily="18" charset="0"/>
              </a:rPr>
              <a:t>remunerações </a:t>
            </a:r>
          </a:p>
          <a:p>
            <a:pPr marL="457200" indent="-457200">
              <a:buFont typeface="Wingdings" panose="05000000000000000000" pitchFamily="2" charset="2"/>
              <a:buChar char="ü"/>
              <a:defRPr/>
            </a:pPr>
            <a:endParaRPr lang="pt-BR" dirty="0">
              <a:solidFill>
                <a:schemeClr val="bg1"/>
              </a:solidFill>
              <a:latin typeface="Cambria" panose="02040503050406030204" pitchFamily="18" charset="0"/>
            </a:endParaRPr>
          </a:p>
        </p:txBody>
      </p:sp>
      <p:sp>
        <p:nvSpPr>
          <p:cNvPr id="3277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32F027A-C86A-49BF-B765-54245F9CC50D}" type="slidenum">
              <a:rPr lang="pt-BR" altLang="pt-BR" sz="1200">
                <a:solidFill>
                  <a:srgbClr val="8F989C"/>
                </a:solidFill>
              </a:rPr>
              <a:pPr>
                <a:spcBef>
                  <a:spcPct val="0"/>
                </a:spcBef>
                <a:buFontTx/>
                <a:buNone/>
              </a:pPr>
              <a:t>59</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pic>
        <p:nvPicPr>
          <p:cNvPr id="9"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6817" y="426630"/>
            <a:ext cx="4683125" cy="1079500"/>
          </a:xfrm>
          <a:prstGeom prst="rect">
            <a:avLst/>
          </a:prstGeom>
          <a:solidFill>
            <a:srgbClr val="FFFFFF"/>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2991087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barn(inVertical)">
                                      <p:cBhvr>
                                        <p:cTn id="12" dur="500"/>
                                        <p:tgtEl>
                                          <p:spTgt spid="7">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barn(inVertical)">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6</a:t>
            </a:fld>
            <a:endParaRPr lang="pt-BR"/>
          </a:p>
        </p:txBody>
      </p:sp>
      <p:pic>
        <p:nvPicPr>
          <p:cNvPr id="6" name="Content Placeholder 5" descr="Resultado de imagem para esocial"/>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5440" y="1042961"/>
            <a:ext cx="8961120" cy="4976949"/>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725" y="5430579"/>
            <a:ext cx="1849280" cy="1178662"/>
          </a:xfrm>
          <a:prstGeom prst="rect">
            <a:avLst/>
          </a:prstGeom>
        </p:spPr>
      </p:pic>
    </p:spTree>
    <p:extLst>
      <p:ext uri="{BB962C8B-B14F-4D97-AF65-F5344CB8AC3E}">
        <p14:creationId xmlns:p14="http://schemas.microsoft.com/office/powerpoint/2010/main" val="15401017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06A89405-EC9C-4864-ABD7-1657B84B257C}"/>
              </a:ext>
            </a:extLst>
          </p:cNvPr>
          <p:cNvSpPr>
            <a:spLocks noGrp="1"/>
          </p:cNvSpPr>
          <p:nvPr>
            <p:ph type="ctrTitle"/>
          </p:nvPr>
        </p:nvSpPr>
        <p:spPr>
          <a:xfrm>
            <a:off x="2399234" y="1883641"/>
            <a:ext cx="6935759" cy="3183116"/>
          </a:xfrm>
        </p:spPr>
        <p:txBody>
          <a:bodyPr anchor="ctr">
            <a:normAutofit/>
          </a:bodyPr>
          <a:lstStyle/>
          <a:p>
            <a:r>
              <a:rPr lang="pt-BR" sz="6600" dirty="0">
                <a:solidFill>
                  <a:schemeClr val="bg1"/>
                </a:solidFill>
                <a:latin typeface="Times New Roman" panose="02020603050405020304" pitchFamily="18" charset="0"/>
                <a:cs typeface="Times New Roman" panose="02020603050405020304" pitchFamily="18" charset="0"/>
              </a:rPr>
              <a:t>21</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Julho</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2021</a:t>
            </a:r>
          </a:p>
        </p:txBody>
      </p:sp>
      <p:sp>
        <p:nvSpPr>
          <p:cNvPr id="12" name="Rectangle 11">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B40C877-66BA-466B-B177-40C99E4C488A}"/>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solidFill>
                  <a:schemeClr val="bg1">
                    <a:lumMod val="50000"/>
                  </a:schemeClr>
                </a:solidFill>
              </a:rPr>
              <a:t>eraldo consorte -  econsort@gmail.com</a:t>
            </a:r>
            <a:endParaRPr lang="pt-BR">
              <a:solidFill>
                <a:schemeClr val="bg1">
                  <a:lumMod val="50000"/>
                </a:schemeClr>
              </a:solidFill>
            </a:endParaRPr>
          </a:p>
        </p:txBody>
      </p:sp>
      <p:sp>
        <p:nvSpPr>
          <p:cNvPr id="3" name="Slide Number Placeholder 2">
            <a:extLst>
              <a:ext uri="{FF2B5EF4-FFF2-40B4-BE49-F238E27FC236}">
                <a16:creationId xmlns:a16="http://schemas.microsoft.com/office/drawing/2014/main" id="{AABC4060-4ABF-4084-AA93-408FBB798A8F}"/>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chemeClr val="bg1">
                    <a:lumMod val="50000"/>
                  </a:schemeClr>
                </a:solidFill>
              </a:rPr>
              <a:pPr>
                <a:spcAft>
                  <a:spcPts val="600"/>
                </a:spcAft>
              </a:pPr>
              <a:t>60</a:t>
            </a:fld>
            <a:endParaRPr lang="pt-BR">
              <a:solidFill>
                <a:schemeClr val="bg1">
                  <a:lumMod val="50000"/>
                </a:schemeClr>
              </a:solidFill>
            </a:endParaRPr>
          </a:p>
        </p:txBody>
      </p:sp>
    </p:spTree>
    <p:extLst>
      <p:ext uri="{BB962C8B-B14F-4D97-AF65-F5344CB8AC3E}">
        <p14:creationId xmlns:p14="http://schemas.microsoft.com/office/powerpoint/2010/main" val="390008497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a:xfrm>
            <a:off x="692331" y="274639"/>
            <a:ext cx="10661469" cy="848767"/>
          </a:xfrm>
          <a:solidFill>
            <a:srgbClr val="002060"/>
          </a:solidFill>
          <a:ln>
            <a:solidFill>
              <a:srgbClr val="0520E9"/>
            </a:solidFill>
            <a:miter lim="800000"/>
            <a:headEnd/>
            <a:tailEnd/>
          </a:ln>
        </p:spPr>
        <p:txBody>
          <a:bodyPr>
            <a:normAutofit/>
          </a:bodyPr>
          <a:lstStyle/>
          <a:p>
            <a:pPr algn="ctr"/>
            <a:r>
              <a:rPr lang="pt-BR" altLang="en-US" sz="3600" b="1" dirty="0">
                <a:solidFill>
                  <a:schemeClr val="bg1"/>
                </a:solidFill>
                <a:latin typeface="Cambria" panose="02040503050406030204" pitchFamily="18" charset="0"/>
              </a:rPr>
              <a:t>Evento Tabelas</a:t>
            </a:r>
            <a:endParaRPr lang="en-US" altLang="en-US" sz="3600" b="1" dirty="0">
              <a:solidFill>
                <a:schemeClr val="bg1"/>
              </a:solidFill>
              <a:latin typeface="Cambria" panose="02040503050406030204" pitchFamily="18" charset="0"/>
            </a:endParaRPr>
          </a:p>
        </p:txBody>
      </p:sp>
      <p:sp>
        <p:nvSpPr>
          <p:cNvPr id="3" name="Content Placeholder 2"/>
          <p:cNvSpPr>
            <a:spLocks noGrp="1"/>
          </p:cNvSpPr>
          <p:nvPr>
            <p:ph idx="1"/>
          </p:nvPr>
        </p:nvSpPr>
        <p:spPr>
          <a:xfrm>
            <a:off x="692331" y="1341438"/>
            <a:ext cx="10661469" cy="4018812"/>
          </a:xfrm>
          <a:ln w="38100">
            <a:noFill/>
          </a:ln>
        </p:spPr>
        <p:txBody>
          <a:bodyPr/>
          <a:lstStyle/>
          <a:p>
            <a:pPr algn="just">
              <a:defRPr/>
            </a:pPr>
            <a:r>
              <a:rPr lang="pt-BR" sz="3000" dirty="0">
                <a:solidFill>
                  <a:schemeClr val="bg2">
                    <a:lumMod val="10000"/>
                  </a:schemeClr>
                </a:solidFill>
                <a:latin typeface="+mj-lt"/>
              </a:rPr>
              <a:t>São eventos que montam as tabelas do empregador, responsáveis por uma série de informações que irão validar os eventos não periódicos e periódicos. Buscando melhor otimização na geração dos arquivos, bem como no armazenamento das informações no ambiente nacional do eSocial, informações que podem ser utilizadas em mais de um arquivo do eSocial ou que se repetem em diversas partes do leiaute serão armazenadas em tabelas</a:t>
            </a:r>
            <a:endParaRPr lang="en-US" sz="3000" dirty="0">
              <a:solidFill>
                <a:schemeClr val="bg2">
                  <a:lumMod val="10000"/>
                </a:schemeClr>
              </a:solidFill>
              <a:latin typeface="+mj-lt"/>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dirty="0"/>
          </a:p>
        </p:txBody>
      </p:sp>
      <p:sp>
        <p:nvSpPr>
          <p:cNvPr id="409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B40A935-01AA-4566-8C90-FC6F8942A5BC}" type="slidenum">
              <a:rPr lang="pt-BR" altLang="pt-BR" sz="1200">
                <a:solidFill>
                  <a:srgbClr val="8F989C"/>
                </a:solidFill>
              </a:rPr>
              <a:pPr>
                <a:spcBef>
                  <a:spcPct val="0"/>
                </a:spcBef>
                <a:buFontTx/>
                <a:buNone/>
              </a:pPr>
              <a:t>61</a:t>
            </a:fld>
            <a:endParaRPr lang="pt-BR" altLang="pt-BR" sz="1200">
              <a:solidFill>
                <a:srgbClr val="8F989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3372895495"/>
      </p:ext>
    </p:extLst>
  </p:cSld>
  <p:clrMapOvr>
    <a:masterClrMapping/>
  </p:clrMapOvr>
  <p:transition spd="slow">
    <p:cove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62</a:t>
            </a:fld>
            <a:endParaRPr lang="pt-BR"/>
          </a:p>
        </p:txBody>
      </p:sp>
      <p:grpSp>
        <p:nvGrpSpPr>
          <p:cNvPr id="8" name="Group 7"/>
          <p:cNvGrpSpPr/>
          <p:nvPr/>
        </p:nvGrpSpPr>
        <p:grpSpPr>
          <a:xfrm>
            <a:off x="340412" y="2907357"/>
            <a:ext cx="2005780" cy="1023001"/>
            <a:chOff x="480988" y="3216397"/>
            <a:chExt cx="1822033" cy="875092"/>
          </a:xfrm>
          <a:scene3d>
            <a:camera prst="orthographicFront">
              <a:rot lat="0" lon="0" rev="0"/>
            </a:camera>
            <a:lightRig rig="balanced" dir="t">
              <a:rot lat="0" lon="0" rev="8700000"/>
            </a:lightRig>
          </a:scene3d>
        </p:grpSpPr>
        <p:sp>
          <p:nvSpPr>
            <p:cNvPr id="9" name="Rectangle 8"/>
            <p:cNvSpPr/>
            <p:nvPr/>
          </p:nvSpPr>
          <p:spPr>
            <a:xfrm>
              <a:off x="480988" y="3216397"/>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10" name="TextBox 9"/>
            <p:cNvSpPr txBox="1"/>
            <p:nvPr/>
          </p:nvSpPr>
          <p:spPr>
            <a:xfrm>
              <a:off x="480988" y="3216397"/>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1000</a:t>
              </a:r>
            </a:p>
            <a:p>
              <a:pPr lvl="0" algn="ctr" defTabSz="755650">
                <a:lnSpc>
                  <a:spcPct val="90000"/>
                </a:lnSpc>
                <a:spcBef>
                  <a:spcPct val="0"/>
                </a:spcBef>
                <a:spcAft>
                  <a:spcPct val="35000"/>
                </a:spcAft>
              </a:pPr>
              <a:r>
                <a:rPr lang="en-US" sz="1700" b="1" dirty="0">
                  <a:latin typeface="Cambria" panose="02040503050406030204" pitchFamily="18" charset="0"/>
                </a:rPr>
                <a:t>EMPRESA </a:t>
              </a:r>
              <a:endParaRPr lang="en-US" sz="1700" b="1" kern="1200" dirty="0">
                <a:latin typeface="Cambria" panose="02040503050406030204" pitchFamily="18" charset="0"/>
              </a:endParaRPr>
            </a:p>
          </p:txBody>
        </p:sp>
      </p:grpSp>
      <p:grpSp>
        <p:nvGrpSpPr>
          <p:cNvPr id="11" name="Group 10"/>
          <p:cNvGrpSpPr/>
          <p:nvPr/>
        </p:nvGrpSpPr>
        <p:grpSpPr>
          <a:xfrm>
            <a:off x="5090628" y="4306282"/>
            <a:ext cx="2005780" cy="1023001"/>
            <a:chOff x="480988" y="3216397"/>
            <a:chExt cx="1822033" cy="875092"/>
          </a:xfrm>
          <a:solidFill>
            <a:schemeClr val="accent5">
              <a:lumMod val="50000"/>
            </a:schemeClr>
          </a:solidFill>
          <a:scene3d>
            <a:camera prst="orthographicFront">
              <a:rot lat="0" lon="0" rev="0"/>
            </a:camera>
            <a:lightRig rig="balanced" dir="t">
              <a:rot lat="0" lon="0" rev="8700000"/>
            </a:lightRig>
          </a:scene3d>
        </p:grpSpPr>
        <p:sp>
          <p:nvSpPr>
            <p:cNvPr id="12" name="Rectangle 11"/>
            <p:cNvSpPr/>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13" name="TextBox 12"/>
            <p:cNvSpPr txBox="1"/>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1050 </a:t>
              </a:r>
            </a:p>
            <a:p>
              <a:pPr lvl="0" algn="ctr" defTabSz="755650">
                <a:lnSpc>
                  <a:spcPct val="90000"/>
                </a:lnSpc>
                <a:spcBef>
                  <a:spcPct val="0"/>
                </a:spcBef>
                <a:spcAft>
                  <a:spcPct val="35000"/>
                </a:spcAft>
              </a:pPr>
              <a:r>
                <a:rPr lang="en-US" sz="1700" b="1" dirty="0">
                  <a:latin typeface="Cambria" panose="02040503050406030204" pitchFamily="18" charset="0"/>
                </a:rPr>
                <a:t>HORÁRIOS </a:t>
              </a:r>
              <a:endParaRPr lang="en-US" sz="1700" b="1" kern="1200" dirty="0">
                <a:latin typeface="Cambria" panose="02040503050406030204" pitchFamily="18" charset="0"/>
              </a:endParaRPr>
            </a:p>
          </p:txBody>
        </p:sp>
      </p:grpSp>
      <p:grpSp>
        <p:nvGrpSpPr>
          <p:cNvPr id="14" name="Group 13"/>
          <p:cNvGrpSpPr/>
          <p:nvPr/>
        </p:nvGrpSpPr>
        <p:grpSpPr>
          <a:xfrm>
            <a:off x="2732729" y="4306284"/>
            <a:ext cx="2005780" cy="1023001"/>
            <a:chOff x="480988" y="3216397"/>
            <a:chExt cx="1822033" cy="875092"/>
          </a:xfrm>
          <a:scene3d>
            <a:camera prst="orthographicFront">
              <a:rot lat="0" lon="0" rev="0"/>
            </a:camera>
            <a:lightRig rig="balanced" dir="t">
              <a:rot lat="0" lon="0" rev="8700000"/>
            </a:lightRig>
          </a:scene3d>
        </p:grpSpPr>
        <p:sp>
          <p:nvSpPr>
            <p:cNvPr id="15" name="Rectangle 14"/>
            <p:cNvSpPr/>
            <p:nvPr/>
          </p:nvSpPr>
          <p:spPr>
            <a:xfrm>
              <a:off x="480988" y="3216397"/>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16" name="TextBox 15"/>
            <p:cNvSpPr txBox="1"/>
            <p:nvPr/>
          </p:nvSpPr>
          <p:spPr>
            <a:xfrm>
              <a:off x="480988" y="3216397"/>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1020</a:t>
              </a:r>
            </a:p>
            <a:p>
              <a:pPr lvl="0" algn="ctr" defTabSz="755650">
                <a:lnSpc>
                  <a:spcPct val="90000"/>
                </a:lnSpc>
                <a:spcBef>
                  <a:spcPct val="0"/>
                </a:spcBef>
                <a:spcAft>
                  <a:spcPct val="35000"/>
                </a:spcAft>
              </a:pPr>
              <a:r>
                <a:rPr lang="en-US" sz="1700" b="1" dirty="0">
                  <a:latin typeface="Cambria" panose="02040503050406030204" pitchFamily="18" charset="0"/>
                </a:rPr>
                <a:t>LOTAÇÃO</a:t>
              </a:r>
              <a:endParaRPr lang="en-US" sz="1700" b="1" kern="1200" dirty="0">
                <a:latin typeface="Cambria" panose="02040503050406030204" pitchFamily="18" charset="0"/>
              </a:endParaRPr>
            </a:p>
          </p:txBody>
        </p:sp>
      </p:grpSp>
      <p:grpSp>
        <p:nvGrpSpPr>
          <p:cNvPr id="17" name="Group 16"/>
          <p:cNvGrpSpPr/>
          <p:nvPr/>
        </p:nvGrpSpPr>
        <p:grpSpPr>
          <a:xfrm>
            <a:off x="5090628" y="1513261"/>
            <a:ext cx="2005780" cy="1023001"/>
            <a:chOff x="480988" y="3216397"/>
            <a:chExt cx="1822033" cy="875092"/>
          </a:xfrm>
          <a:scene3d>
            <a:camera prst="orthographicFront">
              <a:rot lat="0" lon="0" rev="0"/>
            </a:camera>
            <a:lightRig rig="balanced" dir="t">
              <a:rot lat="0" lon="0" rev="8700000"/>
            </a:lightRig>
          </a:scene3d>
        </p:grpSpPr>
        <p:sp>
          <p:nvSpPr>
            <p:cNvPr id="18" name="Rectangle 17"/>
            <p:cNvSpPr/>
            <p:nvPr/>
          </p:nvSpPr>
          <p:spPr>
            <a:xfrm>
              <a:off x="480988" y="3216397"/>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19" name="TextBox 18"/>
            <p:cNvSpPr txBox="1"/>
            <p:nvPr/>
          </p:nvSpPr>
          <p:spPr>
            <a:xfrm>
              <a:off x="480988" y="3216397"/>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1010</a:t>
              </a:r>
            </a:p>
            <a:p>
              <a:pPr lvl="0" algn="ctr" defTabSz="755650">
                <a:lnSpc>
                  <a:spcPct val="90000"/>
                </a:lnSpc>
                <a:spcBef>
                  <a:spcPct val="0"/>
                </a:spcBef>
                <a:spcAft>
                  <a:spcPct val="35000"/>
                </a:spcAft>
              </a:pPr>
              <a:r>
                <a:rPr lang="en-US" sz="1700" b="1" dirty="0">
                  <a:latin typeface="Cambria" panose="02040503050406030204" pitchFamily="18" charset="0"/>
                </a:rPr>
                <a:t>RUBRICAS </a:t>
              </a:r>
              <a:endParaRPr lang="en-US" sz="1700" b="1" kern="1200" dirty="0">
                <a:latin typeface="Cambria" panose="02040503050406030204" pitchFamily="18" charset="0"/>
              </a:endParaRPr>
            </a:p>
          </p:txBody>
        </p:sp>
      </p:grpSp>
      <p:grpSp>
        <p:nvGrpSpPr>
          <p:cNvPr id="20" name="Group 19"/>
          <p:cNvGrpSpPr/>
          <p:nvPr/>
        </p:nvGrpSpPr>
        <p:grpSpPr>
          <a:xfrm>
            <a:off x="7448527" y="4306281"/>
            <a:ext cx="2005780" cy="1023001"/>
            <a:chOff x="480988" y="3216397"/>
            <a:chExt cx="1822033" cy="875092"/>
          </a:xfrm>
          <a:solidFill>
            <a:schemeClr val="accent5">
              <a:lumMod val="50000"/>
            </a:schemeClr>
          </a:solidFill>
          <a:scene3d>
            <a:camera prst="orthographicFront">
              <a:rot lat="0" lon="0" rev="0"/>
            </a:camera>
            <a:lightRig rig="balanced" dir="t">
              <a:rot lat="0" lon="0" rev="8700000"/>
            </a:lightRig>
          </a:scene3d>
        </p:grpSpPr>
        <p:sp>
          <p:nvSpPr>
            <p:cNvPr id="21" name="Rectangle 20"/>
            <p:cNvSpPr/>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22" name="TextBox 21"/>
            <p:cNvSpPr txBox="1"/>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solidFill>
                    <a:schemeClr val="bg1"/>
                  </a:solidFill>
                  <a:latin typeface="Cambria" panose="02040503050406030204" pitchFamily="18" charset="0"/>
                </a:rPr>
                <a:t>S 1040</a:t>
              </a:r>
            </a:p>
            <a:p>
              <a:pPr lvl="0" algn="ctr" defTabSz="755650">
                <a:lnSpc>
                  <a:spcPct val="90000"/>
                </a:lnSpc>
                <a:spcBef>
                  <a:spcPct val="0"/>
                </a:spcBef>
                <a:spcAft>
                  <a:spcPct val="35000"/>
                </a:spcAft>
              </a:pPr>
              <a:r>
                <a:rPr lang="en-US" sz="1700" b="1" dirty="0">
                  <a:solidFill>
                    <a:schemeClr val="bg1"/>
                  </a:solidFill>
                  <a:latin typeface="Cambria" panose="02040503050406030204" pitchFamily="18" charset="0"/>
                </a:rPr>
                <a:t>FUNÇÕES </a:t>
              </a:r>
              <a:endParaRPr lang="en-US" sz="1700" b="1" kern="1200" dirty="0">
                <a:solidFill>
                  <a:schemeClr val="bg1"/>
                </a:solidFill>
                <a:latin typeface="Cambria" panose="02040503050406030204" pitchFamily="18" charset="0"/>
              </a:endParaRPr>
            </a:p>
          </p:txBody>
        </p:sp>
      </p:grpSp>
      <p:grpSp>
        <p:nvGrpSpPr>
          <p:cNvPr id="26" name="Group 25"/>
          <p:cNvGrpSpPr/>
          <p:nvPr/>
        </p:nvGrpSpPr>
        <p:grpSpPr>
          <a:xfrm>
            <a:off x="7448527" y="2907353"/>
            <a:ext cx="2005780" cy="1023001"/>
            <a:chOff x="480988" y="3216397"/>
            <a:chExt cx="1822033" cy="875092"/>
          </a:xfrm>
          <a:solidFill>
            <a:schemeClr val="accent5">
              <a:lumMod val="50000"/>
            </a:schemeClr>
          </a:solidFill>
          <a:scene3d>
            <a:camera prst="orthographicFront">
              <a:rot lat="0" lon="0" rev="0"/>
            </a:camera>
            <a:lightRig rig="balanced" dir="t">
              <a:rot lat="0" lon="0" rev="8700000"/>
            </a:lightRig>
          </a:scene3d>
        </p:grpSpPr>
        <p:sp>
          <p:nvSpPr>
            <p:cNvPr id="27" name="Rectangle 26"/>
            <p:cNvSpPr/>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28" name="TextBox 27"/>
            <p:cNvSpPr txBox="1"/>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endParaRPr lang="en-US" sz="1700" b="1" kern="1200" dirty="0">
                <a:latin typeface="Cambria" panose="02040503050406030204" pitchFamily="18" charset="0"/>
              </a:endParaRPr>
            </a:p>
            <a:p>
              <a:pPr lvl="0" algn="ctr" defTabSz="755650">
                <a:lnSpc>
                  <a:spcPct val="90000"/>
                </a:lnSpc>
                <a:spcBef>
                  <a:spcPct val="0"/>
                </a:spcBef>
                <a:spcAft>
                  <a:spcPct val="35000"/>
                </a:spcAft>
              </a:pPr>
              <a:r>
                <a:rPr lang="en-US" sz="1700" b="1" kern="1200" dirty="0">
                  <a:latin typeface="Cambria" panose="02040503050406030204" pitchFamily="18" charset="0"/>
                </a:rPr>
                <a:t>S 1035</a:t>
              </a:r>
            </a:p>
            <a:p>
              <a:pPr lvl="0" algn="ctr" defTabSz="755650">
                <a:lnSpc>
                  <a:spcPct val="90000"/>
                </a:lnSpc>
                <a:spcBef>
                  <a:spcPct val="0"/>
                </a:spcBef>
                <a:spcAft>
                  <a:spcPct val="35000"/>
                </a:spcAft>
              </a:pPr>
              <a:r>
                <a:rPr lang="en-US" sz="1700" b="1" dirty="0">
                  <a:latin typeface="Cambria" panose="02040503050406030204" pitchFamily="18" charset="0"/>
                </a:rPr>
                <a:t>CARREIRAS </a:t>
              </a:r>
              <a:r>
                <a:rPr lang="en-US" sz="1700" b="1" kern="1200" dirty="0">
                  <a:latin typeface="Cambria" panose="02040503050406030204" pitchFamily="18" charset="0"/>
                </a:rPr>
                <a:t> </a:t>
              </a:r>
            </a:p>
            <a:p>
              <a:pPr lvl="0" algn="ctr" defTabSz="755650">
                <a:lnSpc>
                  <a:spcPct val="90000"/>
                </a:lnSpc>
                <a:spcBef>
                  <a:spcPct val="0"/>
                </a:spcBef>
                <a:spcAft>
                  <a:spcPct val="35000"/>
                </a:spcAft>
              </a:pPr>
              <a:endParaRPr lang="en-US" sz="1700" b="1" kern="1200" dirty="0">
                <a:latin typeface="Cambria" panose="02040503050406030204" pitchFamily="18" charset="0"/>
              </a:endParaRPr>
            </a:p>
          </p:txBody>
        </p:sp>
      </p:grpSp>
      <p:grpSp>
        <p:nvGrpSpPr>
          <p:cNvPr id="32" name="Group 31"/>
          <p:cNvGrpSpPr/>
          <p:nvPr/>
        </p:nvGrpSpPr>
        <p:grpSpPr>
          <a:xfrm>
            <a:off x="7448527" y="1508427"/>
            <a:ext cx="2005780" cy="1023001"/>
            <a:chOff x="480988" y="3216397"/>
            <a:chExt cx="1822033" cy="875092"/>
          </a:xfrm>
          <a:solidFill>
            <a:schemeClr val="accent5">
              <a:lumMod val="50000"/>
            </a:schemeClr>
          </a:solidFill>
          <a:scene3d>
            <a:camera prst="orthographicFront">
              <a:rot lat="0" lon="0" rev="0"/>
            </a:camera>
            <a:lightRig rig="balanced" dir="t">
              <a:rot lat="0" lon="0" rev="8700000"/>
            </a:lightRig>
          </a:scene3d>
        </p:grpSpPr>
        <p:sp>
          <p:nvSpPr>
            <p:cNvPr id="33" name="Rectangle 32"/>
            <p:cNvSpPr/>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34" name="TextBox 33"/>
            <p:cNvSpPr txBox="1"/>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1030 </a:t>
              </a:r>
            </a:p>
            <a:p>
              <a:pPr lvl="0" algn="ctr" defTabSz="755650">
                <a:lnSpc>
                  <a:spcPct val="90000"/>
                </a:lnSpc>
                <a:spcBef>
                  <a:spcPct val="0"/>
                </a:spcBef>
                <a:spcAft>
                  <a:spcPct val="35000"/>
                </a:spcAft>
              </a:pPr>
              <a:r>
                <a:rPr lang="en-US" sz="1700" b="1" dirty="0">
                  <a:latin typeface="Cambria" panose="02040503050406030204" pitchFamily="18" charset="0"/>
                </a:rPr>
                <a:t>CARGOS</a:t>
              </a:r>
              <a:endParaRPr lang="en-US" sz="1700" b="1" kern="1200" dirty="0">
                <a:latin typeface="Cambria" panose="02040503050406030204" pitchFamily="18" charset="0"/>
              </a:endParaRPr>
            </a:p>
          </p:txBody>
        </p:sp>
      </p:grpSp>
      <p:grpSp>
        <p:nvGrpSpPr>
          <p:cNvPr id="35" name="Group 34"/>
          <p:cNvGrpSpPr/>
          <p:nvPr/>
        </p:nvGrpSpPr>
        <p:grpSpPr>
          <a:xfrm>
            <a:off x="9806426" y="1508427"/>
            <a:ext cx="2005780" cy="1023001"/>
            <a:chOff x="480988" y="3216397"/>
            <a:chExt cx="1822033" cy="875092"/>
          </a:xfrm>
          <a:scene3d>
            <a:camera prst="orthographicFront">
              <a:rot lat="0" lon="0" rev="0"/>
            </a:camera>
            <a:lightRig rig="balanced" dir="t">
              <a:rot lat="0" lon="0" rev="8700000"/>
            </a:lightRig>
          </a:scene3d>
        </p:grpSpPr>
        <p:sp>
          <p:nvSpPr>
            <p:cNvPr id="36" name="Rectangle 35"/>
            <p:cNvSpPr/>
            <p:nvPr/>
          </p:nvSpPr>
          <p:spPr>
            <a:xfrm>
              <a:off x="480988" y="3216397"/>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37" name="TextBox 36"/>
            <p:cNvSpPr txBox="1"/>
            <p:nvPr/>
          </p:nvSpPr>
          <p:spPr>
            <a:xfrm>
              <a:off x="480988" y="3216397"/>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1070</a:t>
              </a:r>
            </a:p>
            <a:p>
              <a:pPr lvl="0" algn="ctr" defTabSz="755650">
                <a:lnSpc>
                  <a:spcPct val="90000"/>
                </a:lnSpc>
                <a:spcBef>
                  <a:spcPct val="0"/>
                </a:spcBef>
                <a:spcAft>
                  <a:spcPct val="35000"/>
                </a:spcAft>
              </a:pPr>
              <a:r>
                <a:rPr lang="en-US" sz="1700" b="1" dirty="0">
                  <a:latin typeface="Cambria" panose="02040503050406030204" pitchFamily="18" charset="0"/>
                </a:rPr>
                <a:t>PROCESSOS</a:t>
              </a:r>
              <a:endParaRPr lang="en-US" sz="1700" b="1" kern="1200" dirty="0">
                <a:latin typeface="Cambria" panose="02040503050406030204" pitchFamily="18" charset="0"/>
              </a:endParaRPr>
            </a:p>
          </p:txBody>
        </p:sp>
      </p:grpSp>
      <p:grpSp>
        <p:nvGrpSpPr>
          <p:cNvPr id="38" name="Group 37"/>
          <p:cNvGrpSpPr/>
          <p:nvPr/>
        </p:nvGrpSpPr>
        <p:grpSpPr>
          <a:xfrm>
            <a:off x="9806426" y="2907353"/>
            <a:ext cx="2005780" cy="1023001"/>
            <a:chOff x="480988" y="3216397"/>
            <a:chExt cx="1822033" cy="875092"/>
          </a:xfrm>
          <a:solidFill>
            <a:schemeClr val="accent5">
              <a:lumMod val="50000"/>
            </a:schemeClr>
          </a:solidFill>
          <a:scene3d>
            <a:camera prst="orthographicFront">
              <a:rot lat="0" lon="0" rev="0"/>
            </a:camera>
            <a:lightRig rig="balanced" dir="t">
              <a:rot lat="0" lon="0" rev="8700000"/>
            </a:lightRig>
          </a:scene3d>
        </p:grpSpPr>
        <p:sp>
          <p:nvSpPr>
            <p:cNvPr id="39" name="Rectangle 38"/>
            <p:cNvSpPr/>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40" name="TextBox 39"/>
            <p:cNvSpPr txBox="1"/>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1080</a:t>
              </a:r>
            </a:p>
            <a:p>
              <a:pPr lvl="0" algn="ctr" defTabSz="755650">
                <a:lnSpc>
                  <a:spcPct val="90000"/>
                </a:lnSpc>
                <a:spcBef>
                  <a:spcPct val="0"/>
                </a:spcBef>
                <a:spcAft>
                  <a:spcPct val="35000"/>
                </a:spcAft>
              </a:pPr>
              <a:r>
                <a:rPr lang="en-US" sz="1700" b="1" dirty="0">
                  <a:latin typeface="Cambria" panose="02040503050406030204" pitchFamily="18" charset="0"/>
                </a:rPr>
                <a:t>AVULSO</a:t>
              </a:r>
              <a:endParaRPr lang="en-US" sz="1700" b="1" kern="1200" dirty="0">
                <a:latin typeface="Cambria" panose="02040503050406030204" pitchFamily="18" charset="0"/>
              </a:endParaRPr>
            </a:p>
          </p:txBody>
        </p:sp>
      </p:grpSp>
      <p:grpSp>
        <p:nvGrpSpPr>
          <p:cNvPr id="41" name="Group 40"/>
          <p:cNvGrpSpPr/>
          <p:nvPr/>
        </p:nvGrpSpPr>
        <p:grpSpPr>
          <a:xfrm>
            <a:off x="9806426" y="4312306"/>
            <a:ext cx="2005780" cy="1023001"/>
            <a:chOff x="480988" y="3216397"/>
            <a:chExt cx="1822033" cy="875092"/>
          </a:xfrm>
          <a:solidFill>
            <a:schemeClr val="accent5">
              <a:lumMod val="50000"/>
            </a:schemeClr>
          </a:solidFill>
          <a:scene3d>
            <a:camera prst="orthographicFront">
              <a:rot lat="0" lon="0" rev="0"/>
            </a:camera>
            <a:lightRig rig="balanced" dir="t">
              <a:rot lat="0" lon="0" rev="8700000"/>
            </a:lightRig>
          </a:scene3d>
        </p:grpSpPr>
        <p:sp>
          <p:nvSpPr>
            <p:cNvPr id="42" name="Rectangle 41"/>
            <p:cNvSpPr/>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43" name="TextBox 42"/>
            <p:cNvSpPr txBox="1"/>
            <p:nvPr/>
          </p:nvSpPr>
          <p:spPr>
            <a:xfrm>
              <a:off x="480988" y="3216397"/>
              <a:ext cx="1822033" cy="875092"/>
            </a:xfrm>
            <a:prstGeom prst="rect">
              <a:avLst/>
            </a:prstGeom>
            <a:grpFill/>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1060</a:t>
              </a:r>
            </a:p>
            <a:p>
              <a:pPr lvl="0" algn="ctr" defTabSz="755650">
                <a:lnSpc>
                  <a:spcPct val="90000"/>
                </a:lnSpc>
                <a:spcBef>
                  <a:spcPct val="0"/>
                </a:spcBef>
                <a:spcAft>
                  <a:spcPct val="35000"/>
                </a:spcAft>
              </a:pPr>
              <a:r>
                <a:rPr lang="en-US" sz="1700" b="1" dirty="0">
                  <a:latin typeface="Cambria" panose="02040503050406030204" pitchFamily="18" charset="0"/>
                </a:rPr>
                <a:t>AMBIENTE</a:t>
              </a:r>
              <a:endParaRPr lang="en-US" sz="1700" b="1" kern="1200" dirty="0">
                <a:latin typeface="Cambria" panose="02040503050406030204" pitchFamily="18" charset="0"/>
              </a:endParaRPr>
            </a:p>
          </p:txBody>
        </p:sp>
      </p:grpSp>
      <p:sp>
        <p:nvSpPr>
          <p:cNvPr id="44" name="Rectangle 43"/>
          <p:cNvSpPr/>
          <p:nvPr/>
        </p:nvSpPr>
        <p:spPr>
          <a:xfrm>
            <a:off x="1076325" y="294671"/>
            <a:ext cx="10096500" cy="722671"/>
          </a:xfrm>
          <a:prstGeom prst="rect">
            <a:avLst/>
          </a:prstGeom>
          <a:solidFill>
            <a:srgbClr val="00206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b="1" dirty="0">
                <a:solidFill>
                  <a:schemeClr val="bg1"/>
                </a:solidFill>
                <a:latin typeface="+mj-lt"/>
                <a:cs typeface="Times New Roman" panose="02020603050405020304" pitchFamily="18" charset="0"/>
              </a:rPr>
              <a:t>Eventos Iniciais </a:t>
            </a:r>
            <a:r>
              <a:rPr lang="pt-BR" sz="3200" b="1" dirty="0">
                <a:latin typeface="+mj-lt"/>
                <a:cs typeface="Times New Roman" panose="02020603050405020304" pitchFamily="18" charset="0"/>
              </a:rPr>
              <a:t>TABELAS – Julho até Outubro/2021 </a:t>
            </a:r>
          </a:p>
        </p:txBody>
      </p:sp>
      <p:grpSp>
        <p:nvGrpSpPr>
          <p:cNvPr id="45" name="Group 44"/>
          <p:cNvGrpSpPr/>
          <p:nvPr/>
        </p:nvGrpSpPr>
        <p:grpSpPr>
          <a:xfrm>
            <a:off x="2732729" y="1511068"/>
            <a:ext cx="2005780" cy="1124611"/>
            <a:chOff x="480988" y="3216396"/>
            <a:chExt cx="1822033" cy="962011"/>
          </a:xfrm>
          <a:scene3d>
            <a:camera prst="orthographicFront">
              <a:rot lat="0" lon="0" rev="0"/>
            </a:camera>
            <a:lightRig rig="balanced" dir="t">
              <a:rot lat="0" lon="0" rev="8700000"/>
            </a:lightRig>
          </a:scene3d>
        </p:grpSpPr>
        <p:sp>
          <p:nvSpPr>
            <p:cNvPr id="46" name="Rectangle 45"/>
            <p:cNvSpPr/>
            <p:nvPr/>
          </p:nvSpPr>
          <p:spPr>
            <a:xfrm>
              <a:off x="480988" y="3216396"/>
              <a:ext cx="1822033" cy="875092"/>
            </a:xfrm>
            <a:prstGeom prst="rect">
              <a:avLst/>
            </a:prstGeom>
            <a:solidFill>
              <a:schemeClr val="accent5">
                <a:lumMod val="50000"/>
              </a:schemeClr>
            </a:solidFill>
            <a:ln>
              <a:noFill/>
            </a:ln>
            <a:effectLst>
              <a:outerShdw blurRad="44450" dist="27940" dir="5400000" algn="ctr">
                <a:srgbClr val="000000">
                  <a:alpha val="32000"/>
                </a:srgbClr>
              </a:outerShdw>
            </a:effectLst>
            <a:sp3d>
              <a:bevelT w="190500" h="38100"/>
            </a:sp3d>
          </p:spPr>
          <p:style>
            <a:lnRef idx="0">
              <a:scrgbClr r="0" g="0" b="0"/>
            </a:lnRef>
            <a:fillRef idx="3">
              <a:scrgbClr r="0" g="0" b="0"/>
            </a:fillRef>
            <a:effectRef idx="2">
              <a:scrgbClr r="0" g="0" b="0"/>
            </a:effectRef>
            <a:fontRef idx="minor">
              <a:schemeClr val="lt1"/>
            </a:fontRef>
          </p:style>
        </p:sp>
        <p:sp>
          <p:nvSpPr>
            <p:cNvPr id="47" name="TextBox 46"/>
            <p:cNvSpPr txBox="1"/>
            <p:nvPr/>
          </p:nvSpPr>
          <p:spPr>
            <a:xfrm>
              <a:off x="480988" y="3303315"/>
              <a:ext cx="1822033" cy="875092"/>
            </a:xfrm>
            <a:prstGeom prst="rect">
              <a:avLst/>
            </a:prstGeom>
            <a:ln>
              <a:noFill/>
            </a:ln>
            <a:effectLst>
              <a:outerShdw blurRad="44450" dist="27940" dir="5400000" algn="ctr">
                <a:srgbClr val="000000">
                  <a:alpha val="32000"/>
                </a:srgbClr>
              </a:outerShdw>
            </a:effectLst>
            <a:sp3d>
              <a:bevelT w="190500" h="38100"/>
            </a:sp3d>
          </p:spPr>
          <p:style>
            <a:lnRef idx="0">
              <a:scrgbClr r="0" g="0" b="0"/>
            </a:lnRef>
            <a:fillRef idx="0">
              <a:scrgbClr r="0" g="0" b="0"/>
            </a:fillRef>
            <a:effectRef idx="0">
              <a:scrgbClr r="0" g="0" b="0"/>
            </a:effectRef>
            <a:fontRef idx="minor">
              <a:schemeClr val="lt1"/>
            </a:fontRef>
          </p:style>
          <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US" sz="1700" b="1" kern="1200" dirty="0">
                  <a:latin typeface="Cambria" panose="02040503050406030204" pitchFamily="18" charset="0"/>
                </a:rPr>
                <a:t>S 1005</a:t>
              </a:r>
            </a:p>
            <a:p>
              <a:pPr lvl="0" algn="ctr" defTabSz="755650">
                <a:lnSpc>
                  <a:spcPct val="90000"/>
                </a:lnSpc>
                <a:spcBef>
                  <a:spcPct val="0"/>
                </a:spcBef>
                <a:spcAft>
                  <a:spcPct val="35000"/>
                </a:spcAft>
              </a:pPr>
              <a:r>
                <a:rPr lang="en-US" sz="1700" b="1" dirty="0">
                  <a:latin typeface="Cambria" panose="02040503050406030204" pitchFamily="18" charset="0"/>
                </a:rPr>
                <a:t>ESTABELECIMENTO</a:t>
              </a:r>
              <a:endParaRPr lang="en-US" sz="1700" b="1" kern="1200" dirty="0">
                <a:latin typeface="Cambria" panose="02040503050406030204" pitchFamily="18" charset="0"/>
              </a:endParaRPr>
            </a:p>
          </p:txBody>
        </p:sp>
      </p:grpSp>
      <p:pic>
        <p:nvPicPr>
          <p:cNvPr id="51" name="Picture 5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553047"/>
            <a:ext cx="1849280" cy="1178662"/>
          </a:xfrm>
          <a:prstGeom prst="rect">
            <a:avLst/>
          </a:prstGeom>
        </p:spPr>
      </p:pic>
      <p:cxnSp>
        <p:nvCxnSpPr>
          <p:cNvPr id="3" name="Straight Connector 2"/>
          <p:cNvCxnSpPr>
            <a:stCxn id="47" idx="2"/>
          </p:cNvCxnSpPr>
          <p:nvPr/>
        </p:nvCxnSpPr>
        <p:spPr>
          <a:xfrm>
            <a:off x="3735619" y="2635679"/>
            <a:ext cx="0" cy="1517337"/>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a:off x="2507226" y="3394347"/>
            <a:ext cx="1215502"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a:off x="3735619" y="3394347"/>
            <a:ext cx="3535336" cy="0"/>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a:off x="6137128" y="2635678"/>
            <a:ext cx="0" cy="1517337"/>
          </a:xfrm>
          <a:prstGeom prst="line">
            <a:avLst/>
          </a:prstGeom>
          <a:ln>
            <a:solidFill>
              <a:srgbClr val="002060"/>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06041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xit" presetSubtype="10" fill="hold" nodeType="clickEffect">
                                  <p:stCondLst>
                                    <p:cond delay="0"/>
                                  </p:stCondLst>
                                  <p:childTnLst>
                                    <p:animEffect transition="out" filter="randombar(horizontal)">
                                      <p:cBhvr>
                                        <p:cTn id="6" dur="500"/>
                                        <p:tgtEl>
                                          <p:spTgt spid="32"/>
                                        </p:tgtEl>
                                      </p:cBhvr>
                                    </p:animEffect>
                                    <p:set>
                                      <p:cBhvr>
                                        <p:cTn id="7" dur="1" fill="hold">
                                          <p:stCondLst>
                                            <p:cond delay="499"/>
                                          </p:stCondLst>
                                        </p:cTn>
                                        <p:tgtEl>
                                          <p:spTgt spid="3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4" presetClass="exit" presetSubtype="10" fill="hold" nodeType="clickEffect">
                                  <p:stCondLst>
                                    <p:cond delay="0"/>
                                  </p:stCondLst>
                                  <p:childTnLst>
                                    <p:animEffect transition="out" filter="randombar(horizontal)">
                                      <p:cBhvr>
                                        <p:cTn id="11" dur="500"/>
                                        <p:tgtEl>
                                          <p:spTgt spid="26"/>
                                        </p:tgtEl>
                                      </p:cBhvr>
                                    </p:animEffect>
                                    <p:set>
                                      <p:cBhvr>
                                        <p:cTn id="12" dur="1" fill="hold">
                                          <p:stCondLst>
                                            <p:cond delay="499"/>
                                          </p:stCondLst>
                                        </p:cTn>
                                        <p:tgtEl>
                                          <p:spTgt spid="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nodeType="clickEffect">
                                  <p:stCondLst>
                                    <p:cond delay="0"/>
                                  </p:stCondLst>
                                  <p:childTnLst>
                                    <p:animEffect transition="out" filter="randombar(horizontal)">
                                      <p:cBhvr>
                                        <p:cTn id="16" dur="500"/>
                                        <p:tgtEl>
                                          <p:spTgt spid="11"/>
                                        </p:tgtEl>
                                      </p:cBhvr>
                                    </p:animEffect>
                                    <p:set>
                                      <p:cBhvr>
                                        <p:cTn id="17" dur="1" fill="hold">
                                          <p:stCondLst>
                                            <p:cond delay="499"/>
                                          </p:stCondLst>
                                        </p:cTn>
                                        <p:tgtEl>
                                          <p:spTgt spid="1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4" presetClass="exit" presetSubtype="10" fill="hold" nodeType="clickEffect">
                                  <p:stCondLst>
                                    <p:cond delay="0"/>
                                  </p:stCondLst>
                                  <p:childTnLst>
                                    <p:animEffect transition="out" filter="randombar(horizontal)">
                                      <p:cBhvr>
                                        <p:cTn id="21" dur="500"/>
                                        <p:tgtEl>
                                          <p:spTgt spid="20"/>
                                        </p:tgtEl>
                                      </p:cBhvr>
                                    </p:animEffect>
                                    <p:set>
                                      <p:cBhvr>
                                        <p:cTn id="22" dur="1" fill="hold">
                                          <p:stCondLst>
                                            <p:cond delay="499"/>
                                          </p:stCondLst>
                                        </p:cTn>
                                        <p:tgtEl>
                                          <p:spTgt spid="20"/>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4" presetClass="exit" presetSubtype="10" fill="hold" nodeType="clickEffect">
                                  <p:stCondLst>
                                    <p:cond delay="0"/>
                                  </p:stCondLst>
                                  <p:childTnLst>
                                    <p:animEffect transition="out" filter="randombar(horizontal)">
                                      <p:cBhvr>
                                        <p:cTn id="26" dur="500"/>
                                        <p:tgtEl>
                                          <p:spTgt spid="38"/>
                                        </p:tgtEl>
                                      </p:cBhvr>
                                    </p:animEffect>
                                    <p:set>
                                      <p:cBhvr>
                                        <p:cTn id="27" dur="1" fill="hold">
                                          <p:stCondLst>
                                            <p:cond delay="499"/>
                                          </p:stCondLst>
                                        </p:cTn>
                                        <p:tgtEl>
                                          <p:spTgt spid="38"/>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4" presetClass="exit" presetSubtype="10" fill="hold" nodeType="clickEffect">
                                  <p:stCondLst>
                                    <p:cond delay="0"/>
                                  </p:stCondLst>
                                  <p:childTnLst>
                                    <p:animEffect transition="out" filter="randombar(horizontal)">
                                      <p:cBhvr>
                                        <p:cTn id="31" dur="500"/>
                                        <p:tgtEl>
                                          <p:spTgt spid="41"/>
                                        </p:tgtEl>
                                      </p:cBhvr>
                                    </p:animEffect>
                                    <p:set>
                                      <p:cBhvr>
                                        <p:cTn id="32" dur="1" fill="hold">
                                          <p:stCondLst>
                                            <p:cond delay="499"/>
                                          </p:stCondLst>
                                        </p:cTn>
                                        <p:tgtEl>
                                          <p:spTgt spid="4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4"/>
          <p:cNvSpPr>
            <a:spLocks noGrp="1"/>
          </p:cNvSpPr>
          <p:nvPr>
            <p:ph idx="1"/>
          </p:nvPr>
        </p:nvSpPr>
        <p:spPr>
          <a:xfrm>
            <a:off x="838200" y="1825624"/>
            <a:ext cx="10515600" cy="4117976"/>
          </a:xfrm>
          <a:solidFill>
            <a:schemeClr val="bg1"/>
          </a:solidFill>
          <a:ln>
            <a:noFill/>
          </a:ln>
        </p:spPr>
        <p:txBody>
          <a:bodyPr rtlCol="0">
            <a:normAutofit/>
          </a:bodyPr>
          <a:lstStyle/>
          <a:p>
            <a:pPr algn="just">
              <a:defRPr/>
            </a:pPr>
            <a:endParaRPr lang="pt-BR" dirty="0">
              <a:solidFill>
                <a:schemeClr val="bg2">
                  <a:lumMod val="10000"/>
                </a:schemeClr>
              </a:solidFill>
              <a:latin typeface="Cambria" panose="02040503050406030204" pitchFamily="18" charset="0"/>
            </a:endParaRPr>
          </a:p>
          <a:p>
            <a:pPr algn="just">
              <a:defRPr/>
            </a:pPr>
            <a:r>
              <a:rPr lang="pt-BR" dirty="0">
                <a:solidFill>
                  <a:schemeClr val="bg2">
                    <a:lumMod val="10000"/>
                  </a:schemeClr>
                </a:solidFill>
                <a:latin typeface="Cambria" panose="02040503050406030204" pitchFamily="18" charset="0"/>
              </a:rPr>
              <a:t>Evento onde são fornecidas pelo empregador as informações cadastrais, alíquotas, e demais dados necessários ao preenchimento e validação dos demais eventos da eSocial, inclusive para apuração das contribuições. As informações prestadas neste evento podem ser alteradas no decorrer do tempo, hipótese em que deve ser enviado o evento específico de alteração com as novas informações.</a:t>
            </a:r>
          </a:p>
          <a:p>
            <a:pPr algn="just">
              <a:defRPr/>
            </a:pPr>
            <a:r>
              <a:rPr lang="pt-BR" dirty="0">
                <a:solidFill>
                  <a:schemeClr val="bg2">
                    <a:lumMod val="10000"/>
                  </a:schemeClr>
                </a:solidFill>
                <a:latin typeface="Cambria" panose="02040503050406030204" pitchFamily="18" charset="0"/>
              </a:rPr>
              <a:t>Prazo : inicial</a:t>
            </a:r>
          </a:p>
        </p:txBody>
      </p:sp>
      <p:sp>
        <p:nvSpPr>
          <p:cNvPr id="3891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CDBEFCA-42D6-4D65-AFB8-EDB18833BB37}" type="slidenum">
              <a:rPr lang="pt-BR" altLang="pt-BR" sz="1200">
                <a:solidFill>
                  <a:srgbClr val="8F989C"/>
                </a:solidFill>
              </a:rPr>
              <a:pPr>
                <a:spcBef>
                  <a:spcPct val="0"/>
                </a:spcBef>
                <a:buFontTx/>
                <a:buNone/>
              </a:pPr>
              <a:t>63</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8326" y="5512108"/>
            <a:ext cx="1849280" cy="1209367"/>
          </a:xfrm>
          <a:prstGeom prst="rect">
            <a:avLst/>
          </a:prstGeom>
        </p:spPr>
      </p:pic>
      <p:pic>
        <p:nvPicPr>
          <p:cNvPr id="7" name="Content Placeholder 5" descr="Imagem relacionada"/>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488326" y="-2"/>
            <a:ext cx="2032805" cy="2063933"/>
          </a:xfrm>
          <a:prstGeom prst="rect">
            <a:avLst/>
          </a:prstGeom>
          <a:noFill/>
          <a:ln>
            <a:noFill/>
          </a:ln>
        </p:spPr>
      </p:pic>
      <p:sp>
        <p:nvSpPr>
          <p:cNvPr id="8" name="Rounded Rectangle 7"/>
          <p:cNvSpPr/>
          <p:nvPr/>
        </p:nvSpPr>
        <p:spPr>
          <a:xfrm>
            <a:off x="2819093" y="466878"/>
            <a:ext cx="7610067" cy="1209367"/>
          </a:xfrm>
          <a:prstGeom prst="round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600" b="1" dirty="0">
                <a:solidFill>
                  <a:srgbClr val="002060"/>
                </a:solidFill>
              </a:rPr>
              <a:t>S 1000 – CADASTRO DO EMPREGADOR</a:t>
            </a:r>
          </a:p>
        </p:txBody>
      </p:sp>
    </p:spTree>
    <p:extLst>
      <p:ext uri="{BB962C8B-B14F-4D97-AF65-F5344CB8AC3E}">
        <p14:creationId xmlns:p14="http://schemas.microsoft.com/office/powerpoint/2010/main" val="2507878528"/>
      </p:ext>
    </p:extLst>
  </p:cSld>
  <p:clrMapOvr>
    <a:masterClrMapping/>
  </p:clrMapOvr>
  <p:transition spd="slow">
    <p:cove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D1813-DA36-44D5-9131-94D9C4861B14}"/>
              </a:ext>
            </a:extLst>
          </p:cNvPr>
          <p:cNvSpPr>
            <a:spLocks noGrp="1"/>
          </p:cNvSpPr>
          <p:nvPr>
            <p:ph type="title"/>
          </p:nvPr>
        </p:nvSpPr>
        <p:spPr>
          <a:xfrm>
            <a:off x="838200" y="365126"/>
            <a:ext cx="10515600" cy="730250"/>
          </a:xfrm>
        </p:spPr>
        <p:txBody>
          <a:bodyPr/>
          <a:lstStyle/>
          <a:p>
            <a:r>
              <a:rPr lang="pt-BR" dirty="0"/>
              <a:t>informações</a:t>
            </a:r>
          </a:p>
        </p:txBody>
      </p:sp>
      <p:graphicFrame>
        <p:nvGraphicFramePr>
          <p:cNvPr id="9" name="Content Placeholder 8">
            <a:extLst>
              <a:ext uri="{FF2B5EF4-FFF2-40B4-BE49-F238E27FC236}">
                <a16:creationId xmlns:a16="http://schemas.microsoft.com/office/drawing/2014/main" id="{F220AF2D-010B-4F59-A9D9-ED3C873AD0DF}"/>
              </a:ext>
            </a:extLst>
          </p:cNvPr>
          <p:cNvGraphicFramePr>
            <a:graphicFrameLocks noGrp="1"/>
          </p:cNvGraphicFramePr>
          <p:nvPr>
            <p:ph idx="1"/>
            <p:extLst>
              <p:ext uri="{D42A27DB-BD31-4B8C-83A1-F6EECF244321}">
                <p14:modId xmlns:p14="http://schemas.microsoft.com/office/powerpoint/2010/main" val="1815070330"/>
              </p:ext>
            </p:extLst>
          </p:nvPr>
        </p:nvGraphicFramePr>
        <p:xfrm>
          <a:off x="844193" y="365126"/>
          <a:ext cx="10515600" cy="46434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B42AC807-C068-4449-A545-5D1B5BD2D5EB}"/>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5B7B8C69-6BDF-498C-B4FF-F722197E6AC7}"/>
              </a:ext>
            </a:extLst>
          </p:cNvPr>
          <p:cNvSpPr>
            <a:spLocks noGrp="1"/>
          </p:cNvSpPr>
          <p:nvPr>
            <p:ph type="sldNum" sz="quarter" idx="12"/>
          </p:nvPr>
        </p:nvSpPr>
        <p:spPr/>
        <p:txBody>
          <a:bodyPr/>
          <a:lstStyle/>
          <a:p>
            <a:fld id="{DF25A8D9-0F96-4EA7-B12F-FB0D539BE725}" type="slidenum">
              <a:rPr lang="pt-BR" smtClean="0"/>
              <a:t>64</a:t>
            </a:fld>
            <a:endParaRPr lang="pt-BR" dirty="0"/>
          </a:p>
        </p:txBody>
      </p:sp>
      <p:sp>
        <p:nvSpPr>
          <p:cNvPr id="3" name="Rectangle 2">
            <a:extLst>
              <a:ext uri="{FF2B5EF4-FFF2-40B4-BE49-F238E27FC236}">
                <a16:creationId xmlns:a16="http://schemas.microsoft.com/office/drawing/2014/main" id="{D07960A2-496B-48CD-AABB-F5CFDAB1BF9B}"/>
              </a:ext>
            </a:extLst>
          </p:cNvPr>
          <p:cNvSpPr/>
          <p:nvPr/>
        </p:nvSpPr>
        <p:spPr>
          <a:xfrm>
            <a:off x="4890499" y="5210043"/>
            <a:ext cx="2411002" cy="27635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C. Civil</a:t>
            </a:r>
          </a:p>
        </p:txBody>
      </p:sp>
      <p:sp>
        <p:nvSpPr>
          <p:cNvPr id="7" name="Rectangle 6">
            <a:extLst>
              <a:ext uri="{FF2B5EF4-FFF2-40B4-BE49-F238E27FC236}">
                <a16:creationId xmlns:a16="http://schemas.microsoft.com/office/drawing/2014/main" id="{25DFF4B1-85A7-4555-9994-2CAB0015C551}"/>
              </a:ext>
            </a:extLst>
          </p:cNvPr>
          <p:cNvSpPr/>
          <p:nvPr/>
        </p:nvSpPr>
        <p:spPr>
          <a:xfrm>
            <a:off x="4890499" y="6454915"/>
            <a:ext cx="2411002" cy="27635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P. Rural</a:t>
            </a:r>
          </a:p>
        </p:txBody>
      </p:sp>
      <p:sp>
        <p:nvSpPr>
          <p:cNvPr id="8" name="Rectangle 7">
            <a:extLst>
              <a:ext uri="{FF2B5EF4-FFF2-40B4-BE49-F238E27FC236}">
                <a16:creationId xmlns:a16="http://schemas.microsoft.com/office/drawing/2014/main" id="{06822ADB-BF21-419A-9527-102BCAB1BFA6}"/>
              </a:ext>
            </a:extLst>
          </p:cNvPr>
          <p:cNvSpPr/>
          <p:nvPr/>
        </p:nvSpPr>
        <p:spPr>
          <a:xfrm>
            <a:off x="4890499" y="5620061"/>
            <a:ext cx="2411002" cy="27635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Cooperativa</a:t>
            </a:r>
          </a:p>
        </p:txBody>
      </p:sp>
      <p:sp>
        <p:nvSpPr>
          <p:cNvPr id="10" name="Rectangle 9">
            <a:extLst>
              <a:ext uri="{FF2B5EF4-FFF2-40B4-BE49-F238E27FC236}">
                <a16:creationId xmlns:a16="http://schemas.microsoft.com/office/drawing/2014/main" id="{6FEB2ADE-195E-405A-AA84-D065D994D4B6}"/>
              </a:ext>
            </a:extLst>
          </p:cNvPr>
          <p:cNvSpPr/>
          <p:nvPr/>
        </p:nvSpPr>
        <p:spPr>
          <a:xfrm>
            <a:off x="4890499" y="6037488"/>
            <a:ext cx="2411002" cy="276358"/>
          </a:xfrm>
          <a:prstGeom prst="rect">
            <a:avLst/>
          </a:prstGeom>
          <a:solidFill>
            <a:schemeClr val="bg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t>EPP - Simples</a:t>
            </a:r>
          </a:p>
        </p:txBody>
      </p:sp>
      <p:sp>
        <p:nvSpPr>
          <p:cNvPr id="6" name="Left Brace 5">
            <a:extLst>
              <a:ext uri="{FF2B5EF4-FFF2-40B4-BE49-F238E27FC236}">
                <a16:creationId xmlns:a16="http://schemas.microsoft.com/office/drawing/2014/main" id="{FFC6C202-54DC-4D8B-B299-F30BDA2822A9}"/>
              </a:ext>
            </a:extLst>
          </p:cNvPr>
          <p:cNvSpPr/>
          <p:nvPr/>
        </p:nvSpPr>
        <p:spPr>
          <a:xfrm rot="5400000">
            <a:off x="6030206" y="4348746"/>
            <a:ext cx="131586" cy="1572043"/>
          </a:xfrm>
          <a:prstGeom prst="leftBrace">
            <a:avLst/>
          </a:prstGeom>
          <a:ln>
            <a:solidFill>
              <a:srgbClr val="FF0000"/>
            </a:solidFill>
          </a:ln>
        </p:spPr>
        <p:style>
          <a:lnRef idx="3">
            <a:schemeClr val="dk1"/>
          </a:lnRef>
          <a:fillRef idx="0">
            <a:schemeClr val="dk1"/>
          </a:fillRef>
          <a:effectRef idx="2">
            <a:schemeClr val="dk1"/>
          </a:effectRef>
          <a:fontRef idx="minor">
            <a:schemeClr val="tx1"/>
          </a:fontRef>
        </p:style>
        <p:txBody>
          <a:bodyPr rtlCol="0" anchor="ctr"/>
          <a:lstStyle/>
          <a:p>
            <a:pPr algn="ctr"/>
            <a:endParaRPr lang="pt-BR"/>
          </a:p>
        </p:txBody>
      </p:sp>
    </p:spTree>
    <p:extLst>
      <p:ext uri="{BB962C8B-B14F-4D97-AF65-F5344CB8AC3E}">
        <p14:creationId xmlns:p14="http://schemas.microsoft.com/office/powerpoint/2010/main" val="15762584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32">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2170031"/>
          </a:xfrm>
          <a:prstGeom prst="rect">
            <a:avLst/>
          </a:prstGeom>
          <a:gradFill>
            <a:gsLst>
              <a:gs pos="0">
                <a:srgbClr val="000000">
                  <a:alpha val="96000"/>
                </a:srgbClr>
              </a:gs>
              <a:gs pos="100000">
                <a:schemeClr val="accent1">
                  <a:lumMod val="75000"/>
                </a:schemeClr>
              </a:gs>
            </a:gsLst>
            <a:lin ang="19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082819" y="0"/>
            <a:ext cx="4097211" cy="2170661"/>
          </a:xfrm>
          <a:prstGeom prst="rect">
            <a:avLst/>
          </a:prstGeom>
          <a:gradFill>
            <a:gsLst>
              <a:gs pos="19000">
                <a:schemeClr val="accent1">
                  <a:lumMod val="50000"/>
                  <a:alpha val="68000"/>
                </a:schemeClr>
              </a:gs>
              <a:gs pos="100000">
                <a:schemeClr val="accent1">
                  <a:alpha val="48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5010646" y="-5010043"/>
            <a:ext cx="2170709" cy="12192000"/>
          </a:xfrm>
          <a:prstGeom prst="rect">
            <a:avLst/>
          </a:prstGeom>
          <a:gradFill>
            <a:gsLst>
              <a:gs pos="23000">
                <a:schemeClr val="accent1">
                  <a:lumMod val="75000"/>
                  <a:alpha val="16000"/>
                </a:schemeClr>
              </a:gs>
              <a:gs pos="99000">
                <a:srgbClr val="000000">
                  <a:alpha val="45000"/>
                </a:srgbClr>
              </a:gs>
            </a:gsLst>
            <a:lin ang="21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itle 1">
            <a:extLst>
              <a:ext uri="{FF2B5EF4-FFF2-40B4-BE49-F238E27FC236}">
                <a16:creationId xmlns:a16="http://schemas.microsoft.com/office/drawing/2014/main" id="{510E17FB-15CD-4C4F-8B6B-F6F68AC48C4C}"/>
              </a:ext>
            </a:extLst>
          </p:cNvPr>
          <p:cNvSpPr>
            <a:spLocks noGrp="1"/>
          </p:cNvSpPr>
          <p:nvPr>
            <p:ph type="title"/>
          </p:nvPr>
        </p:nvSpPr>
        <p:spPr>
          <a:xfrm>
            <a:off x="644056" y="209550"/>
            <a:ext cx="10927830" cy="1762125"/>
          </a:xfrm>
        </p:spPr>
        <p:txBody>
          <a:bodyPr anchor="ctr">
            <a:normAutofit/>
          </a:bodyPr>
          <a:lstStyle/>
          <a:p>
            <a:pPr algn="ctr"/>
            <a:r>
              <a:rPr lang="pt-BR" sz="3200" dirty="0">
                <a:solidFill>
                  <a:srgbClr val="FFFFFF"/>
                </a:solidFill>
                <a:latin typeface="Times New Roman" panose="02020603050405020304" pitchFamily="18" charset="0"/>
                <a:cs typeface="Times New Roman" panose="02020603050405020304" pitchFamily="18" charset="0"/>
              </a:rPr>
              <a:t>Não podem ser informados no S 1000</a:t>
            </a:r>
            <a:br>
              <a:rPr lang="pt-BR" sz="3200" dirty="0">
                <a:solidFill>
                  <a:srgbClr val="FFFFFF"/>
                </a:solidFill>
                <a:latin typeface="Times New Roman" panose="02020603050405020304" pitchFamily="18" charset="0"/>
                <a:cs typeface="Times New Roman" panose="02020603050405020304" pitchFamily="18" charset="0"/>
              </a:rPr>
            </a:br>
            <a:r>
              <a:rPr lang="pt-BR" sz="3200" dirty="0">
                <a:solidFill>
                  <a:srgbClr val="FFFFFF"/>
                </a:solidFill>
                <a:latin typeface="Times New Roman" panose="02020603050405020304" pitchFamily="18" charset="0"/>
                <a:cs typeface="Times New Roman" panose="02020603050405020304" pitchFamily="18" charset="0"/>
              </a:rPr>
              <a:t>Caso tenha movimentação deverá ser informado no S1005 do EFR Municipal  - Caso não tenha movimentação não informar</a:t>
            </a:r>
          </a:p>
        </p:txBody>
      </p:sp>
      <p:sp>
        <p:nvSpPr>
          <p:cNvPr id="4" name="Footer Placeholder 3">
            <a:extLst>
              <a:ext uri="{FF2B5EF4-FFF2-40B4-BE49-F238E27FC236}">
                <a16:creationId xmlns:a16="http://schemas.microsoft.com/office/drawing/2014/main" id="{314A9DE2-CF05-4644-B61B-65C180BE20B2}"/>
              </a:ext>
            </a:extLst>
          </p:cNvPr>
          <p:cNvSpPr>
            <a:spLocks noGrp="1"/>
          </p:cNvSpPr>
          <p:nvPr>
            <p:ph type="ftr" sz="quarter" idx="11"/>
          </p:nvPr>
        </p:nvSpPr>
        <p:spPr>
          <a:xfrm rot="5400000">
            <a:off x="-1828800" y="1984248"/>
            <a:ext cx="4114800" cy="365125"/>
          </a:xfrm>
        </p:spPr>
        <p:txBody>
          <a:bodyPr>
            <a:normAutofit/>
          </a:bodyPr>
          <a:lstStyle/>
          <a:p>
            <a:pPr algn="l">
              <a:spcAft>
                <a:spcPts val="600"/>
              </a:spcAft>
            </a:pPr>
            <a:r>
              <a:rPr lang="it-IT" sz="1100">
                <a:solidFill>
                  <a:srgbClr val="FFFFFF"/>
                </a:solidFill>
              </a:rPr>
              <a:t>eraldo consorte -  econsort@gmail.com</a:t>
            </a:r>
            <a:endParaRPr lang="pt-BR" sz="1100">
              <a:solidFill>
                <a:srgbClr val="FFFFFF"/>
              </a:solidFill>
            </a:endParaRPr>
          </a:p>
        </p:txBody>
      </p:sp>
      <p:sp>
        <p:nvSpPr>
          <p:cNvPr id="5" name="Slide Number Placeholder 4">
            <a:extLst>
              <a:ext uri="{FF2B5EF4-FFF2-40B4-BE49-F238E27FC236}">
                <a16:creationId xmlns:a16="http://schemas.microsoft.com/office/drawing/2014/main" id="{762C97BF-DFD7-4752-B961-986774A60A2C}"/>
              </a:ext>
            </a:extLst>
          </p:cNvPr>
          <p:cNvSpPr>
            <a:spLocks noGrp="1"/>
          </p:cNvSpPr>
          <p:nvPr>
            <p:ph type="sldNum" sz="quarter" idx="12"/>
          </p:nvPr>
        </p:nvSpPr>
        <p:spPr>
          <a:xfrm>
            <a:off x="11704320" y="6455664"/>
            <a:ext cx="448056" cy="365125"/>
          </a:xfrm>
        </p:spPr>
        <p:txBody>
          <a:bodyPr>
            <a:normAutofit/>
          </a:bodyPr>
          <a:lstStyle/>
          <a:p>
            <a:pPr>
              <a:spcAft>
                <a:spcPts val="600"/>
              </a:spcAft>
            </a:pPr>
            <a:fld id="{DF25A8D9-0F96-4EA7-B12F-FB0D539BE725}" type="slidenum">
              <a:rPr lang="pt-BR" sz="1100" smtClean="0">
                <a:solidFill>
                  <a:schemeClr val="tx1">
                    <a:lumMod val="50000"/>
                    <a:lumOff val="50000"/>
                  </a:schemeClr>
                </a:solidFill>
              </a:rPr>
              <a:pPr>
                <a:spcAft>
                  <a:spcPts val="600"/>
                </a:spcAft>
              </a:pPr>
              <a:t>65</a:t>
            </a:fld>
            <a:endParaRPr lang="pt-BR" sz="1100">
              <a:solidFill>
                <a:schemeClr val="tx1">
                  <a:lumMod val="50000"/>
                  <a:lumOff val="50000"/>
                </a:schemeClr>
              </a:solidFill>
            </a:endParaRPr>
          </a:p>
        </p:txBody>
      </p:sp>
      <p:graphicFrame>
        <p:nvGraphicFramePr>
          <p:cNvPr id="6" name="Content Placeholder 5">
            <a:extLst>
              <a:ext uri="{FF2B5EF4-FFF2-40B4-BE49-F238E27FC236}">
                <a16:creationId xmlns:a16="http://schemas.microsoft.com/office/drawing/2014/main" id="{BD79BFB6-A4E6-45CF-9FB3-F726C748D13C}"/>
              </a:ext>
            </a:extLst>
          </p:cNvPr>
          <p:cNvGraphicFramePr>
            <a:graphicFrameLocks noGrp="1"/>
          </p:cNvGraphicFramePr>
          <p:nvPr>
            <p:ph idx="1"/>
            <p:extLst>
              <p:ext uri="{D42A27DB-BD31-4B8C-83A1-F6EECF244321}">
                <p14:modId xmlns:p14="http://schemas.microsoft.com/office/powerpoint/2010/main" val="3953029705"/>
              </p:ext>
            </p:extLst>
          </p:nvPr>
        </p:nvGraphicFramePr>
        <p:xfrm>
          <a:off x="333374" y="2348742"/>
          <a:ext cx="11610975" cy="3985743"/>
        </p:xfrm>
        <a:graphic>
          <a:graphicData uri="http://schemas.openxmlformats.org/drawingml/2006/table">
            <a:tbl>
              <a:tblPr>
                <a:noFill/>
              </a:tblPr>
              <a:tblGrid>
                <a:gridCol w="1969838">
                  <a:extLst>
                    <a:ext uri="{9D8B030D-6E8A-4147-A177-3AD203B41FA5}">
                      <a16:colId xmlns:a16="http://schemas.microsoft.com/office/drawing/2014/main" val="3086014940"/>
                    </a:ext>
                  </a:extLst>
                </a:gridCol>
                <a:gridCol w="9641137">
                  <a:extLst>
                    <a:ext uri="{9D8B030D-6E8A-4147-A177-3AD203B41FA5}">
                      <a16:colId xmlns:a16="http://schemas.microsoft.com/office/drawing/2014/main" val="1501613518"/>
                    </a:ext>
                  </a:extLst>
                </a:gridCol>
              </a:tblGrid>
              <a:tr h="739612">
                <a:tc>
                  <a:txBody>
                    <a:bodyPr/>
                    <a:lstStyle/>
                    <a:p>
                      <a:pPr algn="ctr" fontAlgn="ctr">
                        <a:spcBef>
                          <a:spcPts val="0"/>
                        </a:spcBef>
                        <a:spcAft>
                          <a:spcPts val="0"/>
                        </a:spcAft>
                      </a:pPr>
                      <a:r>
                        <a:rPr lang="pt-BR" sz="2400" b="0" i="0" u="none" strike="noStrike" dirty="0">
                          <a:solidFill>
                            <a:schemeClr val="tx1">
                              <a:lumMod val="75000"/>
                              <a:lumOff val="25000"/>
                            </a:schemeClr>
                          </a:solidFill>
                          <a:effectLst/>
                          <a:latin typeface="Arial" panose="020B0604020202020204" pitchFamily="34" charset="0"/>
                        </a:rPr>
                        <a:t>código</a:t>
                      </a: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ctr">
                        <a:spcBef>
                          <a:spcPts val="0"/>
                        </a:spcBef>
                        <a:spcAft>
                          <a:spcPts val="0"/>
                        </a:spcAft>
                      </a:pPr>
                      <a:r>
                        <a:rPr lang="pt-BR" sz="2400" b="0" i="0" u="none" strike="noStrike" dirty="0">
                          <a:solidFill>
                            <a:schemeClr val="tx1">
                              <a:lumMod val="75000"/>
                              <a:lumOff val="25000"/>
                            </a:schemeClr>
                          </a:solidFill>
                          <a:effectLst/>
                          <a:latin typeface="Arial" panose="020B0604020202020204" pitchFamily="34" charset="0"/>
                        </a:rPr>
                        <a:t>Natureza Jurídica</a:t>
                      </a: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1326144917"/>
                  </a:ext>
                </a:extLst>
              </a:tr>
              <a:tr h="629840">
                <a:tc>
                  <a:txBody>
                    <a:bodyPr/>
                    <a:lstStyle/>
                    <a:p>
                      <a:pPr algn="ctr" fontAlgn="ctr">
                        <a:spcBef>
                          <a:spcPts val="0"/>
                        </a:spcBef>
                        <a:spcAft>
                          <a:spcPts val="0"/>
                        </a:spcAft>
                      </a:pPr>
                      <a:r>
                        <a:rPr lang="pt-BR" sz="2400" b="0" i="0" u="none" strike="noStrike" dirty="0">
                          <a:solidFill>
                            <a:schemeClr val="tx1">
                              <a:lumMod val="75000"/>
                              <a:lumOff val="25000"/>
                            </a:schemeClr>
                          </a:solidFill>
                          <a:effectLst/>
                          <a:latin typeface="Calibri Light" panose="020F0302020204030204" pitchFamily="34" charset="0"/>
                        </a:rPr>
                        <a:t>119-8</a:t>
                      </a:r>
                      <a:endParaRPr lang="pt-BR" sz="2400" b="0" i="0" u="none" strike="noStrike" dirty="0">
                        <a:solidFill>
                          <a:schemeClr val="tx1">
                            <a:lumMod val="75000"/>
                            <a:lumOff val="25000"/>
                          </a:schemeClr>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ctr">
                        <a:spcBef>
                          <a:spcPts val="0"/>
                        </a:spcBef>
                        <a:spcAft>
                          <a:spcPts val="0"/>
                        </a:spcAft>
                      </a:pPr>
                      <a:r>
                        <a:rPr lang="pt-BR" sz="2400" b="0" i="0" u="none" strike="noStrike" dirty="0">
                          <a:solidFill>
                            <a:schemeClr val="tx1">
                              <a:lumMod val="75000"/>
                              <a:lumOff val="25000"/>
                            </a:schemeClr>
                          </a:solidFill>
                          <a:effectLst/>
                          <a:latin typeface="Calibri Light" panose="020F0302020204030204" pitchFamily="34" charset="0"/>
                        </a:rPr>
                        <a:t>Comissão Polinacional</a:t>
                      </a:r>
                      <a:endParaRPr lang="pt-BR" sz="2400" b="0" i="0" u="none" strike="noStrike" dirty="0">
                        <a:solidFill>
                          <a:schemeClr val="tx1">
                            <a:lumMod val="75000"/>
                            <a:lumOff val="25000"/>
                          </a:schemeClr>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1996814401"/>
                  </a:ext>
                </a:extLst>
              </a:tr>
              <a:tr h="574519">
                <a:tc>
                  <a:txBody>
                    <a:bodyPr/>
                    <a:lstStyle/>
                    <a:p>
                      <a:pPr algn="ctr" fontAlgn="ctr">
                        <a:spcBef>
                          <a:spcPts val="0"/>
                        </a:spcBef>
                        <a:spcAft>
                          <a:spcPts val="0"/>
                        </a:spcAft>
                      </a:pPr>
                      <a:r>
                        <a:rPr lang="pt-BR" sz="2400" b="0" i="0" u="none" strike="noStrike">
                          <a:solidFill>
                            <a:schemeClr val="tx1">
                              <a:lumMod val="75000"/>
                              <a:lumOff val="25000"/>
                            </a:schemeClr>
                          </a:solidFill>
                          <a:effectLst/>
                          <a:latin typeface="Calibri Light" panose="020F0302020204030204" pitchFamily="34" charset="0"/>
                        </a:rPr>
                        <a:t>131-7</a:t>
                      </a:r>
                      <a:endParaRPr lang="pt-BR" sz="2400" b="0" i="0" u="none" strike="noStrike">
                        <a:solidFill>
                          <a:schemeClr val="tx1">
                            <a:lumMod val="75000"/>
                            <a:lumOff val="25000"/>
                          </a:schemeClr>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ctr">
                        <a:spcBef>
                          <a:spcPts val="0"/>
                        </a:spcBef>
                        <a:spcAft>
                          <a:spcPts val="0"/>
                        </a:spcAft>
                      </a:pPr>
                      <a:r>
                        <a:rPr lang="pt-BR" sz="2400" b="0" i="0" u="none" strike="noStrike" dirty="0">
                          <a:solidFill>
                            <a:schemeClr val="tx1">
                              <a:lumMod val="75000"/>
                              <a:lumOff val="25000"/>
                            </a:schemeClr>
                          </a:solidFill>
                          <a:effectLst/>
                          <a:latin typeface="Calibri Light" panose="020F0302020204030204" pitchFamily="34" charset="0"/>
                        </a:rPr>
                        <a:t> Fundo Público da Administração Direta Federal</a:t>
                      </a:r>
                      <a:endParaRPr lang="pt-BR" sz="2400" b="0" i="0" u="none" strike="noStrike" dirty="0">
                        <a:solidFill>
                          <a:schemeClr val="tx1">
                            <a:lumMod val="75000"/>
                            <a:lumOff val="25000"/>
                          </a:schemeClr>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2844702002"/>
                  </a:ext>
                </a:extLst>
              </a:tr>
              <a:tr h="862479">
                <a:tc>
                  <a:txBody>
                    <a:bodyPr/>
                    <a:lstStyle/>
                    <a:p>
                      <a:pPr algn="ctr" fontAlgn="ctr">
                        <a:spcBef>
                          <a:spcPts val="0"/>
                        </a:spcBef>
                        <a:spcAft>
                          <a:spcPts val="0"/>
                        </a:spcAft>
                      </a:pPr>
                      <a:r>
                        <a:rPr lang="pt-BR" sz="2400" b="0" i="0" u="none" strike="noStrike">
                          <a:solidFill>
                            <a:schemeClr val="tx1">
                              <a:lumMod val="75000"/>
                              <a:lumOff val="25000"/>
                            </a:schemeClr>
                          </a:solidFill>
                          <a:effectLst/>
                          <a:latin typeface="Calibri Light" panose="020F0302020204030204" pitchFamily="34" charset="0"/>
                        </a:rPr>
                        <a:t>132-5</a:t>
                      </a:r>
                      <a:endParaRPr lang="pt-BR" sz="2400" b="0" i="0" u="none" strike="noStrike">
                        <a:solidFill>
                          <a:schemeClr val="tx1">
                            <a:lumMod val="75000"/>
                            <a:lumOff val="25000"/>
                          </a:schemeClr>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ctr">
                        <a:spcBef>
                          <a:spcPts val="0"/>
                        </a:spcBef>
                        <a:spcAft>
                          <a:spcPts val="0"/>
                        </a:spcAft>
                      </a:pPr>
                      <a:r>
                        <a:rPr lang="pt-BR" sz="2400" b="0" i="0" u="none" strike="noStrike" dirty="0">
                          <a:solidFill>
                            <a:schemeClr val="tx1">
                              <a:lumMod val="75000"/>
                              <a:lumOff val="25000"/>
                            </a:schemeClr>
                          </a:solidFill>
                          <a:effectLst/>
                          <a:latin typeface="Calibri Light" panose="020F0302020204030204" pitchFamily="34" charset="0"/>
                        </a:rPr>
                        <a:t>Fundo Público da Administração Direta Estadual ou do Distrito Federal</a:t>
                      </a:r>
                      <a:endParaRPr lang="pt-BR" sz="2400" b="0" i="0" u="none" strike="noStrike" dirty="0">
                        <a:solidFill>
                          <a:schemeClr val="tx1">
                            <a:lumMod val="75000"/>
                            <a:lumOff val="25000"/>
                          </a:schemeClr>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3603481360"/>
                  </a:ext>
                </a:extLst>
              </a:tr>
              <a:tr h="800460">
                <a:tc>
                  <a:txBody>
                    <a:bodyPr/>
                    <a:lstStyle/>
                    <a:p>
                      <a:pPr algn="ctr" fontAlgn="ctr">
                        <a:spcBef>
                          <a:spcPts val="0"/>
                        </a:spcBef>
                        <a:spcAft>
                          <a:spcPts val="0"/>
                        </a:spcAft>
                      </a:pPr>
                      <a:r>
                        <a:rPr lang="pt-BR" sz="2400" b="1" i="1" u="none" strike="noStrike" dirty="0">
                          <a:solidFill>
                            <a:srgbClr val="002060"/>
                          </a:solidFill>
                          <a:effectLst/>
                          <a:latin typeface="Calibri Light" panose="020F0302020204030204" pitchFamily="34" charset="0"/>
                        </a:rPr>
                        <a:t>133-3</a:t>
                      </a:r>
                      <a:endParaRPr lang="pt-BR" sz="2400" b="1" i="1" u="none" strike="noStrike" dirty="0">
                        <a:solidFill>
                          <a:srgbClr val="002060"/>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tc>
                  <a:txBody>
                    <a:bodyPr/>
                    <a:lstStyle/>
                    <a:p>
                      <a:pPr algn="ctr" fontAlgn="ctr">
                        <a:spcBef>
                          <a:spcPts val="0"/>
                        </a:spcBef>
                        <a:spcAft>
                          <a:spcPts val="0"/>
                        </a:spcAft>
                      </a:pPr>
                      <a:r>
                        <a:rPr lang="pt-BR" sz="2400" b="1" i="1" u="none" strike="noStrike" dirty="0">
                          <a:solidFill>
                            <a:srgbClr val="002060"/>
                          </a:solidFill>
                          <a:effectLst/>
                          <a:latin typeface="Calibri Light" panose="020F0302020204030204" pitchFamily="34" charset="0"/>
                        </a:rPr>
                        <a:t>Fundo Público da Administração Direta Municipal</a:t>
                      </a:r>
                      <a:endParaRPr lang="pt-BR" sz="2400" b="1" i="1" u="none" strike="noStrike" dirty="0">
                        <a:solidFill>
                          <a:srgbClr val="002060"/>
                        </a:solidFill>
                        <a:effectLst/>
                        <a:latin typeface="Arial" panose="020B0604020202020204" pitchFamily="34" charset="0"/>
                      </a:endParaRPr>
                    </a:p>
                  </a:txBody>
                  <a:tcPr marL="392797" marR="204254" marT="204254" marB="204254"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4BCBE">
                        <a:alpha val="34902"/>
                      </a:srgbClr>
                    </a:solidFill>
                  </a:tcPr>
                </a:tc>
                <a:extLst>
                  <a:ext uri="{0D108BD9-81ED-4DB2-BD59-A6C34878D82A}">
                    <a16:rowId xmlns:a16="http://schemas.microsoft.com/office/drawing/2014/main" val="3770430141"/>
                  </a:ext>
                </a:extLst>
              </a:tr>
            </a:tbl>
          </a:graphicData>
        </a:graphic>
      </p:graphicFrame>
    </p:spTree>
    <p:extLst>
      <p:ext uri="{BB962C8B-B14F-4D97-AF65-F5344CB8AC3E}">
        <p14:creationId xmlns:p14="http://schemas.microsoft.com/office/powerpoint/2010/main" val="266114307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ítulo 3"/>
          <p:cNvSpPr>
            <a:spLocks noGrp="1"/>
          </p:cNvSpPr>
          <p:nvPr>
            <p:ph type="title"/>
          </p:nvPr>
        </p:nvSpPr>
        <p:spPr>
          <a:xfrm>
            <a:off x="2309625" y="606514"/>
            <a:ext cx="9227055" cy="850900"/>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a:defRPr/>
            </a:pPr>
            <a:r>
              <a:rPr lang="pt-BR" sz="3200" b="1" dirty="0">
                <a:solidFill>
                  <a:schemeClr val="bg1"/>
                </a:solidFill>
                <a:latin typeface="Cambria" panose="02040503050406030204" pitchFamily="18" charset="0"/>
              </a:rPr>
              <a:t>S-1005 - Tabela de Estabelecimentos </a:t>
            </a:r>
          </a:p>
        </p:txBody>
      </p:sp>
      <p:sp>
        <p:nvSpPr>
          <p:cNvPr id="5" name="Espaço Reservado para Conteúdo 4"/>
          <p:cNvSpPr>
            <a:spLocks noGrp="1"/>
          </p:cNvSpPr>
          <p:nvPr>
            <p:ph idx="1"/>
          </p:nvPr>
        </p:nvSpPr>
        <p:spPr>
          <a:xfrm>
            <a:off x="838200" y="1838688"/>
            <a:ext cx="10515600" cy="3015316"/>
          </a:xfrm>
          <a:ln>
            <a:noFill/>
          </a:ln>
        </p:spPr>
        <p:txBody>
          <a:bodyPr rtlCol="0">
            <a:normAutofit/>
          </a:bodyPr>
          <a:lstStyle/>
          <a:p>
            <a:pPr algn="just">
              <a:defRPr/>
            </a:pPr>
            <a:endParaRPr lang="pt-BR" dirty="0">
              <a:solidFill>
                <a:schemeClr val="bg2">
                  <a:lumMod val="10000"/>
                </a:schemeClr>
              </a:solidFill>
            </a:endParaRPr>
          </a:p>
          <a:p>
            <a:pPr algn="just">
              <a:defRPr/>
            </a:pPr>
            <a:r>
              <a:rPr lang="pt-BR" dirty="0">
                <a:solidFill>
                  <a:schemeClr val="bg2">
                    <a:lumMod val="10000"/>
                  </a:schemeClr>
                </a:solidFill>
              </a:rPr>
              <a:t>O evento apresenta o detalhamento de informações de FPAS/Terceiros para os estabelecimentos (filiais) do contribuinte, além de informações relativas ao CNAE Preponderante e alíquota RAT das obras de construção civil. As informações prestadas no evento são utilizadas na apuração das contribuições incidentes sobre as remunerações dos trabalhadores dos referidos estabelecimentos.</a:t>
            </a:r>
          </a:p>
          <a:p>
            <a:pPr>
              <a:defRPr/>
            </a:pPr>
            <a:endParaRPr lang="pt-BR" dirty="0"/>
          </a:p>
        </p:txBody>
      </p:sp>
      <p:sp>
        <p:nvSpPr>
          <p:cNvPr id="39940"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4DD07059-BB33-4558-B26D-9F1AB64F4936}" type="slidenum">
              <a:rPr lang="pt-BR" altLang="pt-BR" sz="1200">
                <a:solidFill>
                  <a:srgbClr val="8F989C"/>
                </a:solidFill>
              </a:rPr>
              <a:pPr>
                <a:spcBef>
                  <a:spcPct val="0"/>
                </a:spcBef>
                <a:buFontTx/>
                <a:buNone/>
              </a:pPr>
              <a:t>66</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pic>
        <p:nvPicPr>
          <p:cNvPr id="7" name="Content Placeholder 5" descr="Imagem relacionada"/>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276820" y="0"/>
            <a:ext cx="2032805" cy="2063933"/>
          </a:xfrm>
          <a:prstGeom prst="rect">
            <a:avLst/>
          </a:prstGeom>
          <a:noFill/>
          <a:ln>
            <a:noFill/>
          </a:ln>
        </p:spPr>
      </p:pic>
    </p:spTree>
    <p:extLst>
      <p:ext uri="{BB962C8B-B14F-4D97-AF65-F5344CB8AC3E}">
        <p14:creationId xmlns:p14="http://schemas.microsoft.com/office/powerpoint/2010/main" val="328753094"/>
      </p:ext>
    </p:extLst>
  </p:cSld>
  <p:clrMapOvr>
    <a:masterClrMapping/>
  </p:clrMapOvr>
  <p:transition spd="slow">
    <p:cove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C1E770-2E2B-47E1-ADC9-96387C9E080E}"/>
              </a:ext>
            </a:extLst>
          </p:cNvPr>
          <p:cNvSpPr>
            <a:spLocks noGrp="1"/>
          </p:cNvSpPr>
          <p:nvPr>
            <p:ph type="title"/>
          </p:nvPr>
        </p:nvSpPr>
        <p:spPr>
          <a:xfrm>
            <a:off x="838200" y="365125"/>
            <a:ext cx="10515600" cy="625475"/>
          </a:xfrm>
        </p:spPr>
        <p:txBody>
          <a:bodyPr>
            <a:normAutofit fontScale="90000"/>
          </a:bodyPr>
          <a:lstStyle/>
          <a:p>
            <a:r>
              <a:rPr lang="pt-BR" dirty="0"/>
              <a:t>informações</a:t>
            </a:r>
          </a:p>
        </p:txBody>
      </p:sp>
      <p:graphicFrame>
        <p:nvGraphicFramePr>
          <p:cNvPr id="6" name="Content Placeholder 5">
            <a:extLst>
              <a:ext uri="{FF2B5EF4-FFF2-40B4-BE49-F238E27FC236}">
                <a16:creationId xmlns:a16="http://schemas.microsoft.com/office/drawing/2014/main" id="{5F9FA016-12AF-4C64-B340-B8E4B31313F7}"/>
              </a:ext>
            </a:extLst>
          </p:cNvPr>
          <p:cNvGraphicFramePr>
            <a:graphicFrameLocks noGrp="1"/>
          </p:cNvGraphicFramePr>
          <p:nvPr>
            <p:ph idx="1"/>
            <p:extLst>
              <p:ext uri="{D42A27DB-BD31-4B8C-83A1-F6EECF244321}">
                <p14:modId xmlns:p14="http://schemas.microsoft.com/office/powerpoint/2010/main" val="1827122736"/>
              </p:ext>
            </p:extLst>
          </p:nvPr>
        </p:nvGraphicFramePr>
        <p:xfrm>
          <a:off x="1074506" y="1054893"/>
          <a:ext cx="10515600" cy="47482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a:extLst>
              <a:ext uri="{FF2B5EF4-FFF2-40B4-BE49-F238E27FC236}">
                <a16:creationId xmlns:a16="http://schemas.microsoft.com/office/drawing/2014/main" id="{6B42FC8F-FD10-4F4E-ADED-264FFC164336}"/>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034E6A55-5B39-47AF-9166-E2FC6073D8F6}"/>
              </a:ext>
            </a:extLst>
          </p:cNvPr>
          <p:cNvSpPr>
            <a:spLocks noGrp="1"/>
          </p:cNvSpPr>
          <p:nvPr>
            <p:ph type="sldNum" sz="quarter" idx="12"/>
          </p:nvPr>
        </p:nvSpPr>
        <p:spPr/>
        <p:txBody>
          <a:bodyPr/>
          <a:lstStyle/>
          <a:p>
            <a:fld id="{DF25A8D9-0F96-4EA7-B12F-FB0D539BE725}" type="slidenum">
              <a:rPr lang="pt-BR" smtClean="0"/>
              <a:t>67</a:t>
            </a:fld>
            <a:endParaRPr lang="pt-BR"/>
          </a:p>
        </p:txBody>
      </p:sp>
    </p:spTree>
    <p:extLst>
      <p:ext uri="{BB962C8B-B14F-4D97-AF65-F5344CB8AC3E}">
        <p14:creationId xmlns:p14="http://schemas.microsoft.com/office/powerpoint/2010/main" val="5373129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ítulo 3"/>
          <p:cNvSpPr>
            <a:spLocks noGrp="1"/>
          </p:cNvSpPr>
          <p:nvPr>
            <p:ph type="title"/>
          </p:nvPr>
        </p:nvSpPr>
        <p:spPr>
          <a:xfrm>
            <a:off x="2599510" y="496707"/>
            <a:ext cx="8662850" cy="850900"/>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sz="3600" b="1" dirty="0">
                <a:solidFill>
                  <a:schemeClr val="bg1"/>
                </a:solidFill>
                <a:latin typeface="Cambria" panose="02040503050406030204" pitchFamily="18" charset="0"/>
              </a:rPr>
              <a:t>S-1010 - Tabela de Rubricas</a:t>
            </a:r>
          </a:p>
        </p:txBody>
      </p:sp>
      <p:sp>
        <p:nvSpPr>
          <p:cNvPr id="5" name="Espaço Reservado para Conteúdo 4"/>
          <p:cNvSpPr>
            <a:spLocks noGrp="1"/>
          </p:cNvSpPr>
          <p:nvPr>
            <p:ph idx="1"/>
          </p:nvPr>
        </p:nvSpPr>
        <p:spPr>
          <a:xfrm>
            <a:off x="838200" y="1492624"/>
            <a:ext cx="10515600" cy="4176655"/>
          </a:xfrm>
          <a:solidFill>
            <a:schemeClr val="bg1"/>
          </a:solidFill>
          <a:ln>
            <a:noFill/>
          </a:ln>
        </p:spPr>
        <p:txBody>
          <a:bodyPr rtlCol="0">
            <a:normAutofit/>
          </a:bodyPr>
          <a:lstStyle/>
          <a:p>
            <a:pPr algn="just">
              <a:defRPr/>
            </a:pPr>
            <a:endParaRPr lang="pt-BR" dirty="0">
              <a:solidFill>
                <a:srgbClr val="002060"/>
              </a:solidFill>
            </a:endParaRPr>
          </a:p>
          <a:p>
            <a:pPr algn="just">
              <a:defRPr/>
            </a:pPr>
            <a:r>
              <a:rPr lang="pt-BR" dirty="0">
                <a:solidFill>
                  <a:srgbClr val="002060"/>
                </a:solidFill>
              </a:rPr>
              <a:t>Evento utilizado para inclusão, alteração e exclusão de registros na tabela de RUBRICAS do empregador. As informações consolidadas desta tabela são utilizadas para validação do evento de Remuneração dos trabalhadores. Para envio deste evento é necessário o envio prévio do evento de Informações Cadastrais do Contribuinte/Empregador.</a:t>
            </a:r>
          </a:p>
          <a:p>
            <a:pPr>
              <a:defRPr/>
            </a:pPr>
            <a:r>
              <a:rPr lang="pt-BR" b="1" dirty="0">
                <a:solidFill>
                  <a:srgbClr val="002060"/>
                </a:solidFill>
              </a:rPr>
              <a:t>Tabela 3 – Natureza das rubricas da folha de pagamento</a:t>
            </a:r>
          </a:p>
          <a:p>
            <a:pPr>
              <a:defRPr/>
            </a:pPr>
            <a:r>
              <a:rPr lang="pt-BR" b="1" dirty="0">
                <a:solidFill>
                  <a:srgbClr val="002060"/>
                </a:solidFill>
              </a:rPr>
              <a:t>Eventos folha x tabela 03 (DE PARA) </a:t>
            </a:r>
            <a:endParaRPr lang="pt-BR" dirty="0">
              <a:solidFill>
                <a:srgbClr val="002060"/>
              </a:solidFill>
            </a:endParaRPr>
          </a:p>
        </p:txBody>
      </p:sp>
      <p:sp>
        <p:nvSpPr>
          <p:cNvPr id="41988"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240B434D-EDDC-4C1E-A2DF-3EFF789513AB}" type="slidenum">
              <a:rPr lang="pt-BR" altLang="pt-BR" sz="1200">
                <a:solidFill>
                  <a:srgbClr val="8F989C"/>
                </a:solidFill>
              </a:rPr>
              <a:pPr>
                <a:spcBef>
                  <a:spcPct val="0"/>
                </a:spcBef>
                <a:buFontTx/>
                <a:buNone/>
              </a:pPr>
              <a:t>68</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pic>
        <p:nvPicPr>
          <p:cNvPr id="8" name="Content Placeholder 5" descr="Imagem relacionada"/>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316008" y="0"/>
            <a:ext cx="2032805" cy="2063933"/>
          </a:xfrm>
          <a:prstGeom prst="rect">
            <a:avLst/>
          </a:prstGeom>
          <a:noFill/>
          <a:ln>
            <a:noFill/>
          </a:ln>
        </p:spPr>
      </p:pic>
    </p:spTree>
    <p:extLst>
      <p:ext uri="{BB962C8B-B14F-4D97-AF65-F5344CB8AC3E}">
        <p14:creationId xmlns:p14="http://schemas.microsoft.com/office/powerpoint/2010/main" val="4288713526"/>
      </p:ext>
    </p:extLst>
  </p:cSld>
  <p:clrMapOvr>
    <a:masterClrMapping/>
  </p:clrMapOvr>
  <p:transition spd="slow">
    <p:cove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it-IT"/>
              <a:t>eraldo consorte -  econsort@gmail.com</a:t>
            </a:r>
            <a:endParaRPr lang="pt-BR"/>
          </a:p>
        </p:txBody>
      </p:sp>
      <p:sp>
        <p:nvSpPr>
          <p:cNvPr id="3" name="Slide Number Placeholder 2"/>
          <p:cNvSpPr>
            <a:spLocks noGrp="1"/>
          </p:cNvSpPr>
          <p:nvPr>
            <p:ph type="sldNum" sz="quarter" idx="12"/>
          </p:nvPr>
        </p:nvSpPr>
        <p:spPr/>
        <p:txBody>
          <a:bodyPr/>
          <a:lstStyle/>
          <a:p>
            <a:fld id="{DF25A8D9-0F96-4EA7-B12F-FB0D539BE725}" type="slidenum">
              <a:rPr lang="pt-BR" smtClean="0"/>
              <a:t>69</a:t>
            </a:fld>
            <a:endParaRPr lang="pt-BR"/>
          </a:p>
        </p:txBody>
      </p:sp>
      <p:sp>
        <p:nvSpPr>
          <p:cNvPr id="4" name="Rectangle 3"/>
          <p:cNvSpPr/>
          <p:nvPr/>
        </p:nvSpPr>
        <p:spPr>
          <a:xfrm>
            <a:off x="901337" y="474345"/>
            <a:ext cx="9562012" cy="5847755"/>
          </a:xfrm>
          <a:prstGeom prst="rect">
            <a:avLst/>
          </a:prstGeom>
        </p:spPr>
        <p:txBody>
          <a:bodyPr wrap="square">
            <a:spAutoFit/>
          </a:bodyPr>
          <a:lstStyle/>
          <a:p>
            <a:pPr algn="just"/>
            <a:r>
              <a:rPr lang="pt-BR" sz="2200" b="1" dirty="0">
                <a:latin typeface="Times New Roman" panose="02020603050405020304" pitchFamily="18" charset="0"/>
              </a:rPr>
              <a:t>Tipo de rubrica Conceito</a:t>
            </a:r>
          </a:p>
          <a:p>
            <a:pPr algn="just"/>
            <a:r>
              <a:rPr lang="pt-BR" sz="2200" dirty="0">
                <a:latin typeface="Times New Roman" panose="02020603050405020304" pitchFamily="18" charset="0"/>
              </a:rPr>
              <a:t>1 – Vencimento, provento ou pensão valor pago ao trabalhador que integra ou não a base de cálculo da contribuição previdenciária, do imposto de renda retido na fonte ou do FGTS</a:t>
            </a:r>
          </a:p>
          <a:p>
            <a:pPr algn="just"/>
            <a:endParaRPr lang="pt-BR" sz="2200" dirty="0">
              <a:latin typeface="Times New Roman" panose="02020603050405020304" pitchFamily="18" charset="0"/>
            </a:endParaRPr>
          </a:p>
          <a:p>
            <a:pPr algn="just"/>
            <a:r>
              <a:rPr lang="pt-BR" sz="2200" dirty="0">
                <a:latin typeface="Times New Roman" panose="02020603050405020304" pitchFamily="18" charset="0"/>
              </a:rPr>
              <a:t>2 – Desconto valor deduzido do montante pago ao trabalhador</a:t>
            </a:r>
          </a:p>
          <a:p>
            <a:pPr algn="just"/>
            <a:endParaRPr lang="pt-BR" sz="2200" dirty="0">
              <a:latin typeface="Times New Roman" panose="02020603050405020304" pitchFamily="18" charset="0"/>
            </a:endParaRPr>
          </a:p>
          <a:p>
            <a:pPr algn="just"/>
            <a:r>
              <a:rPr lang="pt-BR" sz="2200" dirty="0">
                <a:latin typeface="Times New Roman" panose="02020603050405020304" pitchFamily="18" charset="0"/>
              </a:rPr>
              <a:t>3 – Informativa valor não pago como provento nem descontado do trabalhador, mas que pode ser</a:t>
            </a:r>
          </a:p>
          <a:p>
            <a:pPr algn="just"/>
            <a:r>
              <a:rPr lang="pt-BR" sz="2200" dirty="0">
                <a:latin typeface="Times New Roman" panose="02020603050405020304" pitchFamily="18" charset="0"/>
              </a:rPr>
              <a:t>base de cálculo de tributos ou do FGTS. Exemplos: salário-maternidade pago pelo INSS, serviço militar obrigatório, benefícios previdenciários de natureza acidentária.</a:t>
            </a:r>
          </a:p>
          <a:p>
            <a:pPr algn="just"/>
            <a:endParaRPr lang="pt-BR" sz="2200" dirty="0">
              <a:latin typeface="Times New Roman" panose="02020603050405020304" pitchFamily="18" charset="0"/>
            </a:endParaRPr>
          </a:p>
          <a:p>
            <a:pPr algn="just"/>
            <a:r>
              <a:rPr lang="pt-BR" sz="2200" dirty="0">
                <a:latin typeface="Times New Roman" panose="02020603050405020304" pitchFamily="18" charset="0"/>
              </a:rPr>
              <a:t>4 – Informativa dedutora valor não pago como provento nem descontado do trabalhador, mas que pode reduzir alguma base de cálculo de tributos ou do FGTS. Exemplo: dedução de</a:t>
            </a:r>
          </a:p>
          <a:p>
            <a:pPr algn="just"/>
            <a:r>
              <a:rPr lang="pt-BR" sz="2200" dirty="0">
                <a:latin typeface="Times New Roman" panose="02020603050405020304" pitchFamily="18" charset="0"/>
              </a:rPr>
              <a:t>dependente na apuração do imposto de renda da pessoa física.</a:t>
            </a:r>
            <a:endParaRPr lang="pt-BR" dirty="0"/>
          </a:p>
        </p:txBody>
      </p:sp>
    </p:spTree>
    <p:extLst>
      <p:ext uri="{BB962C8B-B14F-4D97-AF65-F5344CB8AC3E}">
        <p14:creationId xmlns:p14="http://schemas.microsoft.com/office/powerpoint/2010/main" val="3716020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4038600" y="6356350"/>
            <a:ext cx="4114800" cy="365125"/>
          </a:xfrm>
        </p:spPr>
        <p:txBody>
          <a:bodyPr>
            <a:normAutofit/>
          </a:bodyPr>
          <a:lstStyle/>
          <a:p>
            <a:pPr>
              <a:spcAft>
                <a:spcPts val="600"/>
              </a:spcAft>
            </a:pPr>
            <a:r>
              <a:rPr lang="it-IT"/>
              <a:t>eraldo consorte -  econsort@gmail.com</a:t>
            </a:r>
            <a:endParaRPr lang="pt-BR"/>
          </a:p>
        </p:txBody>
      </p:sp>
      <p:sp>
        <p:nvSpPr>
          <p:cNvPr id="5" name="Slide Number Placeholder 4"/>
          <p:cNvSpPr>
            <a:spLocks noGrp="1"/>
          </p:cNvSpPr>
          <p:nvPr>
            <p:ph type="sldNum" sz="quarter" idx="12"/>
          </p:nvPr>
        </p:nvSpPr>
        <p:spPr>
          <a:xfrm>
            <a:off x="8805333" y="6356350"/>
            <a:ext cx="2743200" cy="365125"/>
          </a:xfrm>
        </p:spPr>
        <p:txBody>
          <a:bodyPr>
            <a:normAutofit/>
          </a:bodyPr>
          <a:lstStyle/>
          <a:p>
            <a:pPr>
              <a:spcAft>
                <a:spcPts val="600"/>
              </a:spcAft>
            </a:pPr>
            <a:fld id="{DF25A8D9-0F96-4EA7-B12F-FB0D539BE725}" type="slidenum">
              <a:rPr lang="pt-BR" smtClean="0"/>
              <a:pPr>
                <a:spcAft>
                  <a:spcPts val="600"/>
                </a:spcAft>
              </a:pPr>
              <a:t>7</a:t>
            </a:fld>
            <a:endParaRPr lang="pt-BR"/>
          </a:p>
        </p:txBody>
      </p:sp>
      <p:pic>
        <p:nvPicPr>
          <p:cNvPr id="6" name="Picture 5">
            <a:extLst>
              <a:ext uri="{FF2B5EF4-FFF2-40B4-BE49-F238E27FC236}">
                <a16:creationId xmlns:a16="http://schemas.microsoft.com/office/drawing/2014/main" id="{B38E126F-B9F6-4B89-9C28-AFE8382BA2C6}"/>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801402" y="540312"/>
            <a:ext cx="8589196" cy="5777376"/>
          </a:xfrm>
          <a:prstGeom prst="rect">
            <a:avLst/>
          </a:prstGeom>
          <a:noFill/>
          <a:ln>
            <a:noFill/>
          </a:ln>
        </p:spPr>
      </p:pic>
    </p:spTree>
    <p:extLst>
      <p:ext uri="{BB962C8B-B14F-4D97-AF65-F5344CB8AC3E}">
        <p14:creationId xmlns:p14="http://schemas.microsoft.com/office/powerpoint/2010/main" val="138613943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C86D3-8FD1-4F47-A319-7D0542E48B2F}"/>
              </a:ext>
            </a:extLst>
          </p:cNvPr>
          <p:cNvSpPr>
            <a:spLocks noGrp="1"/>
          </p:cNvSpPr>
          <p:nvPr>
            <p:ph type="title"/>
          </p:nvPr>
        </p:nvSpPr>
        <p:spPr>
          <a:xfrm>
            <a:off x="1097280" y="286603"/>
            <a:ext cx="10058400" cy="1199297"/>
          </a:xfrm>
        </p:spPr>
        <p:txBody>
          <a:bodyPr vert="horz" lIns="91440" tIns="45720" rIns="91440" bIns="45720" rtlCol="0">
            <a:normAutofit/>
          </a:bodyPr>
          <a:lstStyle/>
          <a:p>
            <a:r>
              <a:rPr lang="en-US" dirty="0" err="1"/>
              <a:t>Tabela</a:t>
            </a:r>
            <a:r>
              <a:rPr lang="en-US" dirty="0"/>
              <a:t> de </a:t>
            </a:r>
            <a:r>
              <a:rPr lang="en-US" dirty="0" err="1"/>
              <a:t>Rubrica</a:t>
            </a:r>
            <a:r>
              <a:rPr lang="en-US" dirty="0"/>
              <a:t> </a:t>
            </a:r>
          </a:p>
        </p:txBody>
      </p:sp>
      <p:graphicFrame>
        <p:nvGraphicFramePr>
          <p:cNvPr id="4" name="Table 4">
            <a:extLst>
              <a:ext uri="{FF2B5EF4-FFF2-40B4-BE49-F238E27FC236}">
                <a16:creationId xmlns:a16="http://schemas.microsoft.com/office/drawing/2014/main" id="{C266CDD0-3E96-40BD-8324-62D1DD86152D}"/>
              </a:ext>
            </a:extLst>
          </p:cNvPr>
          <p:cNvGraphicFramePr>
            <a:graphicFrameLocks noGrp="1"/>
          </p:cNvGraphicFramePr>
          <p:nvPr>
            <p:ph idx="1"/>
            <p:extLst>
              <p:ext uri="{D42A27DB-BD31-4B8C-83A1-F6EECF244321}">
                <p14:modId xmlns:p14="http://schemas.microsoft.com/office/powerpoint/2010/main" val="4214194818"/>
              </p:ext>
            </p:extLst>
          </p:nvPr>
        </p:nvGraphicFramePr>
        <p:xfrm>
          <a:off x="1096963" y="2216879"/>
          <a:ext cx="10058400" cy="3549352"/>
        </p:xfrm>
        <a:graphic>
          <a:graphicData uri="http://schemas.openxmlformats.org/drawingml/2006/table">
            <a:tbl>
              <a:tblPr firstRow="1" bandRow="1">
                <a:noFill/>
                <a:tableStyleId>{3B4B98B0-60AC-42C2-AFA5-B58CD77FA1E5}</a:tableStyleId>
              </a:tblPr>
              <a:tblGrid>
                <a:gridCol w="2514600">
                  <a:extLst>
                    <a:ext uri="{9D8B030D-6E8A-4147-A177-3AD203B41FA5}">
                      <a16:colId xmlns:a16="http://schemas.microsoft.com/office/drawing/2014/main" val="2981917977"/>
                    </a:ext>
                  </a:extLst>
                </a:gridCol>
                <a:gridCol w="2514600">
                  <a:extLst>
                    <a:ext uri="{9D8B030D-6E8A-4147-A177-3AD203B41FA5}">
                      <a16:colId xmlns:a16="http://schemas.microsoft.com/office/drawing/2014/main" val="945233394"/>
                    </a:ext>
                  </a:extLst>
                </a:gridCol>
                <a:gridCol w="2514600">
                  <a:extLst>
                    <a:ext uri="{9D8B030D-6E8A-4147-A177-3AD203B41FA5}">
                      <a16:colId xmlns:a16="http://schemas.microsoft.com/office/drawing/2014/main" val="2572263168"/>
                    </a:ext>
                  </a:extLst>
                </a:gridCol>
                <a:gridCol w="2514600">
                  <a:extLst>
                    <a:ext uri="{9D8B030D-6E8A-4147-A177-3AD203B41FA5}">
                      <a16:colId xmlns:a16="http://schemas.microsoft.com/office/drawing/2014/main" val="1765783061"/>
                    </a:ext>
                  </a:extLst>
                </a:gridCol>
              </a:tblGrid>
              <a:tr h="613018">
                <a:tc>
                  <a:txBody>
                    <a:bodyPr/>
                    <a:lstStyle/>
                    <a:p>
                      <a:pPr algn="ctr"/>
                      <a:r>
                        <a:rPr lang="en-US" sz="2000" b="0" cap="all" spc="150" dirty="0" err="1">
                          <a:solidFill>
                            <a:schemeClr val="lt1"/>
                          </a:solidFill>
                          <a:latin typeface="Times New Roman" panose="02020603050405020304" pitchFamily="18" charset="0"/>
                          <a:cs typeface="Times New Roman" panose="02020603050405020304" pitchFamily="18" charset="0"/>
                        </a:rPr>
                        <a:t>Remuneração</a:t>
                      </a:r>
                      <a:endParaRPr lang="en-US" sz="2000" b="0" cap="all" spc="150" dirty="0">
                        <a:solidFill>
                          <a:schemeClr val="lt1"/>
                        </a:solidFill>
                        <a:latin typeface="Times New Roman" panose="02020603050405020304" pitchFamily="18" charset="0"/>
                        <a:cs typeface="Times New Roman" panose="02020603050405020304" pitchFamily="18" charset="0"/>
                      </a:endParaRPr>
                    </a:p>
                  </a:txBody>
                  <a:tcPr marL="151061" marR="151061" marT="151061" marB="151061">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cap="all" spc="150" dirty="0">
                          <a:solidFill>
                            <a:schemeClr val="lt1"/>
                          </a:solidFill>
                          <a:latin typeface="Times New Roman" panose="02020603050405020304" pitchFamily="18" charset="0"/>
                          <a:cs typeface="Times New Roman" panose="02020603050405020304" pitchFamily="18" charset="0"/>
                        </a:rPr>
                        <a:t>DESCONTO</a:t>
                      </a:r>
                    </a:p>
                  </a:txBody>
                  <a:tcPr marL="151061" marR="151061" marT="151061" marB="15106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cap="all" spc="150" dirty="0">
                          <a:solidFill>
                            <a:schemeClr val="lt1"/>
                          </a:solidFill>
                          <a:latin typeface="Times New Roman" panose="02020603050405020304" pitchFamily="18" charset="0"/>
                          <a:cs typeface="Times New Roman" panose="02020603050405020304" pitchFamily="18" charset="0"/>
                        </a:rPr>
                        <a:t>INFORMATIVA</a:t>
                      </a:r>
                    </a:p>
                  </a:txBody>
                  <a:tcPr marL="151061" marR="151061" marT="151061" marB="151061">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tc>
                  <a:txBody>
                    <a:bodyPr/>
                    <a:lstStyle/>
                    <a:p>
                      <a:pPr algn="ctr"/>
                      <a:r>
                        <a:rPr lang="en-US" sz="2000" b="0" cap="all" spc="150" dirty="0" err="1">
                          <a:solidFill>
                            <a:schemeClr val="lt1"/>
                          </a:solidFill>
                          <a:latin typeface="Times New Roman" panose="02020603050405020304" pitchFamily="18" charset="0"/>
                          <a:cs typeface="Times New Roman" panose="02020603050405020304" pitchFamily="18" charset="0"/>
                        </a:rPr>
                        <a:t>obs</a:t>
                      </a:r>
                      <a:endParaRPr lang="en-US" sz="2000" b="0" cap="all" spc="150" dirty="0">
                        <a:solidFill>
                          <a:schemeClr val="lt1"/>
                        </a:solidFill>
                        <a:latin typeface="Times New Roman" panose="02020603050405020304" pitchFamily="18" charset="0"/>
                        <a:cs typeface="Times New Roman" panose="02020603050405020304" pitchFamily="18" charset="0"/>
                      </a:endParaRPr>
                    </a:p>
                  </a:txBody>
                  <a:tcPr marL="151061" marR="151061" marT="151061" marB="151061">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75000"/>
                      </a:schemeClr>
                    </a:solidFill>
                  </a:tcPr>
                </a:tc>
                <a:extLst>
                  <a:ext uri="{0D108BD9-81ED-4DB2-BD59-A6C34878D82A}">
                    <a16:rowId xmlns:a16="http://schemas.microsoft.com/office/drawing/2014/main" val="2580512675"/>
                  </a:ext>
                </a:extLst>
              </a:tr>
              <a:tr h="978778">
                <a:tc>
                  <a:txBody>
                    <a:bodyPr/>
                    <a:lstStyle/>
                    <a:p>
                      <a:pPr algn="ctr"/>
                      <a:r>
                        <a:rPr lang="en-US" sz="2000" cap="none" spc="0" dirty="0" err="1">
                          <a:solidFill>
                            <a:schemeClr val="tx1"/>
                          </a:solidFill>
                          <a:latin typeface="Times New Roman" panose="02020603050405020304" pitchFamily="18" charset="0"/>
                          <a:cs typeface="Times New Roman" panose="02020603050405020304" pitchFamily="18" charset="0"/>
                        </a:rPr>
                        <a:t>Previdência</a:t>
                      </a:r>
                      <a:r>
                        <a:rPr lang="en-US" sz="2000" cap="none" spc="0" dirty="0">
                          <a:solidFill>
                            <a:schemeClr val="tx1"/>
                          </a:solidFill>
                          <a:latin typeface="Times New Roman" panose="02020603050405020304" pitchFamily="18" charset="0"/>
                          <a:cs typeface="Times New Roman" panose="02020603050405020304" pitchFamily="18" charset="0"/>
                        </a:rPr>
                        <a:t> Social</a:t>
                      </a: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cap="none" spc="0" dirty="0">
                        <a:solidFill>
                          <a:schemeClr val="tx1"/>
                        </a:solidFill>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2000" cap="none" spc="0" dirty="0" err="1">
                          <a:solidFill>
                            <a:schemeClr val="tx1"/>
                          </a:solidFill>
                          <a:latin typeface="Times New Roman" panose="02020603050405020304" pitchFamily="18" charset="0"/>
                          <a:cs typeface="Times New Roman" panose="02020603050405020304" pitchFamily="18" charset="0"/>
                        </a:rPr>
                        <a:t>Previdência</a:t>
                      </a:r>
                      <a:r>
                        <a:rPr lang="en-US" sz="2000" cap="none" spc="0" dirty="0">
                          <a:solidFill>
                            <a:schemeClr val="tx1"/>
                          </a:solidFill>
                          <a:latin typeface="Times New Roman" panose="02020603050405020304" pitchFamily="18" charset="0"/>
                          <a:cs typeface="Times New Roman" panose="02020603050405020304" pitchFamily="18" charset="0"/>
                        </a:rPr>
                        <a:t> Social</a:t>
                      </a: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cap="none" spc="0" dirty="0">
                        <a:solidFill>
                          <a:schemeClr val="tx1"/>
                        </a:solidFill>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5369860"/>
                  </a:ext>
                </a:extLst>
              </a:tr>
              <a:tr h="978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err="1">
                          <a:solidFill>
                            <a:schemeClr val="tx1"/>
                          </a:solidFill>
                          <a:latin typeface="Times New Roman" panose="02020603050405020304" pitchFamily="18" charset="0"/>
                          <a:cs typeface="Times New Roman" panose="02020603050405020304" pitchFamily="18" charset="0"/>
                        </a:rPr>
                        <a:t>Imposto</a:t>
                      </a:r>
                      <a:r>
                        <a:rPr lang="en-US" sz="2000" cap="none" spc="0" dirty="0">
                          <a:solidFill>
                            <a:schemeClr val="tx1"/>
                          </a:solidFill>
                          <a:latin typeface="Times New Roman" panose="02020603050405020304" pitchFamily="18" charset="0"/>
                          <a:cs typeface="Times New Roman" panose="02020603050405020304" pitchFamily="18" charset="0"/>
                        </a:rPr>
                        <a:t> de Renda</a:t>
                      </a:r>
                    </a:p>
                    <a:p>
                      <a:pPr algn="ctr"/>
                      <a:endParaRPr lang="en-US" sz="2000" cap="none" spc="0" dirty="0">
                        <a:solidFill>
                          <a:schemeClr val="tx1"/>
                        </a:solidFill>
                        <a:latin typeface="Times New Roman" panose="02020603050405020304" pitchFamily="18" charset="0"/>
                        <a:cs typeface="Times New Roman" panose="02020603050405020304" pitchFamily="18" charset="0"/>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tc>
                  <a:txBody>
                    <a:bodyPr/>
                    <a:lstStyle/>
                    <a:p>
                      <a:pPr algn="ctr"/>
                      <a:endParaRPr lang="en-US" sz="1400" cap="none" spc="0" dirty="0">
                        <a:solidFill>
                          <a:schemeClr val="tx1"/>
                        </a:solidFill>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err="1">
                          <a:solidFill>
                            <a:schemeClr val="tx1"/>
                          </a:solidFill>
                          <a:latin typeface="Times New Roman" panose="02020603050405020304" pitchFamily="18" charset="0"/>
                          <a:cs typeface="Times New Roman" panose="02020603050405020304" pitchFamily="18" charset="0"/>
                        </a:rPr>
                        <a:t>Imposto</a:t>
                      </a:r>
                      <a:r>
                        <a:rPr lang="en-US" sz="2000" cap="none" spc="0" dirty="0">
                          <a:solidFill>
                            <a:schemeClr val="tx1"/>
                          </a:solidFill>
                          <a:latin typeface="Times New Roman" panose="02020603050405020304" pitchFamily="18" charset="0"/>
                          <a:cs typeface="Times New Roman" panose="02020603050405020304" pitchFamily="18" charset="0"/>
                        </a:rPr>
                        <a:t> de Renda</a:t>
                      </a: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tc>
                  <a:txBody>
                    <a:bodyPr/>
                    <a:lstStyle/>
                    <a:p>
                      <a:pPr algn="ctr"/>
                      <a:endParaRPr lang="en-US" sz="1400" cap="none" spc="0" dirty="0">
                        <a:solidFill>
                          <a:schemeClr val="tx1"/>
                        </a:solidFill>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00">
                        <a:alpha val="7843"/>
                      </a:srgbClr>
                    </a:solidFill>
                  </a:tcPr>
                </a:tc>
                <a:extLst>
                  <a:ext uri="{0D108BD9-81ED-4DB2-BD59-A6C34878D82A}">
                    <a16:rowId xmlns:a16="http://schemas.microsoft.com/office/drawing/2014/main" val="4252228359"/>
                  </a:ext>
                </a:extLst>
              </a:tr>
              <a:tr h="97877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tx1"/>
                          </a:solidFill>
                          <a:latin typeface="Times New Roman" panose="02020603050405020304" pitchFamily="18" charset="0"/>
                          <a:cs typeface="Times New Roman" panose="02020603050405020304" pitchFamily="18" charset="0"/>
                        </a:rPr>
                        <a:t>FGTS </a:t>
                      </a:r>
                    </a:p>
                    <a:p>
                      <a:pPr algn="ctr"/>
                      <a:endParaRPr lang="en-US" sz="2000" cap="none" spc="0" dirty="0">
                        <a:solidFill>
                          <a:schemeClr val="tx1"/>
                        </a:solidFill>
                        <a:latin typeface="Times New Roman" panose="02020603050405020304" pitchFamily="18" charset="0"/>
                        <a:cs typeface="Times New Roman" panose="02020603050405020304" pitchFamily="18" charset="0"/>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cap="none" spc="0" dirty="0">
                        <a:solidFill>
                          <a:schemeClr val="tx1"/>
                        </a:solidFill>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cap="none" spc="0" dirty="0">
                          <a:solidFill>
                            <a:schemeClr val="tx1"/>
                          </a:solidFill>
                          <a:latin typeface="Times New Roman" panose="02020603050405020304" pitchFamily="18" charset="0"/>
                          <a:cs typeface="Times New Roman" panose="02020603050405020304" pitchFamily="18" charset="0"/>
                        </a:rPr>
                        <a:t>FGTS </a:t>
                      </a: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endParaRPr lang="en-US" sz="1400" cap="none" spc="0" dirty="0">
                        <a:solidFill>
                          <a:schemeClr val="tx1"/>
                        </a:solidFill>
                      </a:endParaRPr>
                    </a:p>
                  </a:txBody>
                  <a:tcPr marL="151061" marR="151061" marT="151061" marB="15106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78144993"/>
                  </a:ext>
                </a:extLst>
              </a:tr>
            </a:tbl>
          </a:graphicData>
        </a:graphic>
      </p:graphicFrame>
      <p:cxnSp>
        <p:nvCxnSpPr>
          <p:cNvPr id="5" name="Straight Connector 4">
            <a:extLst>
              <a:ext uri="{FF2B5EF4-FFF2-40B4-BE49-F238E27FC236}">
                <a16:creationId xmlns:a16="http://schemas.microsoft.com/office/drawing/2014/main" id="{7DDA6679-F2A9-47E0-B115-98C8E3402295}"/>
              </a:ext>
            </a:extLst>
          </p:cNvPr>
          <p:cNvCxnSpPr/>
          <p:nvPr/>
        </p:nvCxnSpPr>
        <p:spPr>
          <a:xfrm>
            <a:off x="1096963" y="1752600"/>
            <a:ext cx="10058400" cy="0"/>
          </a:xfrm>
          <a:prstGeom prst="line">
            <a:avLst/>
          </a:prstGeom>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293351433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ítulo 3"/>
          <p:cNvSpPr>
            <a:spLocks noGrp="1"/>
          </p:cNvSpPr>
          <p:nvPr>
            <p:ph type="title"/>
          </p:nvPr>
        </p:nvSpPr>
        <p:spPr>
          <a:xfrm>
            <a:off x="2246811" y="325529"/>
            <a:ext cx="9106989" cy="784814"/>
          </a:xfr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lstStyle/>
          <a:p>
            <a:pPr algn="ctr" eaLnBrk="1" hangingPunct="1"/>
            <a:r>
              <a:rPr lang="pt-BR" altLang="en-US" sz="3200" b="1" dirty="0">
                <a:solidFill>
                  <a:schemeClr val="bg1"/>
                </a:solidFill>
                <a:latin typeface="Cambria" panose="02040503050406030204" pitchFamily="18" charset="0"/>
              </a:rPr>
              <a:t>S-1020 - Tabela de Lotações Tributárias</a:t>
            </a:r>
          </a:p>
        </p:txBody>
      </p:sp>
      <p:sp>
        <p:nvSpPr>
          <p:cNvPr id="5" name="Espaço Reservado para Conteúdo 4"/>
          <p:cNvSpPr>
            <a:spLocks noGrp="1"/>
          </p:cNvSpPr>
          <p:nvPr>
            <p:ph idx="1"/>
          </p:nvPr>
        </p:nvSpPr>
        <p:spPr>
          <a:xfrm>
            <a:off x="836023" y="1341439"/>
            <a:ext cx="10517777" cy="5014911"/>
          </a:xfrm>
          <a:ln w="9525">
            <a:noFill/>
          </a:ln>
        </p:spPr>
        <p:txBody>
          <a:bodyPr rtlCol="0">
            <a:normAutofit fontScale="70000" lnSpcReduction="20000"/>
          </a:bodyPr>
          <a:lstStyle/>
          <a:p>
            <a:pPr algn="just">
              <a:defRPr/>
            </a:pPr>
            <a:endParaRPr lang="pt-BR" dirty="0">
              <a:solidFill>
                <a:srgbClr val="002060"/>
              </a:solidFill>
              <a:latin typeface="Cambria" panose="02040503050406030204" pitchFamily="18" charset="0"/>
            </a:endParaRPr>
          </a:p>
          <a:p>
            <a:pPr algn="just">
              <a:defRPr/>
            </a:pPr>
            <a:endParaRPr lang="pt-BR" dirty="0">
              <a:solidFill>
                <a:srgbClr val="002060"/>
              </a:solidFill>
              <a:latin typeface="Cambria" panose="02040503050406030204" pitchFamily="18" charset="0"/>
            </a:endParaRPr>
          </a:p>
          <a:p>
            <a:pPr algn="just">
              <a:defRPr/>
            </a:pPr>
            <a:endParaRPr lang="pt-BR" dirty="0">
              <a:solidFill>
                <a:srgbClr val="002060"/>
              </a:solidFill>
              <a:latin typeface="Cambria" panose="02040503050406030204" pitchFamily="18" charset="0"/>
            </a:endParaRPr>
          </a:p>
          <a:p>
            <a:pPr algn="just">
              <a:defRPr/>
            </a:pPr>
            <a:r>
              <a:rPr lang="pt-BR" sz="3100" dirty="0">
                <a:solidFill>
                  <a:srgbClr val="002060"/>
                </a:solidFill>
                <a:latin typeface="Cambria" panose="02040503050406030204" pitchFamily="18" charset="0"/>
              </a:rPr>
              <a:t>Evento utilizado para inclusão, alteração e exclusão de registros na tabela de LOTAÇÕES do empregador. </a:t>
            </a:r>
          </a:p>
          <a:p>
            <a:pPr algn="just">
              <a:defRPr/>
            </a:pPr>
            <a:r>
              <a:rPr lang="pt-BR" sz="3100" dirty="0">
                <a:solidFill>
                  <a:srgbClr val="002060"/>
                </a:solidFill>
                <a:latin typeface="Cambria" panose="02040503050406030204" pitchFamily="18" charset="0"/>
              </a:rPr>
              <a:t>As informações consolidadas desta tabela são utilizadas para validação de outros eventos da </a:t>
            </a:r>
            <a:r>
              <a:rPr lang="pt-BR" sz="3100" dirty="0" err="1">
                <a:solidFill>
                  <a:srgbClr val="002060"/>
                </a:solidFill>
                <a:latin typeface="Cambria" panose="02040503050406030204" pitchFamily="18" charset="0"/>
              </a:rPr>
              <a:t>E-Social</a:t>
            </a:r>
            <a:r>
              <a:rPr lang="pt-BR" sz="3100" dirty="0">
                <a:solidFill>
                  <a:srgbClr val="002060"/>
                </a:solidFill>
                <a:latin typeface="Cambria" panose="02040503050406030204" pitchFamily="18" charset="0"/>
              </a:rPr>
              <a:t> (ex: admissão, alteração contratual, remuneração, etc.). </a:t>
            </a:r>
          </a:p>
          <a:p>
            <a:pPr algn="just">
              <a:defRPr/>
            </a:pPr>
            <a:r>
              <a:rPr lang="pt-BR" sz="3100" dirty="0">
                <a:solidFill>
                  <a:srgbClr val="002060"/>
                </a:solidFill>
                <a:latin typeface="Cambria" panose="02040503050406030204" pitchFamily="18" charset="0"/>
              </a:rPr>
              <a:t>Para envio deste evento é necessário o envio prévio do evento de Informações Cadastrais do Contribuinte/Empregador. </a:t>
            </a:r>
          </a:p>
          <a:p>
            <a:pPr algn="just">
              <a:defRPr/>
            </a:pPr>
            <a:r>
              <a:rPr lang="pt-BR" sz="3100" b="1" i="1" dirty="0">
                <a:solidFill>
                  <a:srgbClr val="002060"/>
                </a:solidFill>
                <a:latin typeface="Cambria" panose="02040503050406030204" pitchFamily="18" charset="0"/>
              </a:rPr>
              <a:t>Tipo de Lotação – Tabela 10 </a:t>
            </a:r>
          </a:p>
          <a:p>
            <a:pPr algn="just">
              <a:defRPr/>
            </a:pPr>
            <a:r>
              <a:rPr lang="pt-BR" sz="3100" b="1" i="1" dirty="0">
                <a:solidFill>
                  <a:srgbClr val="002060"/>
                </a:solidFill>
                <a:latin typeface="Cambria" panose="02040503050406030204" pitchFamily="18" charset="0"/>
              </a:rPr>
              <a:t>FPAS – Tabela 4 </a:t>
            </a:r>
          </a:p>
          <a:p>
            <a:pPr algn="just">
              <a:defRPr/>
            </a:pPr>
            <a:r>
              <a:rPr lang="pt-BR" sz="3100" b="1" i="1" dirty="0">
                <a:solidFill>
                  <a:srgbClr val="002060"/>
                </a:solidFill>
                <a:latin typeface="Cambria" panose="02040503050406030204" pitchFamily="18" charset="0"/>
              </a:rPr>
              <a:t>Processo Adm – S -1070</a:t>
            </a:r>
          </a:p>
          <a:p>
            <a:pPr algn="just">
              <a:defRPr/>
            </a:pPr>
            <a:r>
              <a:rPr lang="pt-BR" sz="3100" b="1" i="1" dirty="0">
                <a:solidFill>
                  <a:srgbClr val="002060"/>
                </a:solidFill>
                <a:latin typeface="Cambria" panose="02040503050406030204" pitchFamily="18" charset="0"/>
              </a:rPr>
              <a:t>Alteração</a:t>
            </a:r>
          </a:p>
          <a:p>
            <a:pPr algn="just">
              <a:defRPr/>
            </a:pPr>
            <a:r>
              <a:rPr lang="pt-BR" sz="3100" b="1" i="1" dirty="0">
                <a:solidFill>
                  <a:srgbClr val="002060"/>
                </a:solidFill>
                <a:latin typeface="Cambria" panose="02040503050406030204" pitchFamily="18" charset="0"/>
              </a:rPr>
              <a:t>Exclusão</a:t>
            </a:r>
            <a:endParaRPr lang="pt-BR" sz="3100" b="1" i="1" dirty="0">
              <a:solidFill>
                <a:srgbClr val="FF0000"/>
              </a:solidFill>
              <a:latin typeface="Cambria" panose="02040503050406030204" pitchFamily="18" charset="0"/>
            </a:endParaRPr>
          </a:p>
          <a:p>
            <a:pPr>
              <a:defRPr/>
            </a:pPr>
            <a:endParaRPr lang="pt-BR" dirty="0">
              <a:latin typeface="Cambria" panose="02040503050406030204" pitchFamily="18" charset="0"/>
            </a:endParaRPr>
          </a:p>
        </p:txBody>
      </p:sp>
      <p:sp>
        <p:nvSpPr>
          <p:cNvPr id="4301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45C5FF3-0A42-4B31-83F0-751FCDA18ED0}" type="slidenum">
              <a:rPr lang="pt-BR" altLang="pt-BR" sz="1200">
                <a:solidFill>
                  <a:srgbClr val="8F989C"/>
                </a:solidFill>
              </a:rPr>
              <a:pPr>
                <a:spcBef>
                  <a:spcPct val="0"/>
                </a:spcBef>
                <a:buFontTx/>
                <a:buNone/>
              </a:pPr>
              <a:t>71</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6160" y="5064415"/>
            <a:ext cx="1849280" cy="1178662"/>
          </a:xfrm>
          <a:prstGeom prst="rect">
            <a:avLst/>
          </a:prstGeom>
        </p:spPr>
      </p:pic>
      <p:pic>
        <p:nvPicPr>
          <p:cNvPr id="7" name="Content Placeholder 5" descr="Imagem relacionada"/>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0" y="0"/>
            <a:ext cx="2032805" cy="2063933"/>
          </a:xfrm>
          <a:prstGeom prst="rect">
            <a:avLst/>
          </a:prstGeom>
          <a:noFill/>
          <a:ln>
            <a:noFill/>
          </a:ln>
        </p:spPr>
      </p:pic>
    </p:spTree>
    <p:extLst>
      <p:ext uri="{BB962C8B-B14F-4D97-AF65-F5344CB8AC3E}">
        <p14:creationId xmlns:p14="http://schemas.microsoft.com/office/powerpoint/2010/main" val="2052839854"/>
      </p:ext>
    </p:extLst>
  </p:cSld>
  <p:clrMapOvr>
    <a:masterClrMapping/>
  </p:clrMapOvr>
  <p:transition spd="slow">
    <p:cover/>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DEE3FD-1B51-43A3-981B-E0608F84D150}"/>
              </a:ext>
            </a:extLst>
          </p:cNvPr>
          <p:cNvSpPr>
            <a:spLocks noGrp="1"/>
          </p:cNvSpPr>
          <p:nvPr>
            <p:ph type="title"/>
          </p:nvPr>
        </p:nvSpPr>
        <p:spPr>
          <a:xfrm>
            <a:off x="838200" y="365126"/>
            <a:ext cx="10515600" cy="1111250"/>
          </a:xfrm>
        </p:spPr>
        <p:txBody>
          <a:bodyPr/>
          <a:lstStyle/>
          <a:p>
            <a:pPr algn="ctr"/>
            <a:r>
              <a:rPr lang="pt-BR" b="1" dirty="0"/>
              <a:t>ÓRGÃOS PÚBLICOS</a:t>
            </a:r>
          </a:p>
        </p:txBody>
      </p:sp>
      <p:sp>
        <p:nvSpPr>
          <p:cNvPr id="3" name="Content Placeholder 2">
            <a:extLst>
              <a:ext uri="{FF2B5EF4-FFF2-40B4-BE49-F238E27FC236}">
                <a16:creationId xmlns:a16="http://schemas.microsoft.com/office/drawing/2014/main" id="{06F4862B-740E-498D-8BBD-0A2DEF6FBF88}"/>
              </a:ext>
            </a:extLst>
          </p:cNvPr>
          <p:cNvSpPr>
            <a:spLocks noGrp="1"/>
          </p:cNvSpPr>
          <p:nvPr>
            <p:ph idx="1"/>
          </p:nvPr>
        </p:nvSpPr>
        <p:spPr>
          <a:xfrm>
            <a:off x="838200" y="1476376"/>
            <a:ext cx="10515600" cy="4879974"/>
          </a:xfrm>
        </p:spPr>
        <p:txBody>
          <a:bodyPr>
            <a:normAutofit/>
          </a:bodyPr>
          <a:lstStyle/>
          <a:p>
            <a:pPr algn="just"/>
            <a:r>
              <a:rPr lang="pt-BR" sz="3200" dirty="0">
                <a:latin typeface="Times New Roman" panose="02020603050405020304" pitchFamily="18" charset="0"/>
                <a:cs typeface="Times New Roman" panose="02020603050405020304" pitchFamily="18" charset="0"/>
              </a:rPr>
              <a:t>Para órgãos públicos no preenchimento do Grupo "dadosLotação", devem ser prestadas as informações do </a:t>
            </a:r>
            <a:r>
              <a:rPr lang="pt-BR" sz="3200" dirty="0">
                <a:solidFill>
                  <a:srgbClr val="FF0000"/>
                </a:solidFill>
                <a:latin typeface="Times New Roman" panose="02020603050405020304" pitchFamily="18" charset="0"/>
                <a:cs typeface="Times New Roman" panose="02020603050405020304" pitchFamily="18" charset="0"/>
              </a:rPr>
              <a:t>FPAS com o Código [582] e de Códigos de Terceiros [0000</a:t>
            </a:r>
            <a:r>
              <a:rPr lang="pt-BR" sz="3200" dirty="0">
                <a:latin typeface="Times New Roman" panose="02020603050405020304" pitchFamily="18" charset="0"/>
                <a:cs typeface="Times New Roman" panose="02020603050405020304" pitchFamily="18" charset="0"/>
              </a:rPr>
              <a:t>] conforme a Tabela 4 do eSocial. Essas informações são necessárias para cálculo de contribuições do RGPS, quando devidas, e também para o cadastro dos órgãos de fiscalização. Nesse caso, a correta informação da lotação tributária impede que sejam calculadas as contribuições sociais destinadas a outras entidades e fundos. </a:t>
            </a:r>
          </a:p>
        </p:txBody>
      </p:sp>
      <p:sp>
        <p:nvSpPr>
          <p:cNvPr id="4" name="Footer Placeholder 3">
            <a:extLst>
              <a:ext uri="{FF2B5EF4-FFF2-40B4-BE49-F238E27FC236}">
                <a16:creationId xmlns:a16="http://schemas.microsoft.com/office/drawing/2014/main" id="{4BE3AA80-51E8-4F94-9A73-68238636D229}"/>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FA72A65D-2233-4307-B141-89684E0D684D}"/>
              </a:ext>
            </a:extLst>
          </p:cNvPr>
          <p:cNvSpPr>
            <a:spLocks noGrp="1"/>
          </p:cNvSpPr>
          <p:nvPr>
            <p:ph type="sldNum" sz="quarter" idx="12"/>
          </p:nvPr>
        </p:nvSpPr>
        <p:spPr/>
        <p:txBody>
          <a:bodyPr/>
          <a:lstStyle/>
          <a:p>
            <a:fld id="{DF25A8D9-0F96-4EA7-B12F-FB0D539BE725}" type="slidenum">
              <a:rPr lang="pt-BR" smtClean="0"/>
              <a:t>72</a:t>
            </a:fld>
            <a:endParaRPr lang="pt-BR"/>
          </a:p>
        </p:txBody>
      </p:sp>
    </p:spTree>
    <p:extLst>
      <p:ext uri="{BB962C8B-B14F-4D97-AF65-F5344CB8AC3E}">
        <p14:creationId xmlns:p14="http://schemas.microsoft.com/office/powerpoint/2010/main" val="363140902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ítulo 3"/>
          <p:cNvSpPr>
            <a:spLocks noGrp="1"/>
          </p:cNvSpPr>
          <p:nvPr>
            <p:ph type="title"/>
          </p:nvPr>
        </p:nvSpPr>
        <p:spPr>
          <a:xfrm>
            <a:off x="2389463" y="472170"/>
            <a:ext cx="8964337" cy="850900"/>
          </a:xfrm>
          <a:solidFill>
            <a:srgbClr val="1B1684"/>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ormAutofit/>
          </a:bodyPr>
          <a:lstStyle/>
          <a:p>
            <a:pPr algn="ctr" eaLnBrk="1" hangingPunct="1"/>
            <a:r>
              <a:rPr lang="pt-BR" altLang="en-US" sz="3600" b="1" dirty="0">
                <a:solidFill>
                  <a:schemeClr val="bg1"/>
                </a:solidFill>
                <a:latin typeface="Cambria" panose="02040503050406030204" pitchFamily="18" charset="0"/>
              </a:rPr>
              <a:t>S-1070 - Tabela de Processos</a:t>
            </a:r>
          </a:p>
        </p:txBody>
      </p:sp>
      <p:sp>
        <p:nvSpPr>
          <p:cNvPr id="5" name="Espaço Reservado para Conteúdo 4"/>
          <p:cNvSpPr>
            <a:spLocks noGrp="1"/>
          </p:cNvSpPr>
          <p:nvPr>
            <p:ph idx="1"/>
          </p:nvPr>
        </p:nvSpPr>
        <p:spPr>
          <a:xfrm>
            <a:off x="613954" y="1341439"/>
            <a:ext cx="11116492" cy="3768443"/>
          </a:xfrm>
          <a:ln>
            <a:noFill/>
          </a:ln>
        </p:spPr>
        <p:txBody>
          <a:bodyPr rtlCol="0">
            <a:normAutofit lnSpcReduction="10000"/>
          </a:bodyPr>
          <a:lstStyle/>
          <a:p>
            <a:pPr algn="just">
              <a:defRPr/>
            </a:pPr>
            <a:endParaRPr lang="pt-BR" dirty="0">
              <a:solidFill>
                <a:schemeClr val="bg2">
                  <a:lumMod val="10000"/>
                </a:schemeClr>
              </a:solidFill>
            </a:endParaRPr>
          </a:p>
          <a:p>
            <a:pPr algn="just">
              <a:defRPr/>
            </a:pPr>
            <a:endParaRPr lang="pt-BR" dirty="0">
              <a:solidFill>
                <a:schemeClr val="bg2">
                  <a:lumMod val="10000"/>
                </a:schemeClr>
              </a:solidFill>
            </a:endParaRPr>
          </a:p>
          <a:p>
            <a:pPr algn="just">
              <a:defRPr/>
            </a:pPr>
            <a:r>
              <a:rPr lang="pt-BR" dirty="0">
                <a:solidFill>
                  <a:schemeClr val="bg2">
                    <a:lumMod val="10000"/>
                  </a:schemeClr>
                </a:solidFill>
              </a:rPr>
              <a:t>Evento utilizado para inclusão, alteração e exclusão de registros na tabela de  PROCESSOS (administrativos e judiciais) do empregador. As informações consolidadas desta tabela são utilizadas para validação de outros eventos da </a:t>
            </a:r>
            <a:r>
              <a:rPr lang="pt-BR" dirty="0" err="1">
                <a:solidFill>
                  <a:schemeClr val="bg2">
                    <a:lumMod val="10000"/>
                  </a:schemeClr>
                </a:solidFill>
              </a:rPr>
              <a:t>e-Social</a:t>
            </a:r>
            <a:r>
              <a:rPr lang="pt-BR" dirty="0">
                <a:solidFill>
                  <a:schemeClr val="bg2">
                    <a:lumMod val="10000"/>
                  </a:schemeClr>
                </a:solidFill>
              </a:rPr>
              <a:t>. Para envio deste evento é necessário o envio prévio do evento de Informações Cadastrais do Contribuinte/Empregador.</a:t>
            </a:r>
          </a:p>
          <a:p>
            <a:pPr algn="just">
              <a:defRPr/>
            </a:pPr>
            <a:r>
              <a:rPr lang="pt-BR" b="1" i="1" dirty="0">
                <a:solidFill>
                  <a:schemeClr val="tx2">
                    <a:lumMod val="50000"/>
                  </a:schemeClr>
                </a:solidFill>
              </a:rPr>
              <a:t>PROCESSO ADM Tributos</a:t>
            </a:r>
          </a:p>
          <a:p>
            <a:pPr algn="just">
              <a:defRPr/>
            </a:pPr>
            <a:r>
              <a:rPr lang="pt-BR" b="1" i="1" dirty="0">
                <a:solidFill>
                  <a:schemeClr val="tx2">
                    <a:lumMod val="50000"/>
                  </a:schemeClr>
                </a:solidFill>
              </a:rPr>
              <a:t>PROCESSO JUDICIAL Tributos</a:t>
            </a:r>
          </a:p>
        </p:txBody>
      </p:sp>
      <p:sp>
        <p:nvSpPr>
          <p:cNvPr id="49156"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D27DCEEE-16D0-4215-BF77-4E018D9DE4FC}" type="slidenum">
              <a:rPr lang="pt-BR" altLang="pt-BR" sz="1200">
                <a:solidFill>
                  <a:srgbClr val="8F989C"/>
                </a:solidFill>
              </a:rPr>
              <a:pPr>
                <a:spcBef>
                  <a:spcPct val="0"/>
                </a:spcBef>
                <a:buFontTx/>
                <a:buNone/>
              </a:pPr>
              <a:t>73</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950" y="5360250"/>
            <a:ext cx="1849280" cy="1178662"/>
          </a:xfrm>
          <a:prstGeom prst="rect">
            <a:avLst/>
          </a:prstGeom>
        </p:spPr>
      </p:pic>
      <p:pic>
        <p:nvPicPr>
          <p:cNvPr id="7" name="Content Placeholder 5" descr="Imagem relacionada"/>
          <p:cNvPicPr>
            <a:picLocks/>
          </p:cNvPicPr>
          <p:nvPr/>
        </p:nvPicPr>
        <p:blipFill>
          <a:blip r:embed="rId3">
            <a:extLst>
              <a:ext uri="{28A0092B-C50C-407E-A947-70E740481C1C}">
                <a14:useLocalDpi xmlns:a14="http://schemas.microsoft.com/office/drawing/2010/main" val="0"/>
              </a:ext>
            </a:extLst>
          </a:blip>
          <a:stretch>
            <a:fillRect/>
          </a:stretch>
        </p:blipFill>
        <p:spPr bwMode="auto">
          <a:xfrm>
            <a:off x="107425" y="0"/>
            <a:ext cx="2032805" cy="2063933"/>
          </a:xfrm>
          <a:prstGeom prst="rect">
            <a:avLst/>
          </a:prstGeom>
          <a:noFill/>
          <a:ln>
            <a:noFill/>
          </a:ln>
        </p:spPr>
      </p:pic>
    </p:spTree>
    <p:extLst>
      <p:ext uri="{BB962C8B-B14F-4D97-AF65-F5344CB8AC3E}">
        <p14:creationId xmlns:p14="http://schemas.microsoft.com/office/powerpoint/2010/main" val="2953396181"/>
      </p:ext>
    </p:extLst>
  </p:cSld>
  <p:clrMapOvr>
    <a:masterClrMapping/>
  </p:clrMapOvr>
  <p:transition spd="slow">
    <p:cover/>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5"/>
          <p:cNvSpPr>
            <a:spLocks noGrp="1"/>
          </p:cNvSpPr>
          <p:nvPr>
            <p:ph type="ctrTitle"/>
          </p:nvPr>
        </p:nvSpPr>
        <p:spPr>
          <a:xfrm>
            <a:off x="1524000" y="1122363"/>
            <a:ext cx="9144000" cy="1594711"/>
          </a:xfrm>
          <a:solidFill>
            <a:schemeClr val="bg1">
              <a:lumMod val="5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rtlCol="0">
            <a:normAutofit fontScale="90000"/>
          </a:bodyPr>
          <a:lstStyle/>
          <a:p>
            <a:pPr>
              <a:defRPr/>
            </a:pPr>
            <a:br>
              <a:rPr lang="pt-BR" b="1" dirty="0">
                <a:solidFill>
                  <a:schemeClr val="tx2">
                    <a:lumMod val="50000"/>
                  </a:schemeClr>
                </a:solidFill>
              </a:rPr>
            </a:br>
            <a:r>
              <a:rPr lang="pt-BR" sz="5300" b="1" dirty="0">
                <a:solidFill>
                  <a:schemeClr val="bg1"/>
                </a:solidFill>
                <a:latin typeface="Cambria" panose="02040503050406030204" pitchFamily="18" charset="0"/>
              </a:rPr>
              <a:t>Eventos Não periódicos</a:t>
            </a:r>
            <a:br>
              <a:rPr lang="pt-BR" sz="5300" b="1" dirty="0">
                <a:solidFill>
                  <a:schemeClr val="bg1"/>
                </a:solidFill>
                <a:latin typeface="Cambria" panose="02040503050406030204" pitchFamily="18" charset="0"/>
              </a:rPr>
            </a:br>
            <a:endParaRPr lang="pt-BR" sz="5300" b="1" dirty="0">
              <a:solidFill>
                <a:schemeClr val="tx2">
                  <a:lumMod val="50000"/>
                </a:schemeClr>
              </a:solidFill>
              <a:latin typeface="Cambria" panose="02040503050406030204" pitchFamily="18" charset="0"/>
            </a:endParaRPr>
          </a:p>
        </p:txBody>
      </p:sp>
      <p:sp>
        <p:nvSpPr>
          <p:cNvPr id="7" name="Subtítulo 6"/>
          <p:cNvSpPr>
            <a:spLocks noGrp="1"/>
          </p:cNvSpPr>
          <p:nvPr>
            <p:ph type="subTitle" idx="1"/>
          </p:nvPr>
        </p:nvSpPr>
        <p:spPr>
          <a:xfrm>
            <a:off x="1524000" y="3493287"/>
            <a:ext cx="9144000" cy="1090749"/>
          </a:xfrm>
          <a:solidFill>
            <a:schemeClr val="tx1"/>
          </a:solidFill>
          <a:ln w="38100">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rtlCol="0">
            <a:noAutofit/>
          </a:bodyPr>
          <a:lstStyle/>
          <a:p>
            <a:pPr>
              <a:defRPr/>
            </a:pPr>
            <a:r>
              <a:rPr lang="pt-BR" sz="3200" b="1" dirty="0">
                <a:solidFill>
                  <a:schemeClr val="bg1"/>
                </a:solidFill>
                <a:latin typeface="Cambria" panose="02040503050406030204" pitchFamily="18" charset="0"/>
              </a:rPr>
              <a:t>Eventos Trabalhistas </a:t>
            </a:r>
          </a:p>
          <a:p>
            <a:pPr>
              <a:defRPr/>
            </a:pPr>
            <a:r>
              <a:rPr lang="pt-BR" sz="3200" b="1" dirty="0">
                <a:solidFill>
                  <a:schemeClr val="bg1"/>
                </a:solidFill>
                <a:latin typeface="Cambria" panose="02040503050406030204" pitchFamily="18" charset="0"/>
              </a:rPr>
              <a:t> ligados ao contrato de trabalho</a:t>
            </a:r>
          </a:p>
        </p:txBody>
      </p:sp>
      <p:sp>
        <p:nvSpPr>
          <p:cNvPr id="51204"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34C25E02-E2F2-4AA5-A0D5-159BEEE3D565}" type="slidenum">
              <a:rPr lang="pt-BR" altLang="pt-BR" sz="1200">
                <a:solidFill>
                  <a:srgbClr val="8F989C"/>
                </a:solidFill>
              </a:rPr>
              <a:pPr>
                <a:spcBef>
                  <a:spcPct val="0"/>
                </a:spcBef>
                <a:buFontTx/>
                <a:buNone/>
              </a:pPr>
              <a:t>74</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2635327928"/>
      </p:ext>
    </p:extLst>
  </p:cSld>
  <p:clrMapOvr>
    <a:masterClrMapping/>
  </p:clrMapOvr>
  <p:transition spd="slow">
    <p:cover/>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a:xfrm>
            <a:off x="838200" y="365126"/>
            <a:ext cx="10515600" cy="901972"/>
          </a:xfrm>
          <a:solidFill>
            <a:schemeClr val="bg1">
              <a:lumMod val="50000"/>
            </a:schemeClr>
          </a:solidFill>
        </p:spPr>
        <p:txBody>
          <a:bodyPr/>
          <a:lstStyle/>
          <a:p>
            <a:pPr algn="ctr"/>
            <a:r>
              <a:rPr lang="pt-BR" altLang="en-US" sz="3600" b="1" dirty="0">
                <a:solidFill>
                  <a:schemeClr val="bg1"/>
                </a:solidFill>
              </a:rPr>
              <a:t>Eventos Não periódicos</a:t>
            </a:r>
            <a:endParaRPr lang="en-US" altLang="en-US" sz="3600" dirty="0">
              <a:solidFill>
                <a:schemeClr val="bg1"/>
              </a:solidFill>
            </a:endParaRPr>
          </a:p>
        </p:txBody>
      </p:sp>
      <p:sp>
        <p:nvSpPr>
          <p:cNvPr id="51203" name="Content Placeholder 2"/>
          <p:cNvSpPr>
            <a:spLocks noGrp="1"/>
          </p:cNvSpPr>
          <p:nvPr>
            <p:ph idx="1"/>
          </p:nvPr>
        </p:nvSpPr>
        <p:spPr>
          <a:xfrm>
            <a:off x="838200" y="1436915"/>
            <a:ext cx="10515600" cy="4197404"/>
          </a:xfrm>
          <a:ln>
            <a:solidFill>
              <a:srgbClr val="0520E9"/>
            </a:solidFill>
            <a:miter lim="800000"/>
            <a:headEnd/>
            <a:tailEnd/>
          </a:ln>
        </p:spPr>
        <p:txBody>
          <a:bodyPr>
            <a:normAutofit fontScale="70000" lnSpcReduction="20000"/>
          </a:bodyPr>
          <a:lstStyle/>
          <a:p>
            <a:pPr algn="just" eaLnBrk="1" hangingPunct="1">
              <a:defRPr/>
            </a:pPr>
            <a:r>
              <a:rPr lang="pt-BR" altLang="en-US" dirty="0">
                <a:solidFill>
                  <a:srgbClr val="002060"/>
                </a:solidFill>
                <a:latin typeface="Cambria" panose="02040503050406030204" pitchFamily="18" charset="0"/>
              </a:rPr>
              <a:t>é um fato jurídico trabalhista entre empregador e trabalhador que não tem uma data pré-fixada para ocorrer. </a:t>
            </a:r>
          </a:p>
          <a:p>
            <a:pPr algn="just" eaLnBrk="1" hangingPunct="1">
              <a:defRPr/>
            </a:pPr>
            <a:endParaRPr lang="pt-BR" altLang="en-US" dirty="0">
              <a:solidFill>
                <a:srgbClr val="002060"/>
              </a:solidFill>
              <a:latin typeface="Cambria" panose="02040503050406030204" pitchFamily="18" charset="0"/>
            </a:endParaRPr>
          </a:p>
          <a:p>
            <a:pPr algn="just" eaLnBrk="1" hangingPunct="1">
              <a:defRPr/>
            </a:pPr>
            <a:r>
              <a:rPr lang="pt-BR" altLang="en-US" dirty="0">
                <a:solidFill>
                  <a:srgbClr val="002060"/>
                </a:solidFill>
                <a:latin typeface="Cambria" panose="02040503050406030204" pitchFamily="18" charset="0"/>
              </a:rPr>
              <a:t>Vai depender dos acontecimentos na relação trabalhista na vida da empresa e do trabalhador como contratação, afastamentos, demissões, entre outras. </a:t>
            </a:r>
          </a:p>
          <a:p>
            <a:pPr algn="just" eaLnBrk="1" hangingPunct="1">
              <a:defRPr/>
            </a:pPr>
            <a:endParaRPr lang="pt-BR" altLang="en-US" dirty="0">
              <a:solidFill>
                <a:srgbClr val="002060"/>
              </a:solidFill>
              <a:latin typeface="Cambria" panose="02040503050406030204" pitchFamily="18" charset="0"/>
            </a:endParaRPr>
          </a:p>
          <a:p>
            <a:pPr algn="just">
              <a:defRPr/>
            </a:pPr>
            <a:r>
              <a:rPr lang="pt-BR" dirty="0">
                <a:solidFill>
                  <a:srgbClr val="002060"/>
                </a:solidFill>
                <a:latin typeface="Cambria" panose="02040503050406030204" pitchFamily="18" charset="0"/>
              </a:rPr>
              <a:t>Estes fatos influenciam na concessão de direitos e no cumprimento de deveres trabalhistas, previdenciários e fiscais como, por exemplo, a admissão de um empregado, alteração de salário,  exposição do trabalhador a agentes nocivos, desligamento, etc. </a:t>
            </a:r>
          </a:p>
          <a:p>
            <a:pPr algn="just">
              <a:defRPr/>
            </a:pPr>
            <a:endParaRPr lang="pt-BR" dirty="0">
              <a:solidFill>
                <a:srgbClr val="002060"/>
              </a:solidFill>
              <a:latin typeface="Cambria" panose="02040503050406030204" pitchFamily="18" charset="0"/>
            </a:endParaRPr>
          </a:p>
          <a:p>
            <a:pPr algn="just">
              <a:defRPr/>
            </a:pPr>
            <a:r>
              <a:rPr lang="pt-BR" dirty="0">
                <a:solidFill>
                  <a:srgbClr val="002060"/>
                </a:solidFill>
                <a:latin typeface="Cambria" panose="02040503050406030204" pitchFamily="18" charset="0"/>
              </a:rPr>
              <a:t>Após confirmada a sua ocorrência, estes fatos/eventos passam a ter prazo específico de transmissão ao eSocial.</a:t>
            </a:r>
            <a:endParaRPr lang="en-US" dirty="0">
              <a:solidFill>
                <a:srgbClr val="002060"/>
              </a:solidFill>
              <a:latin typeface="Cambria" panose="02040503050406030204" pitchFamily="18" charset="0"/>
            </a:endParaRPr>
          </a:p>
          <a:p>
            <a:pPr marL="0" indent="0" eaLnBrk="1" hangingPunct="1">
              <a:buNone/>
              <a:defRPr/>
            </a:pPr>
            <a:br>
              <a:rPr lang="pt-BR" altLang="en-US" dirty="0">
                <a:solidFill>
                  <a:srgbClr val="002060"/>
                </a:solidFill>
                <a:latin typeface="Cambria" panose="02040503050406030204" pitchFamily="18" charset="0"/>
              </a:rPr>
            </a:br>
            <a:endParaRPr lang="pt-BR" altLang="en-US" dirty="0">
              <a:solidFill>
                <a:srgbClr val="002060"/>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dirty="0"/>
          </a:p>
        </p:txBody>
      </p:sp>
      <p:sp>
        <p:nvSpPr>
          <p:cNvPr id="53253"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63A4106F-C5DE-4ECB-819C-F5F281E0749A}" type="slidenum">
              <a:rPr lang="pt-BR" altLang="pt-BR" sz="1200">
                <a:solidFill>
                  <a:srgbClr val="8F989C"/>
                </a:solidFill>
              </a:rPr>
              <a:pPr>
                <a:spcBef>
                  <a:spcPct val="0"/>
                </a:spcBef>
                <a:buFontTx/>
                <a:buNone/>
              </a:pPr>
              <a:t>75</a:t>
            </a:fld>
            <a:endParaRPr lang="pt-BR" altLang="pt-BR" sz="1200">
              <a:solidFill>
                <a:srgbClr val="8F989C"/>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9927" y="5493510"/>
            <a:ext cx="1849280" cy="1178662"/>
          </a:xfrm>
          <a:prstGeom prst="rect">
            <a:avLst/>
          </a:prstGeom>
        </p:spPr>
      </p:pic>
    </p:spTree>
    <p:extLst>
      <p:ext uri="{BB962C8B-B14F-4D97-AF65-F5344CB8AC3E}">
        <p14:creationId xmlns:p14="http://schemas.microsoft.com/office/powerpoint/2010/main" val="549647375"/>
      </p:ext>
    </p:extLst>
  </p:cSld>
  <p:clrMapOvr>
    <a:masterClrMapping/>
  </p:clrMapOvr>
  <p:transition spd="slow">
    <p:cover/>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06A89405-EC9C-4864-ABD7-1657B84B257C}"/>
              </a:ext>
            </a:extLst>
          </p:cNvPr>
          <p:cNvSpPr>
            <a:spLocks noGrp="1"/>
          </p:cNvSpPr>
          <p:nvPr>
            <p:ph type="ctrTitle"/>
          </p:nvPr>
        </p:nvSpPr>
        <p:spPr>
          <a:xfrm>
            <a:off x="2399234" y="1883641"/>
            <a:ext cx="6935759" cy="3183116"/>
          </a:xfrm>
        </p:spPr>
        <p:txBody>
          <a:bodyPr anchor="ctr">
            <a:normAutofit/>
          </a:bodyPr>
          <a:lstStyle/>
          <a:p>
            <a:r>
              <a:rPr lang="pt-BR" sz="6600" dirty="0">
                <a:solidFill>
                  <a:schemeClr val="bg1"/>
                </a:solidFill>
                <a:latin typeface="Times New Roman" panose="02020603050405020304" pitchFamily="18" charset="0"/>
                <a:cs typeface="Times New Roman" panose="02020603050405020304" pitchFamily="18" charset="0"/>
              </a:rPr>
              <a:t>22</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novembro</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2021</a:t>
            </a:r>
          </a:p>
        </p:txBody>
      </p:sp>
      <p:sp>
        <p:nvSpPr>
          <p:cNvPr id="12" name="Rectangle 11">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B40C877-66BA-466B-B177-40C99E4C488A}"/>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solidFill>
                  <a:schemeClr val="bg1">
                    <a:lumMod val="50000"/>
                  </a:schemeClr>
                </a:solidFill>
              </a:rPr>
              <a:t>eraldo consorte -  econsort@gmail.com</a:t>
            </a:r>
            <a:endParaRPr lang="pt-BR">
              <a:solidFill>
                <a:schemeClr val="bg1">
                  <a:lumMod val="50000"/>
                </a:schemeClr>
              </a:solidFill>
            </a:endParaRPr>
          </a:p>
        </p:txBody>
      </p:sp>
      <p:sp>
        <p:nvSpPr>
          <p:cNvPr id="3" name="Slide Number Placeholder 2">
            <a:extLst>
              <a:ext uri="{FF2B5EF4-FFF2-40B4-BE49-F238E27FC236}">
                <a16:creationId xmlns:a16="http://schemas.microsoft.com/office/drawing/2014/main" id="{AABC4060-4ABF-4084-AA93-408FBB798A8F}"/>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chemeClr val="bg1">
                    <a:lumMod val="50000"/>
                  </a:schemeClr>
                </a:solidFill>
              </a:rPr>
              <a:pPr>
                <a:spcAft>
                  <a:spcPts val="600"/>
                </a:spcAft>
              </a:pPr>
              <a:t>76</a:t>
            </a:fld>
            <a:endParaRPr lang="pt-BR">
              <a:solidFill>
                <a:schemeClr val="bg1">
                  <a:lumMod val="50000"/>
                </a:schemeClr>
              </a:solidFill>
            </a:endParaRPr>
          </a:p>
        </p:txBody>
      </p:sp>
    </p:spTree>
    <p:extLst>
      <p:ext uri="{BB962C8B-B14F-4D97-AF65-F5344CB8AC3E}">
        <p14:creationId xmlns:p14="http://schemas.microsoft.com/office/powerpoint/2010/main" val="120821682"/>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it-IT"/>
              <a:t>eraldo consorte -  econsort@gmail.com</a:t>
            </a:r>
            <a:endParaRPr lang="pt-BR"/>
          </a:p>
        </p:txBody>
      </p:sp>
      <p:sp>
        <p:nvSpPr>
          <p:cNvPr id="5" name="Slide Number Placeholder 4"/>
          <p:cNvSpPr>
            <a:spLocks noGrp="1"/>
          </p:cNvSpPr>
          <p:nvPr>
            <p:ph type="sldNum" sz="quarter" idx="12"/>
          </p:nvPr>
        </p:nvSpPr>
        <p:spPr/>
        <p:txBody>
          <a:bodyPr/>
          <a:lstStyle/>
          <a:p>
            <a:fld id="{DF25A8D9-0F96-4EA7-B12F-FB0D539BE725}" type="slidenum">
              <a:rPr lang="pt-BR" smtClean="0"/>
              <a:t>77</a:t>
            </a:fld>
            <a:endParaRPr lang="pt-BR"/>
          </a:p>
        </p:txBody>
      </p:sp>
      <p:sp>
        <p:nvSpPr>
          <p:cNvPr id="6" name="Snip Single Corner Rectangle 5"/>
          <p:cNvSpPr/>
          <p:nvPr/>
        </p:nvSpPr>
        <p:spPr>
          <a:xfrm>
            <a:off x="2214295" y="1306606"/>
            <a:ext cx="1755058" cy="870155"/>
          </a:xfrm>
          <a:prstGeom prst="snip1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 2200</a:t>
            </a:r>
          </a:p>
          <a:p>
            <a:pPr algn="ctr"/>
            <a:r>
              <a:rPr lang="pt-BR" dirty="0">
                <a:solidFill>
                  <a:schemeClr val="bg1"/>
                </a:solidFill>
              </a:rPr>
              <a:t>ADMISSÃO</a:t>
            </a:r>
          </a:p>
        </p:txBody>
      </p:sp>
      <p:sp>
        <p:nvSpPr>
          <p:cNvPr id="8" name="Snip Single Corner Rectangle 7"/>
          <p:cNvSpPr/>
          <p:nvPr/>
        </p:nvSpPr>
        <p:spPr>
          <a:xfrm>
            <a:off x="8102142" y="5591742"/>
            <a:ext cx="1755058" cy="870155"/>
          </a:xfrm>
          <a:prstGeom prst="snip1Rect">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t>S 2240 </a:t>
            </a:r>
          </a:p>
          <a:p>
            <a:pPr algn="ctr"/>
            <a:r>
              <a:rPr lang="pt-BR" b="1" dirty="0"/>
              <a:t>PPP</a:t>
            </a:r>
          </a:p>
        </p:txBody>
      </p:sp>
      <p:sp>
        <p:nvSpPr>
          <p:cNvPr id="9" name="Snip Single Corner Rectangle 8"/>
          <p:cNvSpPr/>
          <p:nvPr/>
        </p:nvSpPr>
        <p:spPr>
          <a:xfrm>
            <a:off x="4190655" y="5591743"/>
            <a:ext cx="1755058" cy="870155"/>
          </a:xfrm>
          <a:prstGeom prst="snip1Rect">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t>S 2210</a:t>
            </a:r>
          </a:p>
          <a:p>
            <a:pPr algn="ctr"/>
            <a:r>
              <a:rPr lang="pt-BR" b="1" dirty="0"/>
              <a:t>CAT</a:t>
            </a:r>
          </a:p>
        </p:txBody>
      </p:sp>
      <p:sp>
        <p:nvSpPr>
          <p:cNvPr id="10" name="Snip Single Corner Rectangle 9"/>
          <p:cNvSpPr/>
          <p:nvPr/>
        </p:nvSpPr>
        <p:spPr>
          <a:xfrm>
            <a:off x="6144507" y="4507510"/>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2416 </a:t>
            </a:r>
          </a:p>
          <a:p>
            <a:pPr algn="ctr"/>
            <a:r>
              <a:rPr lang="pt-BR" dirty="0"/>
              <a:t>ALTERAÇÃO</a:t>
            </a:r>
          </a:p>
        </p:txBody>
      </p:sp>
      <p:sp>
        <p:nvSpPr>
          <p:cNvPr id="11" name="Snip Single Corner Rectangle 10"/>
          <p:cNvSpPr/>
          <p:nvPr/>
        </p:nvSpPr>
        <p:spPr>
          <a:xfrm>
            <a:off x="2214295" y="4507512"/>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2405 </a:t>
            </a:r>
          </a:p>
          <a:p>
            <a:pPr algn="ctr"/>
            <a:r>
              <a:rPr lang="pt-BR" dirty="0"/>
              <a:t>ALTERAÇÃO</a:t>
            </a:r>
          </a:p>
        </p:txBody>
      </p:sp>
      <p:sp>
        <p:nvSpPr>
          <p:cNvPr id="12" name="Snip Single Corner Rectangle 11"/>
          <p:cNvSpPr/>
          <p:nvPr/>
        </p:nvSpPr>
        <p:spPr>
          <a:xfrm>
            <a:off x="10068132" y="5591742"/>
            <a:ext cx="1755058" cy="870155"/>
          </a:xfrm>
          <a:prstGeom prst="snip1Rect">
            <a:avLst/>
          </a:prstGeom>
          <a:solidFill>
            <a:srgbClr val="C0000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bg1"/>
                </a:solidFill>
              </a:rPr>
              <a:t>S 3000</a:t>
            </a:r>
          </a:p>
          <a:p>
            <a:pPr algn="ctr"/>
            <a:r>
              <a:rPr lang="pt-BR" b="1" dirty="0">
                <a:solidFill>
                  <a:schemeClr val="bg1"/>
                </a:solidFill>
              </a:rPr>
              <a:t>EXCLUSÃO</a:t>
            </a:r>
          </a:p>
        </p:txBody>
      </p:sp>
      <p:sp>
        <p:nvSpPr>
          <p:cNvPr id="13" name="Snip Single Corner Rectangle 12"/>
          <p:cNvSpPr/>
          <p:nvPr/>
        </p:nvSpPr>
        <p:spPr>
          <a:xfrm>
            <a:off x="10074719" y="4507509"/>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2420 </a:t>
            </a:r>
          </a:p>
          <a:p>
            <a:pPr algn="ctr"/>
            <a:r>
              <a:rPr lang="pt-BR" dirty="0"/>
              <a:t>TÉRMINO</a:t>
            </a:r>
          </a:p>
          <a:p>
            <a:pPr algn="ctr"/>
            <a:r>
              <a:rPr lang="pt-BR" dirty="0"/>
              <a:t>RPPS </a:t>
            </a:r>
          </a:p>
        </p:txBody>
      </p:sp>
      <p:sp>
        <p:nvSpPr>
          <p:cNvPr id="14" name="Snip Single Corner Rectangle 13"/>
          <p:cNvSpPr/>
          <p:nvPr/>
        </p:nvSpPr>
        <p:spPr>
          <a:xfrm>
            <a:off x="4179401" y="4507511"/>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2410</a:t>
            </a:r>
          </a:p>
          <a:p>
            <a:pPr algn="ctr"/>
            <a:r>
              <a:rPr lang="pt-BR" dirty="0"/>
              <a:t>BENEFÍCIO</a:t>
            </a:r>
          </a:p>
          <a:p>
            <a:pPr algn="ctr"/>
            <a:r>
              <a:rPr lang="pt-BR" dirty="0"/>
              <a:t>RPPS</a:t>
            </a:r>
          </a:p>
        </p:txBody>
      </p:sp>
      <p:sp>
        <p:nvSpPr>
          <p:cNvPr id="15" name="Snip Single Corner Rectangle 14"/>
          <p:cNvSpPr/>
          <p:nvPr/>
        </p:nvSpPr>
        <p:spPr>
          <a:xfrm>
            <a:off x="270813" y="2373964"/>
            <a:ext cx="1755058" cy="870155"/>
          </a:xfrm>
          <a:prstGeom prst="snip1Rect">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2300</a:t>
            </a:r>
          </a:p>
          <a:p>
            <a:pPr algn="ctr"/>
            <a:r>
              <a:rPr lang="pt-BR" b="1" dirty="0">
                <a:solidFill>
                  <a:schemeClr val="tx1"/>
                </a:solidFill>
              </a:rPr>
              <a:t>TSVE ADMISSÃO</a:t>
            </a:r>
          </a:p>
        </p:txBody>
      </p:sp>
      <p:sp>
        <p:nvSpPr>
          <p:cNvPr id="16" name="Snip Single Corner Rectangle 15"/>
          <p:cNvSpPr/>
          <p:nvPr/>
        </p:nvSpPr>
        <p:spPr>
          <a:xfrm>
            <a:off x="4179401" y="2368799"/>
            <a:ext cx="1755058" cy="870155"/>
          </a:xfrm>
          <a:prstGeom prst="snip1Rect">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2399</a:t>
            </a:r>
          </a:p>
          <a:p>
            <a:pPr algn="ctr"/>
            <a:r>
              <a:rPr lang="pt-BR" b="1" dirty="0">
                <a:solidFill>
                  <a:schemeClr val="tx1"/>
                </a:solidFill>
              </a:rPr>
              <a:t>TÉRMINO</a:t>
            </a:r>
          </a:p>
        </p:txBody>
      </p:sp>
      <p:sp>
        <p:nvSpPr>
          <p:cNvPr id="17" name="Snip Single Corner Rectangle 16"/>
          <p:cNvSpPr/>
          <p:nvPr/>
        </p:nvSpPr>
        <p:spPr>
          <a:xfrm>
            <a:off x="2236803" y="3445318"/>
            <a:ext cx="1755058" cy="870155"/>
          </a:xfrm>
          <a:prstGeom prst="snip1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2299</a:t>
            </a:r>
          </a:p>
          <a:p>
            <a:pPr algn="ctr"/>
            <a:r>
              <a:rPr lang="pt-BR" b="1" dirty="0">
                <a:solidFill>
                  <a:schemeClr val="tx1"/>
                </a:solidFill>
              </a:rPr>
              <a:t>DESLIGAMENTO</a:t>
            </a:r>
          </a:p>
        </p:txBody>
      </p:sp>
      <p:sp>
        <p:nvSpPr>
          <p:cNvPr id="18" name="Snip Single Corner Rectangle 17"/>
          <p:cNvSpPr/>
          <p:nvPr/>
        </p:nvSpPr>
        <p:spPr>
          <a:xfrm>
            <a:off x="2225107" y="2368800"/>
            <a:ext cx="1755058" cy="870155"/>
          </a:xfrm>
          <a:prstGeom prst="snip1Rect">
            <a:avLst/>
          </a:prstGeom>
          <a:solidFill>
            <a:schemeClr val="tx2">
              <a:lumMod val="60000"/>
              <a:lumOff val="4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2306</a:t>
            </a:r>
          </a:p>
          <a:p>
            <a:pPr algn="ctr"/>
            <a:r>
              <a:rPr lang="pt-BR" b="1" dirty="0">
                <a:solidFill>
                  <a:schemeClr val="tx1"/>
                </a:solidFill>
              </a:rPr>
              <a:t>ALTERAÇÃO</a:t>
            </a:r>
          </a:p>
        </p:txBody>
      </p:sp>
      <p:sp>
        <p:nvSpPr>
          <p:cNvPr id="19" name="Snip Single Corner Rectangle 18"/>
          <p:cNvSpPr/>
          <p:nvPr/>
        </p:nvSpPr>
        <p:spPr>
          <a:xfrm>
            <a:off x="270813" y="5574286"/>
            <a:ext cx="1755058" cy="870155"/>
          </a:xfrm>
          <a:prstGeom prst="snip1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2230</a:t>
            </a:r>
          </a:p>
          <a:p>
            <a:pPr algn="ctr"/>
            <a:r>
              <a:rPr lang="pt-BR" b="1" dirty="0">
                <a:solidFill>
                  <a:schemeClr val="tx1"/>
                </a:solidFill>
              </a:rPr>
              <a:t>AFASTAMENTO</a:t>
            </a:r>
          </a:p>
        </p:txBody>
      </p:sp>
      <p:sp>
        <p:nvSpPr>
          <p:cNvPr id="20" name="Snip Single Corner Rectangle 19"/>
          <p:cNvSpPr/>
          <p:nvPr/>
        </p:nvSpPr>
        <p:spPr>
          <a:xfrm>
            <a:off x="6144507" y="1303874"/>
            <a:ext cx="1755058" cy="870155"/>
          </a:xfrm>
          <a:prstGeom prst="snip1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 2206</a:t>
            </a:r>
          </a:p>
          <a:p>
            <a:pPr algn="ctr"/>
            <a:r>
              <a:rPr lang="pt-BR" dirty="0">
                <a:solidFill>
                  <a:schemeClr val="bg1"/>
                </a:solidFill>
              </a:rPr>
              <a:t>CONTRATO</a:t>
            </a:r>
          </a:p>
        </p:txBody>
      </p:sp>
      <p:sp>
        <p:nvSpPr>
          <p:cNvPr id="21" name="Snip Single Corner Rectangle 20"/>
          <p:cNvSpPr/>
          <p:nvPr/>
        </p:nvSpPr>
        <p:spPr>
          <a:xfrm>
            <a:off x="4179401" y="1303875"/>
            <a:ext cx="1755058" cy="870155"/>
          </a:xfrm>
          <a:prstGeom prst="snip1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 2205</a:t>
            </a:r>
          </a:p>
          <a:p>
            <a:pPr algn="ctr"/>
            <a:r>
              <a:rPr lang="pt-BR" dirty="0">
                <a:solidFill>
                  <a:schemeClr val="bg1"/>
                </a:solidFill>
              </a:rPr>
              <a:t>CADASTRO </a:t>
            </a:r>
          </a:p>
        </p:txBody>
      </p:sp>
      <p:sp>
        <p:nvSpPr>
          <p:cNvPr id="22" name="Snip Single Corner Rectangle 21"/>
          <p:cNvSpPr/>
          <p:nvPr/>
        </p:nvSpPr>
        <p:spPr>
          <a:xfrm>
            <a:off x="270813" y="1307190"/>
            <a:ext cx="1755058" cy="870155"/>
          </a:xfrm>
          <a:prstGeom prst="snip1Rect">
            <a:avLst/>
          </a:prstGeom>
          <a:solidFill>
            <a:schemeClr val="accent5">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bg1"/>
                </a:solidFill>
              </a:rPr>
              <a:t>S 2190</a:t>
            </a:r>
          </a:p>
          <a:p>
            <a:pPr algn="ctr"/>
            <a:r>
              <a:rPr lang="pt-BR" dirty="0">
                <a:solidFill>
                  <a:schemeClr val="bg1"/>
                </a:solidFill>
              </a:rPr>
              <a:t>PRÉ ADMISSÃO</a:t>
            </a:r>
          </a:p>
        </p:txBody>
      </p:sp>
      <p:sp>
        <p:nvSpPr>
          <p:cNvPr id="23" name="Snip Single Corner Rectangle 22"/>
          <p:cNvSpPr/>
          <p:nvPr/>
        </p:nvSpPr>
        <p:spPr>
          <a:xfrm>
            <a:off x="270813" y="4507512"/>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2400</a:t>
            </a:r>
          </a:p>
          <a:p>
            <a:pPr algn="ctr"/>
            <a:r>
              <a:rPr lang="pt-BR" dirty="0"/>
              <a:t>BENEFICIÁRIO</a:t>
            </a:r>
          </a:p>
          <a:p>
            <a:pPr algn="ctr"/>
            <a:r>
              <a:rPr lang="pt-BR" dirty="0"/>
              <a:t>RPPS</a:t>
            </a:r>
          </a:p>
        </p:txBody>
      </p:sp>
      <p:sp>
        <p:nvSpPr>
          <p:cNvPr id="25" name="Snip Single Corner Rectangle 24"/>
          <p:cNvSpPr/>
          <p:nvPr/>
        </p:nvSpPr>
        <p:spPr>
          <a:xfrm>
            <a:off x="6144507" y="5594919"/>
            <a:ext cx="1755058" cy="870155"/>
          </a:xfrm>
          <a:prstGeom prst="snip1Rect">
            <a:avLst/>
          </a:prstGeom>
          <a:solidFill>
            <a:schemeClr val="bg1">
              <a:lumMod val="50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t>S 2220</a:t>
            </a:r>
          </a:p>
          <a:p>
            <a:pPr algn="ctr"/>
            <a:r>
              <a:rPr lang="pt-BR" b="1" dirty="0"/>
              <a:t>ASO</a:t>
            </a:r>
          </a:p>
        </p:txBody>
      </p:sp>
      <p:sp>
        <p:nvSpPr>
          <p:cNvPr id="26" name="Snip Single Corner Rectangle 25"/>
          <p:cNvSpPr/>
          <p:nvPr/>
        </p:nvSpPr>
        <p:spPr>
          <a:xfrm>
            <a:off x="270813" y="3440738"/>
            <a:ext cx="1755058" cy="870155"/>
          </a:xfrm>
          <a:prstGeom prst="snip1Rect">
            <a:avLst/>
          </a:prstGeom>
          <a:solidFill>
            <a:srgbClr val="FF990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solidFill>
              </a:rPr>
              <a:t>S 2298</a:t>
            </a:r>
          </a:p>
          <a:p>
            <a:pPr algn="ctr"/>
            <a:r>
              <a:rPr lang="pt-BR" b="1" dirty="0">
                <a:solidFill>
                  <a:schemeClr val="tx1"/>
                </a:solidFill>
              </a:rPr>
              <a:t>REITEGRAÇÃO</a:t>
            </a:r>
          </a:p>
        </p:txBody>
      </p:sp>
      <p:sp>
        <p:nvSpPr>
          <p:cNvPr id="27" name="Snip Single Corner Rectangle 26"/>
          <p:cNvSpPr/>
          <p:nvPr/>
        </p:nvSpPr>
        <p:spPr>
          <a:xfrm>
            <a:off x="2236803" y="5591744"/>
            <a:ext cx="1755058" cy="870155"/>
          </a:xfrm>
          <a:prstGeom prst="snip1Rect">
            <a:avLst/>
          </a:prstGeom>
          <a:solidFill>
            <a:schemeClr val="bg1">
              <a:lumMod val="85000"/>
            </a:schemeClr>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b="1" dirty="0">
                <a:solidFill>
                  <a:schemeClr val="tx1">
                    <a:lumMod val="95000"/>
                    <a:lumOff val="5000"/>
                  </a:schemeClr>
                </a:solidFill>
              </a:rPr>
              <a:t>S 2231 </a:t>
            </a:r>
          </a:p>
          <a:p>
            <a:pPr algn="ctr"/>
            <a:r>
              <a:rPr lang="pt-BR" b="1" dirty="0">
                <a:solidFill>
                  <a:schemeClr val="tx1">
                    <a:lumMod val="95000"/>
                    <a:lumOff val="5000"/>
                  </a:schemeClr>
                </a:solidFill>
              </a:rPr>
              <a:t>CESSÃO</a:t>
            </a:r>
          </a:p>
        </p:txBody>
      </p:sp>
      <p:sp>
        <p:nvSpPr>
          <p:cNvPr id="29" name="Snip Single Corner Rectangle 13">
            <a:extLst>
              <a:ext uri="{FF2B5EF4-FFF2-40B4-BE49-F238E27FC236}">
                <a16:creationId xmlns:a16="http://schemas.microsoft.com/office/drawing/2014/main" id="{59AE45E7-B193-42E1-BEB4-FBED7B1E2974}"/>
              </a:ext>
            </a:extLst>
          </p:cNvPr>
          <p:cNvSpPr/>
          <p:nvPr/>
        </p:nvSpPr>
        <p:spPr>
          <a:xfrm>
            <a:off x="8109613" y="4507510"/>
            <a:ext cx="1755058" cy="870155"/>
          </a:xfrm>
          <a:prstGeom prst="snip1Rect">
            <a:avLst/>
          </a:prstGeom>
          <a:solidFill>
            <a:srgbClr val="00B050"/>
          </a:solidFill>
          <a:ln>
            <a:noFill/>
          </a:ln>
          <a:effectLst/>
          <a:scene3d>
            <a:camera prst="orthographicFront">
              <a:rot lat="0" lon="0" rev="0"/>
            </a:camera>
            <a:lightRig rig="contrasting" dir="t">
              <a:rot lat="0" lon="0" rev="7800000"/>
            </a:lightRig>
          </a:scene3d>
          <a:sp3d>
            <a:bevelT w="139700" h="139700"/>
          </a:sp3d>
        </p:spPr>
        <p:style>
          <a:lnRef idx="2">
            <a:schemeClr val="dk1"/>
          </a:lnRef>
          <a:fillRef idx="1">
            <a:schemeClr val="lt1"/>
          </a:fillRef>
          <a:effectRef idx="0">
            <a:schemeClr val="dk1"/>
          </a:effectRef>
          <a:fontRef idx="minor">
            <a:schemeClr val="dk1"/>
          </a:fontRef>
        </p:style>
        <p:txBody>
          <a:bodyPr rtlCol="0" anchor="ctr"/>
          <a:lstStyle/>
          <a:p>
            <a:pPr algn="ctr"/>
            <a:r>
              <a:rPr lang="pt-BR" dirty="0"/>
              <a:t>S 2418</a:t>
            </a:r>
          </a:p>
          <a:p>
            <a:pPr algn="ctr"/>
            <a:r>
              <a:rPr lang="pt-BR" dirty="0"/>
              <a:t>REATIVAÇÃO BENEFÍCIOS</a:t>
            </a:r>
          </a:p>
        </p:txBody>
      </p:sp>
      <p:sp>
        <p:nvSpPr>
          <p:cNvPr id="30" name="Title 1">
            <a:extLst>
              <a:ext uri="{FF2B5EF4-FFF2-40B4-BE49-F238E27FC236}">
                <a16:creationId xmlns:a16="http://schemas.microsoft.com/office/drawing/2014/main" id="{034D4AFC-5385-47C5-B4F6-4971BAD78FDF}"/>
              </a:ext>
            </a:extLst>
          </p:cNvPr>
          <p:cNvSpPr txBox="1">
            <a:spLocks/>
          </p:cNvSpPr>
          <p:nvPr/>
        </p:nvSpPr>
        <p:spPr>
          <a:xfrm>
            <a:off x="270813" y="185751"/>
            <a:ext cx="11552377" cy="628103"/>
          </a:xfrm>
          <a:prstGeom prst="rect">
            <a:avLst/>
          </a:prstGeom>
          <a:solidFill>
            <a:schemeClr val="tx2">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txBody>
          <a:bodyP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dirty="0">
                <a:solidFill>
                  <a:schemeClr val="bg1"/>
                </a:solidFill>
                <a:latin typeface="Cambria" panose="02040503050406030204" pitchFamily="18" charset="0"/>
              </a:rPr>
              <a:t>Eventos de  Contrato  –Novembro/21 até Março/22</a:t>
            </a:r>
          </a:p>
        </p:txBody>
      </p:sp>
    </p:spTree>
    <p:extLst>
      <p:ext uri="{BB962C8B-B14F-4D97-AF65-F5344CB8AC3E}">
        <p14:creationId xmlns:p14="http://schemas.microsoft.com/office/powerpoint/2010/main" val="208923298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solidFill>
                  <a:schemeClr val="tx1">
                    <a:lumMod val="75000"/>
                    <a:lumOff val="25000"/>
                  </a:schemeClr>
                </a:solidFill>
              </a:rPr>
              <a:t>Admissão</a:t>
            </a:r>
            <a:r>
              <a:rPr lang="en-US" sz="2800" b="1" dirty="0">
                <a:solidFill>
                  <a:schemeClr val="tx1">
                    <a:lumMod val="75000"/>
                    <a:lumOff val="25000"/>
                  </a:schemeClr>
                </a:solidFill>
              </a:rPr>
              <a:t>  : CLT /ESTATUTÁRIO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1723232" y="1786303"/>
            <a:ext cx="1587500" cy="15875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sp>
        <p:nvSpPr>
          <p:cNvPr id="41" name="Oval 40">
            <a:extLst>
              <a:ext uri="{FF2B5EF4-FFF2-40B4-BE49-F238E27FC236}">
                <a16:creationId xmlns:a16="http://schemas.microsoft.com/office/drawing/2014/main" id="{3FAD125B-9A3B-49A4-B9EC-C8A6D3CF9CBF}"/>
              </a:ext>
              <a:ext uri="{C183D7F6-B498-43B3-948B-1728B52AA6E4}">
                <adec:decorative xmlns:adec="http://schemas.microsoft.com/office/drawing/2017/decorative" val="1"/>
              </a:ext>
            </a:extLst>
          </p:cNvPr>
          <p:cNvSpPr/>
          <p:nvPr/>
        </p:nvSpPr>
        <p:spPr>
          <a:xfrm>
            <a:off x="1723232" y="4071326"/>
            <a:ext cx="1587500" cy="15875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2" name="Oval 41">
            <a:extLst>
              <a:ext uri="{FF2B5EF4-FFF2-40B4-BE49-F238E27FC236}">
                <a16:creationId xmlns:a16="http://schemas.microsoft.com/office/drawing/2014/main" id="{233E4AB5-6FC1-4454-9421-850EF5A4ADF3}"/>
              </a:ext>
              <a:ext uri="{C183D7F6-B498-43B3-948B-1728B52AA6E4}">
                <adec:decorative xmlns:adec="http://schemas.microsoft.com/office/drawing/2017/decorative" val="1"/>
              </a:ext>
            </a:extLst>
          </p:cNvPr>
          <p:cNvSpPr/>
          <p:nvPr/>
        </p:nvSpPr>
        <p:spPr>
          <a:xfrm>
            <a:off x="4109244" y="2928814"/>
            <a:ext cx="1587500" cy="15875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3" name="Oval 72">
            <a:extLst>
              <a:ext uri="{FF2B5EF4-FFF2-40B4-BE49-F238E27FC236}">
                <a16:creationId xmlns:a16="http://schemas.microsoft.com/office/drawing/2014/main" id="{40123448-0B37-4226-B26C-A3081E6142FF}"/>
              </a:ext>
              <a:ext uri="{C183D7F6-B498-43B3-948B-1728B52AA6E4}">
                <adec:decorative xmlns:adec="http://schemas.microsoft.com/office/drawing/2017/decorative" val="1"/>
              </a:ext>
            </a:extLst>
          </p:cNvPr>
          <p:cNvSpPr/>
          <p:nvPr/>
        </p:nvSpPr>
        <p:spPr>
          <a:xfrm>
            <a:off x="6495256" y="2928814"/>
            <a:ext cx="1587500" cy="1587500"/>
          </a:xfrm>
          <a:prstGeom prst="ellipse">
            <a:avLst/>
          </a:prstGeom>
          <a:solidFill>
            <a:srgbClr val="0070C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5" name="Oval 74">
            <a:extLst>
              <a:ext uri="{FF2B5EF4-FFF2-40B4-BE49-F238E27FC236}">
                <a16:creationId xmlns:a16="http://schemas.microsoft.com/office/drawing/2014/main" id="{355211EE-8286-42CD-A4AF-EDD1186B28A3}"/>
              </a:ext>
              <a:ext uri="{C183D7F6-B498-43B3-948B-1728B52AA6E4}">
                <adec:decorative xmlns:adec="http://schemas.microsoft.com/office/drawing/2017/decorative" val="1"/>
              </a:ext>
            </a:extLst>
          </p:cNvPr>
          <p:cNvSpPr/>
          <p:nvPr/>
        </p:nvSpPr>
        <p:spPr>
          <a:xfrm>
            <a:off x="8881268" y="2928814"/>
            <a:ext cx="1587500" cy="1587500"/>
          </a:xfrm>
          <a:prstGeom prst="ellipse">
            <a:avLst/>
          </a:prstGeom>
          <a:solidFill>
            <a:schemeClr val="accent5">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latin typeface="+mj-lt"/>
            </a:endParaRPr>
          </a:p>
        </p:txBody>
      </p:sp>
      <p:sp>
        <p:nvSpPr>
          <p:cNvPr id="76" name="Oval 75">
            <a:extLst>
              <a:ext uri="{FF2B5EF4-FFF2-40B4-BE49-F238E27FC236}">
                <a16:creationId xmlns:a16="http://schemas.microsoft.com/office/drawing/2014/main" id="{D3287700-63E7-4098-B825-B123C11134C1}"/>
              </a:ext>
              <a:ext uri="{C183D7F6-B498-43B3-948B-1728B52AA6E4}">
                <adec:decorative xmlns:adec="http://schemas.microsoft.com/office/drawing/2017/decorative" val="1"/>
              </a:ext>
            </a:extLst>
          </p:cNvPr>
          <p:cNvSpPr/>
          <p:nvPr/>
        </p:nvSpPr>
        <p:spPr>
          <a:xfrm>
            <a:off x="8881268" y="1107833"/>
            <a:ext cx="1587500" cy="1587500"/>
          </a:xfrm>
          <a:prstGeom prst="ellipse">
            <a:avLst/>
          </a:prstGeom>
          <a:solidFill>
            <a:schemeClr val="accent5">
              <a:lumMod val="20000"/>
              <a:lumOff val="8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tx1"/>
                </a:solidFill>
              </a:rPr>
              <a:t>S 2190</a:t>
            </a:r>
          </a:p>
          <a:p>
            <a:pPr algn="ctr"/>
            <a:r>
              <a:rPr lang="en-US" b="1" dirty="0" err="1">
                <a:solidFill>
                  <a:schemeClr val="tx1"/>
                </a:solidFill>
              </a:rPr>
              <a:t>Pré</a:t>
            </a:r>
            <a:r>
              <a:rPr lang="en-US" b="1" dirty="0">
                <a:solidFill>
                  <a:schemeClr val="tx1"/>
                </a:solidFill>
              </a:rPr>
              <a:t> </a:t>
            </a:r>
            <a:r>
              <a:rPr lang="en-US" b="1" dirty="0" err="1">
                <a:solidFill>
                  <a:schemeClr val="tx1"/>
                </a:solidFill>
              </a:rPr>
              <a:t>Admissão</a:t>
            </a:r>
            <a:endParaRPr lang="en-US" b="1" dirty="0">
              <a:solidFill>
                <a:schemeClr val="tx1"/>
              </a:solidFill>
            </a:endParaRPr>
          </a:p>
        </p:txBody>
      </p:sp>
      <p:sp>
        <p:nvSpPr>
          <p:cNvPr id="77" name="Oval 76">
            <a:extLst>
              <a:ext uri="{FF2B5EF4-FFF2-40B4-BE49-F238E27FC236}">
                <a16:creationId xmlns:a16="http://schemas.microsoft.com/office/drawing/2014/main" id="{69943F00-C6CB-4F10-A02B-801F37984D43}"/>
              </a:ext>
              <a:ext uri="{C183D7F6-B498-43B3-948B-1728B52AA6E4}">
                <adec:decorative xmlns:adec="http://schemas.microsoft.com/office/drawing/2017/decorative" val="1"/>
              </a:ext>
            </a:extLst>
          </p:cNvPr>
          <p:cNvSpPr/>
          <p:nvPr/>
        </p:nvSpPr>
        <p:spPr>
          <a:xfrm>
            <a:off x="8881268" y="4749795"/>
            <a:ext cx="1587500" cy="1587500"/>
          </a:xfrm>
          <a:prstGeom prst="ellipse">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0" name="Connector: Elbow 9">
            <a:extLst>
              <a:ext uri="{FF2B5EF4-FFF2-40B4-BE49-F238E27FC236}">
                <a16:creationId xmlns:a16="http://schemas.microsoft.com/office/drawing/2014/main" id="{78C71AAC-D0D2-4BBF-B302-54163A284EC6}"/>
              </a:ext>
              <a:ext uri="{C183D7F6-B498-43B3-948B-1728B52AA6E4}">
                <adec:decorative xmlns:adec="http://schemas.microsoft.com/office/drawing/2017/decorative" val="1"/>
              </a:ext>
            </a:extLst>
          </p:cNvPr>
          <p:cNvCxnSpPr>
            <a:stCxn id="3" idx="6"/>
            <a:endCxn id="41" idx="6"/>
          </p:cNvCxnSpPr>
          <p:nvPr/>
        </p:nvCxnSpPr>
        <p:spPr>
          <a:xfrm>
            <a:off x="3310732" y="2580053"/>
            <a:ext cx="12700" cy="2285023"/>
          </a:xfrm>
          <a:prstGeom prst="bentConnector3">
            <a:avLst>
              <a:gd name="adj1" fmla="val 1800000"/>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1AB5AC-284A-472B-B8E5-2F198F4E96D7}"/>
              </a:ext>
              <a:ext uri="{C183D7F6-B498-43B3-948B-1728B52AA6E4}">
                <adec:decorative xmlns:adec="http://schemas.microsoft.com/office/drawing/2017/decorative" val="1"/>
              </a:ext>
            </a:extLst>
          </p:cNvPr>
          <p:cNvCxnSpPr>
            <a:cxnSpLocks/>
            <a:endCxn id="42" idx="2"/>
          </p:cNvCxnSpPr>
          <p:nvPr/>
        </p:nvCxnSpPr>
        <p:spPr>
          <a:xfrm>
            <a:off x="3540125" y="3722564"/>
            <a:ext cx="569119"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1AAA85B-D8C7-43BE-844A-625265015123}"/>
              </a:ext>
              <a:ext uri="{C183D7F6-B498-43B3-948B-1728B52AA6E4}">
                <adec:decorative xmlns:adec="http://schemas.microsoft.com/office/drawing/2017/decorative" val="1"/>
              </a:ext>
            </a:extLst>
          </p:cNvPr>
          <p:cNvCxnSpPr>
            <a:cxnSpLocks/>
            <a:stCxn id="73" idx="6"/>
            <a:endCxn id="75" idx="2"/>
          </p:cNvCxnSpPr>
          <p:nvPr/>
        </p:nvCxnSpPr>
        <p:spPr>
          <a:xfrm>
            <a:off x="8082756" y="3722564"/>
            <a:ext cx="798512"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4741AA56-D9ED-492E-8385-5CB8274B1286}"/>
              </a:ext>
              <a:ext uri="{C183D7F6-B498-43B3-948B-1728B52AA6E4}">
                <adec:decorative xmlns:adec="http://schemas.microsoft.com/office/drawing/2017/decorative" val="1"/>
              </a:ext>
            </a:extLst>
          </p:cNvPr>
          <p:cNvCxnSpPr>
            <a:stCxn id="76" idx="2"/>
            <a:endCxn id="77" idx="2"/>
          </p:cNvCxnSpPr>
          <p:nvPr/>
        </p:nvCxnSpPr>
        <p:spPr>
          <a:xfrm rot="10800000" flipV="1">
            <a:off x="8881268" y="1901583"/>
            <a:ext cx="12700" cy="3641962"/>
          </a:xfrm>
          <a:prstGeom prst="bentConnector3">
            <a:avLst>
              <a:gd name="adj1" fmla="val 1800000"/>
            </a:avLst>
          </a:prstGeom>
          <a:ln w="2222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6BEBF752-C33D-4EC4-8210-F7B1D3A10097}"/>
              </a:ext>
            </a:extLst>
          </p:cNvPr>
          <p:cNvSpPr/>
          <p:nvPr/>
        </p:nvSpPr>
        <p:spPr>
          <a:xfrm>
            <a:off x="1831182" y="2118389"/>
            <a:ext cx="1371600" cy="923330"/>
          </a:xfrm>
          <a:prstGeom prst="rect">
            <a:avLst/>
          </a:prstGeom>
        </p:spPr>
        <p:txBody>
          <a:bodyPr wrap="square" lIns="0" tIns="0" rIns="0" bIns="0" anchor="ctr">
            <a:spAutoFit/>
          </a:bodyPr>
          <a:lstStyle/>
          <a:p>
            <a:pPr algn="ctr"/>
            <a:r>
              <a:rPr lang="en-US" sz="2000" b="1" dirty="0"/>
              <a:t>S 2190</a:t>
            </a:r>
          </a:p>
          <a:p>
            <a:pPr algn="ctr"/>
            <a:r>
              <a:rPr lang="en-US" sz="2000" b="1" dirty="0" err="1"/>
              <a:t>Não</a:t>
            </a:r>
            <a:r>
              <a:rPr lang="en-US" sz="2000" b="1" dirty="0"/>
              <a:t> se </a:t>
            </a:r>
            <a:r>
              <a:rPr lang="en-US" sz="2000" b="1" dirty="0" err="1"/>
              <a:t>aplica</a:t>
            </a:r>
            <a:r>
              <a:rPr lang="en-US" sz="2000" b="1" dirty="0"/>
              <a:t> </a:t>
            </a:r>
          </a:p>
        </p:txBody>
      </p:sp>
      <p:sp>
        <p:nvSpPr>
          <p:cNvPr id="81" name="Rectangle 80">
            <a:extLst>
              <a:ext uri="{FF2B5EF4-FFF2-40B4-BE49-F238E27FC236}">
                <a16:creationId xmlns:a16="http://schemas.microsoft.com/office/drawing/2014/main" id="{D4EC02E4-F054-4111-9038-AE0BDA4C8060}"/>
              </a:ext>
            </a:extLst>
          </p:cNvPr>
          <p:cNvSpPr/>
          <p:nvPr/>
        </p:nvSpPr>
        <p:spPr>
          <a:xfrm>
            <a:off x="1831182" y="4557299"/>
            <a:ext cx="1371600" cy="615553"/>
          </a:xfrm>
          <a:prstGeom prst="rect">
            <a:avLst/>
          </a:prstGeom>
        </p:spPr>
        <p:txBody>
          <a:bodyPr wrap="square" lIns="0" tIns="0" rIns="0" bIns="0" anchor="ctr">
            <a:spAutoFit/>
          </a:bodyPr>
          <a:lstStyle/>
          <a:p>
            <a:pPr algn="ctr"/>
            <a:r>
              <a:rPr lang="en-US" sz="2000" b="1" dirty="0" err="1"/>
              <a:t>Prazo</a:t>
            </a:r>
            <a:r>
              <a:rPr lang="en-US" sz="2000" b="1" dirty="0"/>
              <a:t> </a:t>
            </a:r>
          </a:p>
          <a:p>
            <a:pPr algn="ctr"/>
            <a:r>
              <a:rPr lang="en-US" sz="2000" b="1" dirty="0" err="1"/>
              <a:t>Dia</a:t>
            </a:r>
            <a:r>
              <a:rPr lang="en-US" sz="2000" b="1" dirty="0"/>
              <a:t> 15</a:t>
            </a:r>
          </a:p>
        </p:txBody>
      </p:sp>
      <p:sp>
        <p:nvSpPr>
          <p:cNvPr id="82" name="Rectangle 81">
            <a:extLst>
              <a:ext uri="{FF2B5EF4-FFF2-40B4-BE49-F238E27FC236}">
                <a16:creationId xmlns:a16="http://schemas.microsoft.com/office/drawing/2014/main" id="{9771041D-83B6-4693-BC25-25AABB3CE3BF}"/>
              </a:ext>
            </a:extLst>
          </p:cNvPr>
          <p:cNvSpPr/>
          <p:nvPr/>
        </p:nvSpPr>
        <p:spPr>
          <a:xfrm>
            <a:off x="4217194" y="3260900"/>
            <a:ext cx="1371600" cy="923330"/>
          </a:xfrm>
          <a:prstGeom prst="rect">
            <a:avLst/>
          </a:prstGeom>
        </p:spPr>
        <p:txBody>
          <a:bodyPr wrap="square" lIns="0" tIns="0" rIns="0" bIns="0" anchor="ctr">
            <a:spAutoFit/>
          </a:bodyPr>
          <a:lstStyle/>
          <a:p>
            <a:pPr algn="ctr"/>
            <a:r>
              <a:rPr lang="en-US" sz="2000" b="1" dirty="0">
                <a:solidFill>
                  <a:schemeClr val="bg1"/>
                </a:solidFill>
              </a:rPr>
              <a:t>S 2200</a:t>
            </a:r>
          </a:p>
          <a:p>
            <a:pPr algn="ctr"/>
            <a:r>
              <a:rPr lang="en-US" sz="2000" b="1" dirty="0" err="1">
                <a:solidFill>
                  <a:schemeClr val="bg1"/>
                </a:solidFill>
              </a:rPr>
              <a:t>Admissão</a:t>
            </a:r>
            <a:endParaRPr lang="en-US" sz="2000" b="1" dirty="0">
              <a:solidFill>
                <a:schemeClr val="bg1"/>
              </a:solidFill>
            </a:endParaRPr>
          </a:p>
          <a:p>
            <a:pPr algn="ctr"/>
            <a:r>
              <a:rPr lang="en-US" sz="2000" b="1" dirty="0" err="1">
                <a:solidFill>
                  <a:schemeClr val="bg1"/>
                </a:solidFill>
              </a:rPr>
              <a:t>Estatutário</a:t>
            </a:r>
            <a:endParaRPr lang="en-US" sz="2000" b="1" dirty="0">
              <a:solidFill>
                <a:schemeClr val="bg1"/>
              </a:solidFill>
            </a:endParaRPr>
          </a:p>
        </p:txBody>
      </p:sp>
      <p:sp>
        <p:nvSpPr>
          <p:cNvPr id="83" name="Rectangle 82">
            <a:extLst>
              <a:ext uri="{FF2B5EF4-FFF2-40B4-BE49-F238E27FC236}">
                <a16:creationId xmlns:a16="http://schemas.microsoft.com/office/drawing/2014/main" id="{9F6EE26A-3174-49AD-900E-08C045755F3C}"/>
              </a:ext>
            </a:extLst>
          </p:cNvPr>
          <p:cNvSpPr/>
          <p:nvPr/>
        </p:nvSpPr>
        <p:spPr>
          <a:xfrm>
            <a:off x="6607968" y="3260900"/>
            <a:ext cx="1371600" cy="923330"/>
          </a:xfrm>
          <a:prstGeom prst="rect">
            <a:avLst/>
          </a:prstGeom>
        </p:spPr>
        <p:txBody>
          <a:bodyPr wrap="square" lIns="0" tIns="0" rIns="0" bIns="0" anchor="ctr">
            <a:spAutoFit/>
          </a:bodyPr>
          <a:lstStyle/>
          <a:p>
            <a:pPr algn="ctr"/>
            <a:r>
              <a:rPr lang="en-US" sz="2000" b="1" dirty="0">
                <a:solidFill>
                  <a:schemeClr val="bg1"/>
                </a:solidFill>
              </a:rPr>
              <a:t>S 2200</a:t>
            </a:r>
          </a:p>
          <a:p>
            <a:pPr algn="ctr"/>
            <a:r>
              <a:rPr lang="en-US" sz="2000" b="1" dirty="0" err="1">
                <a:solidFill>
                  <a:schemeClr val="bg1"/>
                </a:solidFill>
              </a:rPr>
              <a:t>Admissão</a:t>
            </a:r>
            <a:endParaRPr lang="en-US" sz="2000" b="1" dirty="0">
              <a:solidFill>
                <a:schemeClr val="bg1"/>
              </a:solidFill>
            </a:endParaRPr>
          </a:p>
          <a:p>
            <a:pPr algn="ctr"/>
            <a:r>
              <a:rPr lang="en-US" sz="2000" b="1" dirty="0">
                <a:solidFill>
                  <a:schemeClr val="bg1"/>
                </a:solidFill>
              </a:rPr>
              <a:t>CLT</a:t>
            </a:r>
          </a:p>
        </p:txBody>
      </p:sp>
      <p:sp>
        <p:nvSpPr>
          <p:cNvPr id="84" name="Rectangle 83">
            <a:extLst>
              <a:ext uri="{FF2B5EF4-FFF2-40B4-BE49-F238E27FC236}">
                <a16:creationId xmlns:a16="http://schemas.microsoft.com/office/drawing/2014/main" id="{3B69453F-B845-4467-8C29-7A6677641EC0}"/>
              </a:ext>
            </a:extLst>
          </p:cNvPr>
          <p:cNvSpPr/>
          <p:nvPr/>
        </p:nvSpPr>
        <p:spPr>
          <a:xfrm>
            <a:off x="8989218" y="3414788"/>
            <a:ext cx="1371600" cy="615553"/>
          </a:xfrm>
          <a:prstGeom prst="rect">
            <a:avLst/>
          </a:prstGeom>
        </p:spPr>
        <p:txBody>
          <a:bodyPr wrap="square" lIns="0" tIns="0" rIns="0" bIns="0" anchor="ctr">
            <a:spAutoFit/>
          </a:bodyPr>
          <a:lstStyle/>
          <a:p>
            <a:pPr algn="ctr"/>
            <a:r>
              <a:rPr lang="en-US" sz="2000" b="1" dirty="0" err="1"/>
              <a:t>Prazo</a:t>
            </a:r>
            <a:r>
              <a:rPr lang="en-US" sz="2000" b="1" dirty="0"/>
              <a:t> 01 </a:t>
            </a:r>
            <a:r>
              <a:rPr lang="en-US" sz="2000" b="1" dirty="0" err="1"/>
              <a:t>dia</a:t>
            </a:r>
            <a:r>
              <a:rPr lang="en-US" sz="2000" b="1" dirty="0"/>
              <a:t> antes</a:t>
            </a:r>
          </a:p>
        </p:txBody>
      </p:sp>
      <p:sp>
        <p:nvSpPr>
          <p:cNvPr id="86" name="Rectangle 85">
            <a:extLst>
              <a:ext uri="{FF2B5EF4-FFF2-40B4-BE49-F238E27FC236}">
                <a16:creationId xmlns:a16="http://schemas.microsoft.com/office/drawing/2014/main" id="{6B499F5E-706B-4272-818B-C87149038662}"/>
              </a:ext>
            </a:extLst>
          </p:cNvPr>
          <p:cNvSpPr/>
          <p:nvPr/>
        </p:nvSpPr>
        <p:spPr>
          <a:xfrm>
            <a:off x="8989218" y="5235769"/>
            <a:ext cx="1371600" cy="6155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nchor="ctr">
            <a:spAutoFit/>
          </a:bodyPr>
          <a:lstStyle/>
          <a:p>
            <a:pPr algn="ctr"/>
            <a:r>
              <a:rPr lang="en-US" sz="2000" b="1" dirty="0" err="1"/>
              <a:t>Prazo</a:t>
            </a:r>
            <a:endParaRPr lang="en-US" sz="2000" b="1" dirty="0"/>
          </a:p>
          <a:p>
            <a:pPr algn="ctr"/>
            <a:r>
              <a:rPr lang="en-US" sz="2000" b="1" dirty="0" err="1"/>
              <a:t>Dia</a:t>
            </a:r>
            <a:r>
              <a:rPr lang="en-US" sz="2000" b="1" dirty="0"/>
              <a:t> 15  </a:t>
            </a:r>
          </a:p>
        </p:txBody>
      </p:sp>
      <p:sp>
        <p:nvSpPr>
          <p:cNvPr id="90" name="Rectangle 89">
            <a:extLst>
              <a:ext uri="{FF2B5EF4-FFF2-40B4-BE49-F238E27FC236}">
                <a16:creationId xmlns:a16="http://schemas.microsoft.com/office/drawing/2014/main" id="{79B46693-ED1F-429F-9B11-2794939E3B99}"/>
              </a:ext>
            </a:extLst>
          </p:cNvPr>
          <p:cNvSpPr/>
          <p:nvPr/>
        </p:nvSpPr>
        <p:spPr>
          <a:xfrm>
            <a:off x="6495256" y="4628889"/>
            <a:ext cx="1693069" cy="472373"/>
          </a:xfrm>
          <a:prstGeom prst="rect">
            <a:avLst/>
          </a:prstGeom>
        </p:spPr>
        <p:txBody>
          <a:bodyPr wrap="square" lIns="0" tIns="0" rIns="0" bIns="0" anchor="ctr">
            <a:spAutoFit/>
          </a:bodyPr>
          <a:lstStyle/>
          <a:p>
            <a:pPr algn="ctr">
              <a:lnSpc>
                <a:spcPts val="1900"/>
              </a:lnSpc>
            </a:pPr>
            <a:r>
              <a:rPr lang="en-US" sz="1400" b="1" dirty="0" err="1">
                <a:latin typeface="Cambria" panose="02040503050406030204" pitchFamily="18" charset="0"/>
              </a:rPr>
              <a:t>Empregado</a:t>
            </a:r>
            <a:r>
              <a:rPr lang="en-US" sz="1400" b="1" dirty="0">
                <a:latin typeface="Cambria" panose="02040503050406030204" pitchFamily="18" charset="0"/>
              </a:rPr>
              <a:t> </a:t>
            </a:r>
          </a:p>
          <a:p>
            <a:pPr algn="ctr">
              <a:lnSpc>
                <a:spcPts val="1900"/>
              </a:lnSpc>
            </a:pPr>
            <a:r>
              <a:rPr lang="en-US" sz="1400" b="1" dirty="0">
                <a:latin typeface="Cambria" panose="02040503050406030204" pitchFamily="18" charset="0"/>
              </a:rPr>
              <a:t>CLT</a:t>
            </a:r>
            <a:endParaRPr lang="en-US" sz="1400" dirty="0">
              <a:solidFill>
                <a:schemeClr val="tx1">
                  <a:lumMod val="75000"/>
                  <a:lumOff val="25000"/>
                </a:schemeClr>
              </a:solidFill>
              <a:cs typeface="Segoe UI" panose="020B0502040204020203" pitchFamily="34" charset="0"/>
            </a:endParaRPr>
          </a:p>
        </p:txBody>
      </p:sp>
      <p:sp>
        <p:nvSpPr>
          <p:cNvPr id="91" name="Rectangle 90">
            <a:extLst>
              <a:ext uri="{FF2B5EF4-FFF2-40B4-BE49-F238E27FC236}">
                <a16:creationId xmlns:a16="http://schemas.microsoft.com/office/drawing/2014/main" id="{0F8D1DEA-0363-4C10-925D-1D68E14CCEF4}"/>
              </a:ext>
            </a:extLst>
          </p:cNvPr>
          <p:cNvSpPr/>
          <p:nvPr/>
        </p:nvSpPr>
        <p:spPr>
          <a:xfrm>
            <a:off x="4228703" y="4621419"/>
            <a:ext cx="1348582" cy="487313"/>
          </a:xfrm>
          <a:prstGeom prst="rect">
            <a:avLst/>
          </a:prstGeom>
        </p:spPr>
        <p:txBody>
          <a:bodyPr wrap="square" lIns="0" tIns="0" rIns="0" bIns="0" anchor="ctr">
            <a:spAutoFit/>
          </a:bodyPr>
          <a:lstStyle/>
          <a:p>
            <a:pPr algn="ctr">
              <a:lnSpc>
                <a:spcPts val="1900"/>
              </a:lnSpc>
            </a:pPr>
            <a:r>
              <a:rPr lang="en-US" sz="1600" b="1" dirty="0" err="1">
                <a:solidFill>
                  <a:schemeClr val="tx1">
                    <a:lumMod val="75000"/>
                    <a:lumOff val="25000"/>
                  </a:schemeClr>
                </a:solidFill>
                <a:cs typeface="Segoe UI" panose="020B0502040204020203" pitchFamily="34" charset="0"/>
              </a:rPr>
              <a:t>Empregado</a:t>
            </a:r>
            <a:r>
              <a:rPr lang="en-US" sz="1600" b="1" dirty="0">
                <a:solidFill>
                  <a:schemeClr val="tx1">
                    <a:lumMod val="75000"/>
                    <a:lumOff val="25000"/>
                  </a:schemeClr>
                </a:solidFill>
                <a:cs typeface="Segoe UI" panose="020B0502040204020203" pitchFamily="34" charset="0"/>
              </a:rPr>
              <a:t> - </a:t>
            </a:r>
            <a:r>
              <a:rPr lang="en-US" sz="1600" b="1" dirty="0" err="1">
                <a:solidFill>
                  <a:schemeClr val="tx1">
                    <a:lumMod val="75000"/>
                    <a:lumOff val="25000"/>
                  </a:schemeClr>
                </a:solidFill>
                <a:cs typeface="Segoe UI" panose="020B0502040204020203" pitchFamily="34" charset="0"/>
              </a:rPr>
              <a:t>Estatutário</a:t>
            </a:r>
            <a:endParaRPr lang="en-US" sz="1600" b="1" dirty="0">
              <a:solidFill>
                <a:schemeClr val="tx1">
                  <a:lumMod val="75000"/>
                  <a:lumOff val="25000"/>
                </a:schemeClr>
              </a:solidFill>
              <a:cs typeface="Segoe UI" panose="020B0502040204020203" pitchFamily="34" charset="0"/>
            </a:endParaRPr>
          </a:p>
        </p:txBody>
      </p:sp>
      <p:sp>
        <p:nvSpPr>
          <p:cNvPr id="87" name="Rectangle 86">
            <a:extLst>
              <a:ext uri="{FF2B5EF4-FFF2-40B4-BE49-F238E27FC236}">
                <a16:creationId xmlns:a16="http://schemas.microsoft.com/office/drawing/2014/main" id="{D927301F-4FAD-47A6-987B-1D9C411B7CC1}"/>
              </a:ext>
            </a:extLst>
          </p:cNvPr>
          <p:cNvSpPr/>
          <p:nvPr/>
        </p:nvSpPr>
        <p:spPr>
          <a:xfrm>
            <a:off x="10576718" y="1654530"/>
            <a:ext cx="1348582" cy="494110"/>
          </a:xfrm>
          <a:prstGeom prst="rect">
            <a:avLst/>
          </a:prstGeom>
          <a:solidFill>
            <a:schemeClr val="accent3">
              <a:lumMod val="20000"/>
              <a:lumOff val="80000"/>
            </a:schemeClr>
          </a:solidFill>
        </p:spPr>
        <p:txBody>
          <a:bodyPr wrap="square" lIns="0" tIns="0" rIns="0" bIns="0" anchor="ctr">
            <a:spAutoFit/>
          </a:bodyPr>
          <a:lstStyle/>
          <a:p>
            <a:pPr algn="ctr">
              <a:lnSpc>
                <a:spcPts val="1900"/>
              </a:lnSpc>
            </a:pPr>
            <a:r>
              <a:rPr lang="en-US" sz="2000" dirty="0" err="1">
                <a:solidFill>
                  <a:schemeClr val="tx1">
                    <a:lumMod val="75000"/>
                    <a:lumOff val="25000"/>
                  </a:schemeClr>
                </a:solidFill>
                <a:cs typeface="Segoe UI" panose="020B0502040204020203" pitchFamily="34" charset="0"/>
              </a:rPr>
              <a:t>Opcional</a:t>
            </a:r>
            <a:endParaRPr lang="en-US" sz="2000" dirty="0">
              <a:solidFill>
                <a:schemeClr val="tx1">
                  <a:lumMod val="75000"/>
                  <a:lumOff val="25000"/>
                </a:schemeClr>
              </a:solidFill>
              <a:cs typeface="Segoe UI" panose="020B0502040204020203" pitchFamily="34" charset="0"/>
            </a:endParaRPr>
          </a:p>
          <a:p>
            <a:pPr algn="ctr">
              <a:lnSpc>
                <a:spcPts val="1900"/>
              </a:lnSpc>
            </a:pPr>
            <a:r>
              <a:rPr lang="en-US" sz="2000" dirty="0">
                <a:solidFill>
                  <a:schemeClr val="tx1">
                    <a:lumMod val="75000"/>
                    <a:lumOff val="25000"/>
                  </a:schemeClr>
                </a:solidFill>
                <a:cs typeface="Segoe UI" panose="020B0502040204020203" pitchFamily="34" charset="0"/>
              </a:rPr>
              <a:t>01 </a:t>
            </a:r>
            <a:r>
              <a:rPr lang="en-US" sz="2000" dirty="0" err="1">
                <a:solidFill>
                  <a:schemeClr val="tx1">
                    <a:lumMod val="75000"/>
                    <a:lumOff val="25000"/>
                  </a:schemeClr>
                </a:solidFill>
                <a:cs typeface="Segoe UI" panose="020B0502040204020203" pitchFamily="34" charset="0"/>
              </a:rPr>
              <a:t>dia</a:t>
            </a:r>
            <a:r>
              <a:rPr lang="en-US" sz="2000" dirty="0">
                <a:solidFill>
                  <a:schemeClr val="tx1">
                    <a:lumMod val="75000"/>
                    <a:lumOff val="25000"/>
                  </a:schemeClr>
                </a:solidFill>
                <a:cs typeface="Segoe UI" panose="020B0502040204020203" pitchFamily="34" charset="0"/>
              </a:rPr>
              <a:t> antes</a:t>
            </a:r>
          </a:p>
        </p:txBody>
      </p:sp>
      <p:sp>
        <p:nvSpPr>
          <p:cNvPr id="89" name="Rectangle 88">
            <a:extLst>
              <a:ext uri="{FF2B5EF4-FFF2-40B4-BE49-F238E27FC236}">
                <a16:creationId xmlns:a16="http://schemas.microsoft.com/office/drawing/2014/main" id="{AAC2972F-490F-4F2F-8A08-930B8C850374}"/>
              </a:ext>
            </a:extLst>
          </p:cNvPr>
          <p:cNvSpPr/>
          <p:nvPr/>
        </p:nvSpPr>
        <p:spPr>
          <a:xfrm>
            <a:off x="10576718" y="5296491"/>
            <a:ext cx="1348582" cy="494110"/>
          </a:xfrm>
          <a:prstGeom prst="rect">
            <a:avLst/>
          </a:prstGeom>
          <a:solidFill>
            <a:schemeClr val="accent3">
              <a:lumMod val="20000"/>
              <a:lumOff val="80000"/>
            </a:schemeClr>
          </a:solidFill>
        </p:spPr>
        <p:txBody>
          <a:bodyPr wrap="square" lIns="0" tIns="0" rIns="0" bIns="0" anchor="ctr">
            <a:spAutoFit/>
          </a:bodyPr>
          <a:lstStyle/>
          <a:p>
            <a:pPr algn="ctr">
              <a:lnSpc>
                <a:spcPts val="1900"/>
              </a:lnSpc>
            </a:pPr>
            <a:r>
              <a:rPr lang="en-US" sz="2000" dirty="0">
                <a:solidFill>
                  <a:schemeClr val="tx1">
                    <a:lumMod val="75000"/>
                    <a:lumOff val="25000"/>
                  </a:schemeClr>
                </a:solidFill>
                <a:cs typeface="Segoe UI" panose="020B0502040204020203" pitchFamily="34" charset="0"/>
              </a:rPr>
              <a:t>Com o </a:t>
            </a:r>
            <a:r>
              <a:rPr lang="en-US" sz="2000" dirty="0" err="1">
                <a:solidFill>
                  <a:schemeClr val="tx1">
                    <a:lumMod val="75000"/>
                    <a:lumOff val="25000"/>
                  </a:schemeClr>
                </a:solidFill>
                <a:cs typeface="Segoe UI" panose="020B0502040204020203" pitchFamily="34" charset="0"/>
              </a:rPr>
              <a:t>envio</a:t>
            </a:r>
            <a:r>
              <a:rPr lang="en-US" sz="2000" dirty="0">
                <a:solidFill>
                  <a:schemeClr val="tx1">
                    <a:lumMod val="75000"/>
                    <a:lumOff val="25000"/>
                  </a:schemeClr>
                </a:solidFill>
                <a:cs typeface="Segoe UI" panose="020B0502040204020203" pitchFamily="34" charset="0"/>
              </a:rPr>
              <a:t> S 2190 </a:t>
            </a:r>
          </a:p>
        </p:txBody>
      </p:sp>
      <p:sp>
        <p:nvSpPr>
          <p:cNvPr id="92" name="Rectangle 91">
            <a:extLst>
              <a:ext uri="{FF2B5EF4-FFF2-40B4-BE49-F238E27FC236}">
                <a16:creationId xmlns:a16="http://schemas.microsoft.com/office/drawing/2014/main" id="{A69BDC62-882D-49FD-B60A-05F493B04723}"/>
              </a:ext>
            </a:extLst>
          </p:cNvPr>
          <p:cNvSpPr/>
          <p:nvPr/>
        </p:nvSpPr>
        <p:spPr>
          <a:xfrm>
            <a:off x="266700" y="2464990"/>
            <a:ext cx="1348582" cy="230128"/>
          </a:xfrm>
          <a:prstGeom prst="rect">
            <a:avLst/>
          </a:prstGeom>
        </p:spPr>
        <p:txBody>
          <a:bodyPr wrap="square" lIns="0" tIns="0" rIns="0" bIns="0" anchor="ctr">
            <a:spAutoFit/>
          </a:bodyPr>
          <a:lstStyle/>
          <a:p>
            <a:pPr algn="ctr">
              <a:lnSpc>
                <a:spcPts val="1900"/>
              </a:lnSpc>
            </a:pPr>
            <a:r>
              <a:rPr lang="en-US" sz="1400" b="1" dirty="0">
                <a:solidFill>
                  <a:schemeClr val="tx1">
                    <a:lumMod val="75000"/>
                    <a:lumOff val="25000"/>
                  </a:schemeClr>
                </a:solidFill>
                <a:cs typeface="Segoe UI" panose="020B0502040204020203" pitchFamily="34" charset="0"/>
              </a:rPr>
              <a:t> </a:t>
            </a:r>
            <a:r>
              <a:rPr lang="en-US" sz="1400" dirty="0">
                <a:solidFill>
                  <a:schemeClr val="tx1">
                    <a:lumMod val="75000"/>
                    <a:lumOff val="25000"/>
                  </a:schemeClr>
                </a:solidFill>
                <a:cs typeface="Segoe UI" panose="020B0502040204020203" pitchFamily="34" charset="0"/>
              </a:rPr>
              <a:t> </a:t>
            </a:r>
          </a:p>
        </p:txBody>
      </p:sp>
      <p:sp>
        <p:nvSpPr>
          <p:cNvPr id="93" name="Rectangle 92">
            <a:extLst>
              <a:ext uri="{FF2B5EF4-FFF2-40B4-BE49-F238E27FC236}">
                <a16:creationId xmlns:a16="http://schemas.microsoft.com/office/drawing/2014/main" id="{FC109BEC-95E0-4EA0-B65C-A8353481F394}"/>
              </a:ext>
            </a:extLst>
          </p:cNvPr>
          <p:cNvSpPr/>
          <p:nvPr/>
        </p:nvSpPr>
        <p:spPr>
          <a:xfrm>
            <a:off x="266700" y="4750013"/>
            <a:ext cx="1348582" cy="230128"/>
          </a:xfrm>
          <a:prstGeom prst="rect">
            <a:avLst/>
          </a:prstGeom>
        </p:spPr>
        <p:txBody>
          <a:bodyPr wrap="square" lIns="0" tIns="0" rIns="0" bIns="0" anchor="ctr">
            <a:spAutoFit/>
          </a:bodyPr>
          <a:lstStyle/>
          <a:p>
            <a:pPr algn="ctr">
              <a:lnSpc>
                <a:spcPts val="1900"/>
              </a:lnSpc>
            </a:pPr>
            <a:r>
              <a:rPr lang="en-US" sz="1400" b="1" dirty="0">
                <a:solidFill>
                  <a:schemeClr val="tx1">
                    <a:lumMod val="75000"/>
                    <a:lumOff val="25000"/>
                  </a:schemeClr>
                </a:solidFill>
                <a:cs typeface="Segoe UI" panose="020B0502040204020203" pitchFamily="34" charset="0"/>
              </a:rPr>
              <a:t> </a:t>
            </a:r>
            <a:r>
              <a:rPr lang="en-US" sz="1400" dirty="0">
                <a:solidFill>
                  <a:schemeClr val="tx1">
                    <a:lumMod val="75000"/>
                    <a:lumOff val="25000"/>
                  </a:schemeClr>
                </a:solidFill>
                <a:cs typeface="Segoe UI" panose="020B0502040204020203" pitchFamily="34" charset="0"/>
              </a:rPr>
              <a:t>.</a:t>
            </a:r>
          </a:p>
        </p:txBody>
      </p:sp>
      <p:sp>
        <p:nvSpPr>
          <p:cNvPr id="31" name="Rectangle 30">
            <a:extLst>
              <a:ext uri="{FF2B5EF4-FFF2-40B4-BE49-F238E27FC236}">
                <a16:creationId xmlns:a16="http://schemas.microsoft.com/office/drawing/2014/main" id="{BB6F097D-866B-4F6B-AD04-955790A50B45}"/>
              </a:ext>
            </a:extLst>
          </p:cNvPr>
          <p:cNvSpPr/>
          <p:nvPr/>
        </p:nvSpPr>
        <p:spPr>
          <a:xfrm>
            <a:off x="10712447" y="3335854"/>
            <a:ext cx="1250155" cy="494110"/>
          </a:xfrm>
          <a:prstGeom prst="rect">
            <a:avLst/>
          </a:prstGeom>
          <a:solidFill>
            <a:schemeClr val="accent3">
              <a:lumMod val="20000"/>
              <a:lumOff val="80000"/>
            </a:schemeClr>
          </a:solidFill>
        </p:spPr>
        <p:txBody>
          <a:bodyPr wrap="square" lIns="0" tIns="0" rIns="0" bIns="0" anchor="ctr">
            <a:spAutoFit/>
          </a:bodyPr>
          <a:lstStyle/>
          <a:p>
            <a:pPr algn="ctr">
              <a:lnSpc>
                <a:spcPts val="1900"/>
              </a:lnSpc>
            </a:pPr>
            <a:r>
              <a:rPr lang="en-US" sz="2000" dirty="0">
                <a:solidFill>
                  <a:schemeClr val="tx1">
                    <a:lumMod val="75000"/>
                    <a:lumOff val="25000"/>
                  </a:schemeClr>
                </a:solidFill>
                <a:cs typeface="Segoe UI" panose="020B0502040204020203" pitchFamily="34" charset="0"/>
              </a:rPr>
              <a:t>Sem </a:t>
            </a:r>
            <a:r>
              <a:rPr lang="en-US" sz="2000" dirty="0" err="1">
                <a:solidFill>
                  <a:schemeClr val="tx1">
                    <a:lumMod val="75000"/>
                    <a:lumOff val="25000"/>
                  </a:schemeClr>
                </a:solidFill>
                <a:cs typeface="Segoe UI" panose="020B0502040204020203" pitchFamily="34" charset="0"/>
              </a:rPr>
              <a:t>envio</a:t>
            </a:r>
            <a:r>
              <a:rPr lang="en-US" sz="2000" dirty="0">
                <a:solidFill>
                  <a:schemeClr val="tx1">
                    <a:lumMod val="75000"/>
                    <a:lumOff val="25000"/>
                  </a:schemeClr>
                </a:solidFill>
                <a:cs typeface="Segoe UI" panose="020B0502040204020203" pitchFamily="34" charset="0"/>
              </a:rPr>
              <a:t> do S 2190</a:t>
            </a:r>
          </a:p>
        </p:txBody>
      </p:sp>
      <p:sp>
        <p:nvSpPr>
          <p:cNvPr id="33" name="TextBox 32">
            <a:extLst>
              <a:ext uri="{FF2B5EF4-FFF2-40B4-BE49-F238E27FC236}">
                <a16:creationId xmlns:a16="http://schemas.microsoft.com/office/drawing/2014/main" id="{7F4029B5-30E3-4C16-8301-993E43C125AE}"/>
              </a:ext>
            </a:extLst>
          </p:cNvPr>
          <p:cNvSpPr txBox="1"/>
          <p:nvPr/>
        </p:nvSpPr>
        <p:spPr>
          <a:xfrm>
            <a:off x="5328443" y="6109699"/>
            <a:ext cx="2333625" cy="369332"/>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pt-BR" b="1" dirty="0"/>
              <a:t>Analise do leiaute</a:t>
            </a:r>
          </a:p>
        </p:txBody>
      </p:sp>
      <p:pic>
        <p:nvPicPr>
          <p:cNvPr id="34" name="Picture 33">
            <a:extLst>
              <a:ext uri="{FF2B5EF4-FFF2-40B4-BE49-F238E27FC236}">
                <a16:creationId xmlns:a16="http://schemas.microsoft.com/office/drawing/2014/main" id="{8C4DC488-A8DA-47DF-92F0-7899CCF6F1B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51" y="5543545"/>
            <a:ext cx="1849280" cy="1178662"/>
          </a:xfrm>
          <a:prstGeom prst="rect">
            <a:avLst/>
          </a:prstGeom>
        </p:spPr>
      </p:pic>
    </p:spTree>
    <p:extLst>
      <p:ext uri="{BB962C8B-B14F-4D97-AF65-F5344CB8AC3E}">
        <p14:creationId xmlns:p14="http://schemas.microsoft.com/office/powerpoint/2010/main" val="265459934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1163395"/>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pt-BR" sz="2800" b="1" dirty="0">
                <a:latin typeface="Cambria" panose="02040503050406030204" pitchFamily="18" charset="0"/>
              </a:rPr>
              <a:t>TSVE</a:t>
            </a:r>
          </a:p>
          <a:p>
            <a:pPr algn="ctr"/>
            <a:r>
              <a:rPr lang="pt-BR" sz="2800" b="1" dirty="0">
                <a:latin typeface="Cambria" panose="02040503050406030204" pitchFamily="18" charset="0"/>
              </a:rPr>
              <a:t>Trabalhador Sem Vínculo Emprego/Estatutário </a:t>
            </a:r>
            <a:r>
              <a:rPr lang="en-US" sz="2800" b="1" dirty="0"/>
              <a:t>  </a:t>
            </a:r>
            <a:br>
              <a:rPr lang="en-US" sz="2800" dirty="0"/>
            </a:br>
            <a:endParaRPr lang="en-US" sz="2800" dirty="0"/>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73" name="Oval 72">
            <a:extLst>
              <a:ext uri="{FF2B5EF4-FFF2-40B4-BE49-F238E27FC236}">
                <a16:creationId xmlns:a16="http://schemas.microsoft.com/office/drawing/2014/main" id="{40123448-0B37-4226-B26C-A3081E6142FF}"/>
              </a:ext>
              <a:ext uri="{C183D7F6-B498-43B3-948B-1728B52AA6E4}">
                <adec:decorative xmlns:adec="http://schemas.microsoft.com/office/drawing/2017/decorative" val="1"/>
              </a:ext>
            </a:extLst>
          </p:cNvPr>
          <p:cNvSpPr/>
          <p:nvPr/>
        </p:nvSpPr>
        <p:spPr>
          <a:xfrm>
            <a:off x="2123282" y="2928814"/>
            <a:ext cx="1587500" cy="1587500"/>
          </a:xfrm>
          <a:prstGeom prst="ellipse">
            <a:avLst/>
          </a:prstGeom>
          <a:solidFill>
            <a:srgbClr val="00206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S 2300</a:t>
            </a:r>
          </a:p>
          <a:p>
            <a:pPr algn="ctr"/>
            <a:r>
              <a:rPr lang="en-US" b="1" dirty="0"/>
              <a:t>TSV</a:t>
            </a:r>
          </a:p>
        </p:txBody>
      </p:sp>
      <p:sp>
        <p:nvSpPr>
          <p:cNvPr id="76" name="Oval 75">
            <a:extLst>
              <a:ext uri="{FF2B5EF4-FFF2-40B4-BE49-F238E27FC236}">
                <a16:creationId xmlns:a16="http://schemas.microsoft.com/office/drawing/2014/main" id="{D3287700-63E7-4098-B825-B123C11134C1}"/>
              </a:ext>
              <a:ext uri="{C183D7F6-B498-43B3-948B-1728B52AA6E4}">
                <adec:decorative xmlns:adec="http://schemas.microsoft.com/office/drawing/2017/decorative" val="1"/>
              </a:ext>
            </a:extLst>
          </p:cNvPr>
          <p:cNvSpPr/>
          <p:nvPr/>
        </p:nvSpPr>
        <p:spPr>
          <a:xfrm>
            <a:off x="4910933" y="1153531"/>
            <a:ext cx="1587500" cy="1587500"/>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S 2306</a:t>
            </a:r>
          </a:p>
          <a:p>
            <a:pPr algn="ctr"/>
            <a:r>
              <a:rPr lang="en-US" b="1" dirty="0" err="1">
                <a:solidFill>
                  <a:schemeClr val="bg1"/>
                </a:solidFill>
              </a:rPr>
              <a:t>Alteração</a:t>
            </a:r>
            <a:endParaRPr lang="en-US" b="1" dirty="0">
              <a:solidFill>
                <a:schemeClr val="bg1"/>
              </a:solidFill>
            </a:endParaRPr>
          </a:p>
        </p:txBody>
      </p:sp>
      <p:sp>
        <p:nvSpPr>
          <p:cNvPr id="77" name="Oval 76">
            <a:extLst>
              <a:ext uri="{FF2B5EF4-FFF2-40B4-BE49-F238E27FC236}">
                <a16:creationId xmlns:a16="http://schemas.microsoft.com/office/drawing/2014/main" id="{69943F00-C6CB-4F10-A02B-801F37984D43}"/>
              </a:ext>
              <a:ext uri="{C183D7F6-B498-43B3-948B-1728B52AA6E4}">
                <adec:decorative xmlns:adec="http://schemas.microsoft.com/office/drawing/2017/decorative" val="1"/>
              </a:ext>
            </a:extLst>
          </p:cNvPr>
          <p:cNvSpPr/>
          <p:nvPr/>
        </p:nvSpPr>
        <p:spPr>
          <a:xfrm>
            <a:off x="4910933" y="4648281"/>
            <a:ext cx="1587500" cy="1587500"/>
          </a:xfrm>
          <a:prstGeom prst="ellipse">
            <a:avLst/>
          </a:prstGeom>
          <a:solidFill>
            <a:schemeClr val="accent5">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S 2399</a:t>
            </a:r>
          </a:p>
          <a:p>
            <a:pPr algn="ctr"/>
            <a:r>
              <a:rPr lang="en-US" sz="2000" b="1" dirty="0" err="1">
                <a:solidFill>
                  <a:schemeClr val="bg1"/>
                </a:solidFill>
              </a:rPr>
              <a:t>término</a:t>
            </a:r>
            <a:endParaRPr lang="en-US" sz="2000" b="1" dirty="0">
              <a:solidFill>
                <a:schemeClr val="bg1"/>
              </a:solidFill>
            </a:endParaRPr>
          </a:p>
        </p:txBody>
      </p:sp>
      <p:cxnSp>
        <p:nvCxnSpPr>
          <p:cNvPr id="79" name="Straight Arrow Connector 78">
            <a:extLst>
              <a:ext uri="{FF2B5EF4-FFF2-40B4-BE49-F238E27FC236}">
                <a16:creationId xmlns:a16="http://schemas.microsoft.com/office/drawing/2014/main" id="{61AAA85B-D8C7-43BE-844A-625265015123}"/>
              </a:ext>
              <a:ext uri="{C183D7F6-B498-43B3-948B-1728B52AA6E4}">
                <adec:decorative xmlns:adec="http://schemas.microsoft.com/office/drawing/2017/decorative" val="1"/>
              </a:ext>
            </a:extLst>
          </p:cNvPr>
          <p:cNvCxnSpPr>
            <a:cxnSpLocks/>
            <a:stCxn id="73" idx="6"/>
          </p:cNvCxnSpPr>
          <p:nvPr/>
        </p:nvCxnSpPr>
        <p:spPr>
          <a:xfrm>
            <a:off x="3710782" y="3722564"/>
            <a:ext cx="792167"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21" name="Connector: Elbow 20">
            <a:extLst>
              <a:ext uri="{FF2B5EF4-FFF2-40B4-BE49-F238E27FC236}">
                <a16:creationId xmlns:a16="http://schemas.microsoft.com/office/drawing/2014/main" id="{4741AA56-D9ED-492E-8385-5CB8274B1286}"/>
              </a:ext>
              <a:ext uri="{C183D7F6-B498-43B3-948B-1728B52AA6E4}">
                <adec:decorative xmlns:adec="http://schemas.microsoft.com/office/drawing/2017/decorative" val="1"/>
              </a:ext>
            </a:extLst>
          </p:cNvPr>
          <p:cNvCxnSpPr>
            <a:cxnSpLocks/>
          </p:cNvCxnSpPr>
          <p:nvPr/>
        </p:nvCxnSpPr>
        <p:spPr>
          <a:xfrm rot="10800000" flipV="1">
            <a:off x="4701383" y="1901410"/>
            <a:ext cx="12700" cy="3641962"/>
          </a:xfrm>
          <a:prstGeom prst="bentConnector3">
            <a:avLst>
              <a:gd name="adj1" fmla="val 1800000"/>
            </a:avLst>
          </a:prstGeom>
          <a:ln w="22225">
            <a:solidFill>
              <a:schemeClr val="tx2"/>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92" name="Rectangle 91">
            <a:extLst>
              <a:ext uri="{FF2B5EF4-FFF2-40B4-BE49-F238E27FC236}">
                <a16:creationId xmlns:a16="http://schemas.microsoft.com/office/drawing/2014/main" id="{A69BDC62-882D-49FD-B60A-05F493B04723}"/>
              </a:ext>
            </a:extLst>
          </p:cNvPr>
          <p:cNvSpPr/>
          <p:nvPr/>
        </p:nvSpPr>
        <p:spPr>
          <a:xfrm>
            <a:off x="266700" y="2464990"/>
            <a:ext cx="1348582" cy="230128"/>
          </a:xfrm>
          <a:prstGeom prst="rect">
            <a:avLst/>
          </a:prstGeom>
        </p:spPr>
        <p:txBody>
          <a:bodyPr wrap="square" lIns="0" tIns="0" rIns="0" bIns="0" anchor="ctr">
            <a:spAutoFit/>
          </a:bodyPr>
          <a:lstStyle/>
          <a:p>
            <a:pPr algn="ctr">
              <a:lnSpc>
                <a:spcPts val="1900"/>
              </a:lnSpc>
            </a:pPr>
            <a:r>
              <a:rPr lang="en-US" sz="1400" b="1" dirty="0">
                <a:solidFill>
                  <a:schemeClr val="tx1">
                    <a:lumMod val="75000"/>
                    <a:lumOff val="25000"/>
                  </a:schemeClr>
                </a:solidFill>
                <a:cs typeface="Segoe UI" panose="020B0502040204020203" pitchFamily="34" charset="0"/>
              </a:rPr>
              <a:t> </a:t>
            </a:r>
            <a:r>
              <a:rPr lang="en-US" sz="1400" dirty="0">
                <a:solidFill>
                  <a:schemeClr val="tx1">
                    <a:lumMod val="75000"/>
                    <a:lumOff val="25000"/>
                  </a:schemeClr>
                </a:solidFill>
                <a:cs typeface="Segoe UI" panose="020B0502040204020203" pitchFamily="34" charset="0"/>
              </a:rPr>
              <a:t> </a:t>
            </a:r>
          </a:p>
        </p:txBody>
      </p:sp>
      <p:sp>
        <p:nvSpPr>
          <p:cNvPr id="93" name="Rectangle 92">
            <a:extLst>
              <a:ext uri="{FF2B5EF4-FFF2-40B4-BE49-F238E27FC236}">
                <a16:creationId xmlns:a16="http://schemas.microsoft.com/office/drawing/2014/main" id="{FC109BEC-95E0-4EA0-B65C-A8353481F394}"/>
              </a:ext>
            </a:extLst>
          </p:cNvPr>
          <p:cNvSpPr/>
          <p:nvPr/>
        </p:nvSpPr>
        <p:spPr>
          <a:xfrm>
            <a:off x="266700" y="4750013"/>
            <a:ext cx="1348582" cy="230128"/>
          </a:xfrm>
          <a:prstGeom prst="rect">
            <a:avLst/>
          </a:prstGeom>
        </p:spPr>
        <p:txBody>
          <a:bodyPr wrap="square" lIns="0" tIns="0" rIns="0" bIns="0" anchor="ctr">
            <a:spAutoFit/>
          </a:bodyPr>
          <a:lstStyle/>
          <a:p>
            <a:pPr algn="ctr">
              <a:lnSpc>
                <a:spcPts val="1900"/>
              </a:lnSpc>
            </a:pPr>
            <a:r>
              <a:rPr lang="en-US" sz="1400" b="1" dirty="0">
                <a:solidFill>
                  <a:schemeClr val="tx1">
                    <a:lumMod val="75000"/>
                    <a:lumOff val="25000"/>
                  </a:schemeClr>
                </a:solidFill>
                <a:cs typeface="Segoe UI" panose="020B0502040204020203" pitchFamily="34" charset="0"/>
              </a:rPr>
              <a:t> </a:t>
            </a:r>
            <a:r>
              <a:rPr lang="en-US" sz="1400" dirty="0">
                <a:solidFill>
                  <a:schemeClr val="tx1">
                    <a:lumMod val="75000"/>
                    <a:lumOff val="25000"/>
                  </a:schemeClr>
                </a:solidFill>
                <a:cs typeface="Segoe UI" panose="020B0502040204020203" pitchFamily="34" charset="0"/>
              </a:rPr>
              <a:t>.</a:t>
            </a:r>
          </a:p>
        </p:txBody>
      </p:sp>
      <p:pic>
        <p:nvPicPr>
          <p:cNvPr id="36" name="Picture 35">
            <a:extLst>
              <a:ext uri="{FF2B5EF4-FFF2-40B4-BE49-F238E27FC236}">
                <a16:creationId xmlns:a16="http://schemas.microsoft.com/office/drawing/2014/main" id="{38862176-6B04-4460-8640-3DE4DF5C34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42813"/>
            <a:ext cx="1849280" cy="1178662"/>
          </a:xfrm>
          <a:prstGeom prst="rect">
            <a:avLst/>
          </a:prstGeom>
        </p:spPr>
      </p:pic>
      <p:sp>
        <p:nvSpPr>
          <p:cNvPr id="15" name="TextBox 14">
            <a:extLst>
              <a:ext uri="{FF2B5EF4-FFF2-40B4-BE49-F238E27FC236}">
                <a16:creationId xmlns:a16="http://schemas.microsoft.com/office/drawing/2014/main" id="{EFD58D10-DD61-4900-A8C5-514D8962E66E}"/>
              </a:ext>
            </a:extLst>
          </p:cNvPr>
          <p:cNvSpPr txBox="1"/>
          <p:nvPr/>
        </p:nvSpPr>
        <p:spPr>
          <a:xfrm>
            <a:off x="8881268" y="5442031"/>
            <a:ext cx="2333625" cy="369332"/>
          </a:xfrm>
          <a:prstGeom prst="rect">
            <a:avLst/>
          </a:prstGeom>
          <a:solidFill>
            <a:schemeClr val="accent4">
              <a:lumMod val="60000"/>
              <a:lumOff val="40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wrap="square" rtlCol="0">
            <a:spAutoFit/>
          </a:bodyPr>
          <a:lstStyle/>
          <a:p>
            <a:pPr algn="ctr"/>
            <a:r>
              <a:rPr lang="pt-BR" b="1" dirty="0"/>
              <a:t>Analise do leiaute</a:t>
            </a:r>
          </a:p>
        </p:txBody>
      </p:sp>
    </p:spTree>
    <p:extLst>
      <p:ext uri="{BB962C8B-B14F-4D97-AF65-F5344CB8AC3E}">
        <p14:creationId xmlns:p14="http://schemas.microsoft.com/office/powerpoint/2010/main" val="34448629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3" name="Espaço Reservado para Conteúdo 3" descr="http://ts2.mm.bing.net/th?id=H.4516635998554289&amp;pid=15.1"/>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186869" y="4090367"/>
            <a:ext cx="2641600" cy="1343025"/>
          </a:xfrm>
          <a:ln w="38100">
            <a:noFill/>
            <a:miter lim="800000"/>
            <a:headEnd/>
            <a:tailEnd/>
          </a:ln>
        </p:spPr>
      </p:pic>
      <p:pic>
        <p:nvPicPr>
          <p:cNvPr id="10244" name="Imagem 4" descr="http://ts1.mm.bing.net/th?id=H.4541722862879812&amp;pid=15.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260" y="2773777"/>
            <a:ext cx="2857500" cy="134302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10245" name="Imagem 5" descr="http://ts2.mm.bing.net/th?id=H.4537024183404305&amp;pid=15.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008" y="1576840"/>
            <a:ext cx="4392613" cy="1223962"/>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pic>
        <p:nvPicPr>
          <p:cNvPr id="10246" name="Imagem 6" descr="http://ts1.mm.bing.net/th?id=H.5061950763043120&amp;pid=15.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7890" y="5125051"/>
            <a:ext cx="2139950" cy="1342465"/>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pic>
      <p:sp>
        <p:nvSpPr>
          <p:cNvPr id="10247"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9A48FFC9-9EB0-4ACA-BE09-C61BE6E95385}" type="slidenum">
              <a:rPr lang="pt-BR" altLang="pt-BR" sz="1200">
                <a:solidFill>
                  <a:srgbClr val="8F989C"/>
                </a:solidFill>
              </a:rPr>
              <a:pPr>
                <a:spcBef>
                  <a:spcPct val="0"/>
                </a:spcBef>
                <a:buFontTx/>
                <a:buNone/>
              </a:pPr>
              <a:t>8</a:t>
            </a:fld>
            <a:endParaRPr lang="pt-BR" altLang="pt-BR" sz="1200">
              <a:solidFill>
                <a:srgbClr val="8F989C"/>
              </a:solidFill>
            </a:endParaRPr>
          </a:p>
        </p:txBody>
      </p:sp>
      <p:sp>
        <p:nvSpPr>
          <p:cNvPr id="5" name="Footer Placeholder 4"/>
          <p:cNvSpPr>
            <a:spLocks noGrp="1"/>
          </p:cNvSpPr>
          <p:nvPr>
            <p:ph type="ftr" sz="quarter" idx="11"/>
          </p:nvPr>
        </p:nvSpPr>
        <p:spPr/>
        <p:txBody>
          <a:bodyPr/>
          <a:lstStyle/>
          <a:p>
            <a:pPr>
              <a:defRPr/>
            </a:pPr>
            <a:r>
              <a:rPr lang="it-IT"/>
              <a:t>eraldo consorte -  econsort@gmail.com</a:t>
            </a:r>
            <a:endParaRPr lang="pt-BR" dirty="0"/>
          </a:p>
        </p:txBody>
      </p:sp>
      <p:pic>
        <p:nvPicPr>
          <p:cNvPr id="10252" name="Picture 3" descr="Uma nova era nas relações entre empregadores, empregados e governo">
            <a:hlinkClick r:id="rId6" tooltip="E-Social"/>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10600" y="391886"/>
            <a:ext cx="2743200" cy="757645"/>
          </a:xfrm>
          <a:prstGeom prst="rect">
            <a:avLst/>
          </a:prstGeom>
          <a:no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 descr="Resultado de imagem para imagem de nuvens"/>
          <p:cNvPicPr/>
          <p:nvPr/>
        </p:nvPicPr>
        <p:blipFill>
          <a:blip r:embed="rId8">
            <a:extLst>
              <a:ext uri="{28A0092B-C50C-407E-A947-70E740481C1C}">
                <a14:useLocalDpi xmlns:a14="http://schemas.microsoft.com/office/drawing/2010/main" val="0"/>
              </a:ext>
            </a:extLst>
          </a:blip>
          <a:srcRect/>
          <a:stretch>
            <a:fillRect/>
          </a:stretch>
        </p:blipFill>
        <p:spPr bwMode="auto">
          <a:xfrm>
            <a:off x="5711078" y="3327031"/>
            <a:ext cx="2442322" cy="141715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11" name="Rounded Rectangle 10"/>
          <p:cNvSpPr/>
          <p:nvPr/>
        </p:nvSpPr>
        <p:spPr>
          <a:xfrm>
            <a:off x="6173590" y="3696789"/>
            <a:ext cx="1517298" cy="574781"/>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chemeClr val="accent1">
                    <a:lumMod val="50000"/>
                  </a:schemeClr>
                </a:solidFill>
              </a:rPr>
              <a:t>Informação In Natura </a:t>
            </a:r>
          </a:p>
        </p:txBody>
      </p:sp>
      <p:sp>
        <p:nvSpPr>
          <p:cNvPr id="18" name="Right Brace 17"/>
          <p:cNvSpPr/>
          <p:nvPr/>
        </p:nvSpPr>
        <p:spPr>
          <a:xfrm>
            <a:off x="4767621" y="1446213"/>
            <a:ext cx="640402" cy="5135347"/>
          </a:xfrm>
          <a:prstGeom prst="rightBrace">
            <a:avLst>
              <a:gd name="adj1" fmla="val 14452"/>
              <a:gd name="adj2" fmla="val 50000"/>
            </a:avLst>
          </a:prstGeom>
          <a:ln w="28575">
            <a:solidFill>
              <a:srgbClr val="00206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t-BR"/>
          </a:p>
        </p:txBody>
      </p:sp>
      <p:cxnSp>
        <p:nvCxnSpPr>
          <p:cNvPr id="20" name="Straight Arrow Connector 19"/>
          <p:cNvCxnSpPr/>
          <p:nvPr/>
        </p:nvCxnSpPr>
        <p:spPr>
          <a:xfrm flipH="1">
            <a:off x="8557222" y="4035606"/>
            <a:ext cx="807720" cy="0"/>
          </a:xfrm>
          <a:prstGeom prst="straightConnector1">
            <a:avLst/>
          </a:prstGeom>
          <a:ln w="381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9487209" y="5157881"/>
            <a:ext cx="2070258" cy="114738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b="1" dirty="0">
                <a:solidFill>
                  <a:srgbClr val="002060"/>
                </a:solidFill>
              </a:rPr>
              <a:t>CONTRIBUINTE</a:t>
            </a:r>
          </a:p>
          <a:p>
            <a:pPr algn="ctr"/>
            <a:r>
              <a:rPr lang="pt-BR" b="1" dirty="0">
                <a:solidFill>
                  <a:srgbClr val="002060"/>
                </a:solidFill>
              </a:rPr>
              <a:t>PESSOA JURÍDICA </a:t>
            </a:r>
          </a:p>
          <a:p>
            <a:pPr algn="ctr"/>
            <a:r>
              <a:rPr lang="pt-BR" b="1" dirty="0">
                <a:solidFill>
                  <a:srgbClr val="002060"/>
                </a:solidFill>
              </a:rPr>
              <a:t>PESSOA FÍSICA</a:t>
            </a:r>
          </a:p>
          <a:p>
            <a:pPr algn="ctr"/>
            <a:endParaRPr lang="pt-BR" b="1" dirty="0">
              <a:solidFill>
                <a:srgbClr val="002060"/>
              </a:solidFill>
            </a:endParaRPr>
          </a:p>
        </p:txBody>
      </p:sp>
      <p:pic>
        <p:nvPicPr>
          <p:cNvPr id="32" name="Picture 31" descr="Imagem relacionada"/>
          <p:cNvPicPr/>
          <p:nvPr/>
        </p:nvPicPr>
        <p:blipFill>
          <a:blip r:embed="rId9">
            <a:extLst>
              <a:ext uri="{28A0092B-C50C-407E-A947-70E740481C1C}">
                <a14:useLocalDpi xmlns:a14="http://schemas.microsoft.com/office/drawing/2010/main" val="0"/>
              </a:ext>
            </a:extLst>
          </a:blip>
          <a:srcRect/>
          <a:stretch>
            <a:fillRect/>
          </a:stretch>
        </p:blipFill>
        <p:spPr bwMode="auto">
          <a:xfrm>
            <a:off x="9487209" y="3008998"/>
            <a:ext cx="2156498" cy="2009775"/>
          </a:xfrm>
          <a:prstGeom prst="rect">
            <a:avLst/>
          </a:prstGeom>
          <a:noFill/>
          <a:ln>
            <a:noFill/>
          </a:ln>
        </p:spPr>
      </p:pic>
      <p:sp>
        <p:nvSpPr>
          <p:cNvPr id="25" name="Rounded Rectangle 24"/>
          <p:cNvSpPr/>
          <p:nvPr/>
        </p:nvSpPr>
        <p:spPr>
          <a:xfrm>
            <a:off x="557890" y="631743"/>
            <a:ext cx="3579223" cy="517788"/>
          </a:xfrm>
          <a:prstGeom prst="roundRect">
            <a:avLst/>
          </a:prstGeom>
          <a:solidFill>
            <a:schemeClr val="bg1">
              <a:lumMod val="9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2800" b="1" dirty="0">
                <a:solidFill>
                  <a:srgbClr val="002060"/>
                </a:solidFill>
              </a:rPr>
              <a:t>Parceiros</a:t>
            </a:r>
          </a:p>
        </p:txBody>
      </p:sp>
    </p:spTree>
    <p:extLst>
      <p:ext uri="{BB962C8B-B14F-4D97-AF65-F5344CB8AC3E}">
        <p14:creationId xmlns:p14="http://schemas.microsoft.com/office/powerpoint/2010/main" val="12698568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45"/>
                                        </p:tgtEl>
                                        <p:attrNameLst>
                                          <p:attrName>style.visibility</p:attrName>
                                        </p:attrNameLst>
                                      </p:cBhvr>
                                      <p:to>
                                        <p:strVal val="visible"/>
                                      </p:to>
                                    </p:set>
                                    <p:anim calcmode="lin" valueType="num">
                                      <p:cBhvr additive="base">
                                        <p:cTn id="7" dur="500" fill="hold"/>
                                        <p:tgtEl>
                                          <p:spTgt spid="10245"/>
                                        </p:tgtEl>
                                        <p:attrNameLst>
                                          <p:attrName>ppt_x</p:attrName>
                                        </p:attrNameLst>
                                      </p:cBhvr>
                                      <p:tavLst>
                                        <p:tav tm="0">
                                          <p:val>
                                            <p:strVal val="#ppt_x"/>
                                          </p:val>
                                        </p:tav>
                                        <p:tav tm="100000">
                                          <p:val>
                                            <p:strVal val="#ppt_x"/>
                                          </p:val>
                                        </p:tav>
                                      </p:tavLst>
                                    </p:anim>
                                    <p:anim calcmode="lin" valueType="num">
                                      <p:cBhvr additive="base">
                                        <p:cTn id="8" dur="500" fill="hold"/>
                                        <p:tgtEl>
                                          <p:spTgt spid="1024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44"/>
                                        </p:tgtEl>
                                        <p:attrNameLst>
                                          <p:attrName>style.visibility</p:attrName>
                                        </p:attrNameLst>
                                      </p:cBhvr>
                                      <p:to>
                                        <p:strVal val="visible"/>
                                      </p:to>
                                    </p:set>
                                    <p:anim calcmode="lin" valueType="num">
                                      <p:cBhvr additive="base">
                                        <p:cTn id="13" dur="500" fill="hold"/>
                                        <p:tgtEl>
                                          <p:spTgt spid="10244"/>
                                        </p:tgtEl>
                                        <p:attrNameLst>
                                          <p:attrName>ppt_x</p:attrName>
                                        </p:attrNameLst>
                                      </p:cBhvr>
                                      <p:tavLst>
                                        <p:tav tm="0">
                                          <p:val>
                                            <p:strVal val="#ppt_x"/>
                                          </p:val>
                                        </p:tav>
                                        <p:tav tm="100000">
                                          <p:val>
                                            <p:strVal val="#ppt_x"/>
                                          </p:val>
                                        </p:tav>
                                      </p:tavLst>
                                    </p:anim>
                                    <p:anim calcmode="lin" valueType="num">
                                      <p:cBhvr additive="base">
                                        <p:cTn id="14" dur="500" fill="hold"/>
                                        <p:tgtEl>
                                          <p:spTgt spid="1024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243"/>
                                        </p:tgtEl>
                                        <p:attrNameLst>
                                          <p:attrName>style.visibility</p:attrName>
                                        </p:attrNameLst>
                                      </p:cBhvr>
                                      <p:to>
                                        <p:strVal val="visible"/>
                                      </p:to>
                                    </p:set>
                                    <p:animEffect transition="in" filter="fade">
                                      <p:cBhvr>
                                        <p:cTn id="19" dur="1000"/>
                                        <p:tgtEl>
                                          <p:spTgt spid="10243"/>
                                        </p:tgtEl>
                                      </p:cBhvr>
                                    </p:animEffect>
                                    <p:anim calcmode="lin" valueType="num">
                                      <p:cBhvr>
                                        <p:cTn id="20" dur="1000" fill="hold"/>
                                        <p:tgtEl>
                                          <p:spTgt spid="10243"/>
                                        </p:tgtEl>
                                        <p:attrNameLst>
                                          <p:attrName>ppt_x</p:attrName>
                                        </p:attrNameLst>
                                      </p:cBhvr>
                                      <p:tavLst>
                                        <p:tav tm="0">
                                          <p:val>
                                            <p:strVal val="#ppt_x"/>
                                          </p:val>
                                        </p:tav>
                                        <p:tav tm="100000">
                                          <p:val>
                                            <p:strVal val="#ppt_x"/>
                                          </p:val>
                                        </p:tav>
                                      </p:tavLst>
                                    </p:anim>
                                    <p:anim calcmode="lin" valueType="num">
                                      <p:cBhvr>
                                        <p:cTn id="21" dur="1000" fill="hold"/>
                                        <p:tgtEl>
                                          <p:spTgt spid="10243"/>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246"/>
                                        </p:tgtEl>
                                        <p:attrNameLst>
                                          <p:attrName>style.visibility</p:attrName>
                                        </p:attrNameLst>
                                      </p:cBhvr>
                                      <p:to>
                                        <p:strVal val="visible"/>
                                      </p:to>
                                    </p:set>
                                    <p:animEffect transition="in" filter="barn(inVertical)">
                                      <p:cBhvr>
                                        <p:cTn id="26" dur="500"/>
                                        <p:tgtEl>
                                          <p:spTgt spid="10246"/>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fade">
                                      <p:cBhvr>
                                        <p:cTn id="31" dur="1000"/>
                                        <p:tgtEl>
                                          <p:spTgt spid="14"/>
                                        </p:tgtEl>
                                      </p:cBhvr>
                                    </p:animEffect>
                                    <p:anim calcmode="lin" valueType="num">
                                      <p:cBhvr>
                                        <p:cTn id="32" dur="1000" fill="hold"/>
                                        <p:tgtEl>
                                          <p:spTgt spid="14"/>
                                        </p:tgtEl>
                                        <p:attrNameLst>
                                          <p:attrName>ppt_x</p:attrName>
                                        </p:attrNameLst>
                                      </p:cBhvr>
                                      <p:tavLst>
                                        <p:tav tm="0">
                                          <p:val>
                                            <p:strVal val="#ppt_x"/>
                                          </p:val>
                                        </p:tav>
                                        <p:tav tm="100000">
                                          <p:val>
                                            <p:strVal val="#ppt_x"/>
                                          </p:val>
                                        </p:tav>
                                      </p:tavLst>
                                    </p:anim>
                                    <p:anim calcmode="lin" valueType="num">
                                      <p:cBhvr>
                                        <p:cTn id="3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barn(inVertical)">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additive="base">
                                        <p:cTn id="43" dur="500" fill="hold"/>
                                        <p:tgtEl>
                                          <p:spTgt spid="32"/>
                                        </p:tgtEl>
                                        <p:attrNameLst>
                                          <p:attrName>ppt_x</p:attrName>
                                        </p:attrNameLst>
                                      </p:cBhvr>
                                      <p:tavLst>
                                        <p:tav tm="0">
                                          <p:val>
                                            <p:strVal val="#ppt_x"/>
                                          </p:val>
                                        </p:tav>
                                        <p:tav tm="100000">
                                          <p:val>
                                            <p:strVal val="#ppt_x"/>
                                          </p:val>
                                        </p:tav>
                                      </p:tavLst>
                                    </p:anim>
                                    <p:anim calcmode="lin" valueType="num">
                                      <p:cBhvr additive="base">
                                        <p:cTn id="44"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barn(inVertical)">
                                      <p:cBhvr>
                                        <p:cTn id="49"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4"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14BBAB-162B-4721-955B-19BC98B8C43C}"/>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F7565AD7-D339-4385-A8B4-87B81FC4A15E}"/>
              </a:ext>
            </a:extLst>
          </p:cNvPr>
          <p:cNvSpPr>
            <a:spLocks noGrp="1"/>
          </p:cNvSpPr>
          <p:nvPr>
            <p:ph type="sldNum" sz="quarter" idx="12"/>
          </p:nvPr>
        </p:nvSpPr>
        <p:spPr/>
        <p:txBody>
          <a:bodyPr/>
          <a:lstStyle/>
          <a:p>
            <a:fld id="{DF25A8D9-0F96-4EA7-B12F-FB0D539BE725}" type="slidenum">
              <a:rPr lang="pt-BR" smtClean="0"/>
              <a:t>80</a:t>
            </a:fld>
            <a:endParaRPr lang="pt-BR"/>
          </a:p>
        </p:txBody>
      </p:sp>
      <p:graphicFrame>
        <p:nvGraphicFramePr>
          <p:cNvPr id="2" name="Table 2">
            <a:extLst>
              <a:ext uri="{FF2B5EF4-FFF2-40B4-BE49-F238E27FC236}">
                <a16:creationId xmlns:a16="http://schemas.microsoft.com/office/drawing/2014/main" id="{C77D6642-3DCB-41DD-BFA1-BA1FAB9319C2}"/>
              </a:ext>
            </a:extLst>
          </p:cNvPr>
          <p:cNvGraphicFramePr>
            <a:graphicFrameLocks noGrp="1"/>
          </p:cNvGraphicFramePr>
          <p:nvPr>
            <p:extLst>
              <p:ext uri="{D42A27DB-BD31-4B8C-83A1-F6EECF244321}">
                <p14:modId xmlns:p14="http://schemas.microsoft.com/office/powerpoint/2010/main" val="2241043281"/>
              </p:ext>
            </p:extLst>
          </p:nvPr>
        </p:nvGraphicFramePr>
        <p:xfrm>
          <a:off x="542924" y="412186"/>
          <a:ext cx="11115675" cy="5667867"/>
        </p:xfrm>
        <a:graphic>
          <a:graphicData uri="http://schemas.openxmlformats.org/drawingml/2006/table">
            <a:tbl>
              <a:tblPr firstRow="1" bandRow="1">
                <a:tableStyleId>{5C22544A-7EE6-4342-B048-85BDC9FD1C3A}</a:tableStyleId>
              </a:tblPr>
              <a:tblGrid>
                <a:gridCol w="1376432">
                  <a:extLst>
                    <a:ext uri="{9D8B030D-6E8A-4147-A177-3AD203B41FA5}">
                      <a16:colId xmlns:a16="http://schemas.microsoft.com/office/drawing/2014/main" val="1474756340"/>
                    </a:ext>
                  </a:extLst>
                </a:gridCol>
                <a:gridCol w="9739243">
                  <a:extLst>
                    <a:ext uri="{9D8B030D-6E8A-4147-A177-3AD203B41FA5}">
                      <a16:colId xmlns:a16="http://schemas.microsoft.com/office/drawing/2014/main" val="4089838563"/>
                    </a:ext>
                  </a:extLst>
                </a:gridCol>
              </a:tblGrid>
              <a:tr h="455787">
                <a:tc>
                  <a:txBody>
                    <a:bodyPr/>
                    <a:lstStyle/>
                    <a:p>
                      <a:pPr algn="ctr"/>
                      <a:r>
                        <a:rPr lang="pt-BR" dirty="0">
                          <a:latin typeface="+mj-lt"/>
                        </a:rPr>
                        <a:t>código</a:t>
                      </a:r>
                    </a:p>
                  </a:txBody>
                  <a:tcPr>
                    <a:solidFill>
                      <a:schemeClr val="accent1">
                        <a:lumMod val="50000"/>
                      </a:schemeClr>
                    </a:solidFill>
                  </a:tcPr>
                </a:tc>
                <a:tc>
                  <a:txBody>
                    <a:bodyPr/>
                    <a:lstStyle/>
                    <a:p>
                      <a:pPr algn="ctr"/>
                      <a:r>
                        <a:rPr lang="pt-BR" dirty="0">
                          <a:latin typeface="+mj-lt"/>
                        </a:rPr>
                        <a:t>Descrição</a:t>
                      </a:r>
                    </a:p>
                  </a:txBody>
                  <a:tcPr>
                    <a:solidFill>
                      <a:schemeClr val="accent1">
                        <a:lumMod val="50000"/>
                      </a:schemeClr>
                    </a:solidFill>
                  </a:tcPr>
                </a:tc>
                <a:extLst>
                  <a:ext uri="{0D108BD9-81ED-4DB2-BD59-A6C34878D82A}">
                    <a16:rowId xmlns:a16="http://schemas.microsoft.com/office/drawing/2014/main" val="2128002214"/>
                  </a:ext>
                </a:extLst>
              </a:tr>
              <a:tr h="455787">
                <a:tc>
                  <a:txBody>
                    <a:bodyPr/>
                    <a:lstStyle/>
                    <a:p>
                      <a:pPr algn="ctr"/>
                      <a:r>
                        <a:rPr lang="pt-BR" sz="2400" dirty="0">
                          <a:latin typeface="+mj-lt"/>
                        </a:rPr>
                        <a:t>201</a:t>
                      </a:r>
                    </a:p>
                  </a:txBody>
                  <a:tcPr/>
                </a:tc>
                <a:tc>
                  <a:txBody>
                    <a:bodyPr/>
                    <a:lstStyle/>
                    <a:p>
                      <a:pPr algn="ctr"/>
                      <a:r>
                        <a:rPr lang="pt-BR" sz="2400" dirty="0">
                          <a:latin typeface="+mj-lt"/>
                        </a:rPr>
                        <a:t>Trabalhador Avulso Portuário</a:t>
                      </a:r>
                    </a:p>
                  </a:txBody>
                  <a:tcPr/>
                </a:tc>
                <a:extLst>
                  <a:ext uri="{0D108BD9-81ED-4DB2-BD59-A6C34878D82A}">
                    <a16:rowId xmlns:a16="http://schemas.microsoft.com/office/drawing/2014/main" val="1125466450"/>
                  </a:ext>
                </a:extLst>
              </a:tr>
              <a:tr h="455787">
                <a:tc>
                  <a:txBody>
                    <a:bodyPr/>
                    <a:lstStyle/>
                    <a:p>
                      <a:pPr algn="ctr"/>
                      <a:r>
                        <a:rPr lang="pt-BR" sz="2400" dirty="0">
                          <a:latin typeface="+mj-lt"/>
                        </a:rPr>
                        <a:t>202</a:t>
                      </a:r>
                    </a:p>
                  </a:txBody>
                  <a:tcPr/>
                </a:tc>
                <a:tc>
                  <a:txBody>
                    <a:bodyPr/>
                    <a:lstStyle/>
                    <a:p>
                      <a:pPr algn="ctr"/>
                      <a:r>
                        <a:rPr lang="pt-BR" sz="2400" dirty="0">
                          <a:latin typeface="+mj-lt"/>
                        </a:rPr>
                        <a:t>Trabalhador Avulso Não Portuário</a:t>
                      </a:r>
                    </a:p>
                  </a:txBody>
                  <a:tcPr/>
                </a:tc>
                <a:extLst>
                  <a:ext uri="{0D108BD9-81ED-4DB2-BD59-A6C34878D82A}">
                    <a16:rowId xmlns:a16="http://schemas.microsoft.com/office/drawing/2014/main" val="3434902806"/>
                  </a:ext>
                </a:extLst>
              </a:tr>
              <a:tr h="455787">
                <a:tc>
                  <a:txBody>
                    <a:bodyPr/>
                    <a:lstStyle/>
                    <a:p>
                      <a:pPr algn="ctr"/>
                      <a:r>
                        <a:rPr lang="pt-BR" sz="2400" dirty="0">
                          <a:latin typeface="+mj-lt"/>
                        </a:rPr>
                        <a:t>304</a:t>
                      </a:r>
                    </a:p>
                  </a:txBody>
                  <a:tcPr/>
                </a:tc>
                <a:tc>
                  <a:txBody>
                    <a:bodyPr/>
                    <a:lstStyle/>
                    <a:p>
                      <a:pPr algn="ctr"/>
                      <a:r>
                        <a:rPr lang="pt-BR" sz="2400" dirty="0">
                          <a:latin typeface="+mj-lt"/>
                        </a:rPr>
                        <a:t>Servidor público exercente de mandato eletivo, inclusive com exercício de cargo em comisão</a:t>
                      </a:r>
                    </a:p>
                  </a:txBody>
                  <a:tcPr/>
                </a:tc>
                <a:extLst>
                  <a:ext uri="{0D108BD9-81ED-4DB2-BD59-A6C34878D82A}">
                    <a16:rowId xmlns:a16="http://schemas.microsoft.com/office/drawing/2014/main" val="4089818521"/>
                  </a:ext>
                </a:extLst>
              </a:tr>
              <a:tr h="786701">
                <a:tc>
                  <a:txBody>
                    <a:bodyPr/>
                    <a:lstStyle/>
                    <a:p>
                      <a:pPr algn="ctr"/>
                      <a:r>
                        <a:rPr lang="pt-BR" sz="2400" dirty="0">
                          <a:latin typeface="+mj-lt"/>
                        </a:rPr>
                        <a:t>305</a:t>
                      </a:r>
                    </a:p>
                  </a:txBody>
                  <a:tcPr/>
                </a:tc>
                <a:tc>
                  <a:txBody>
                    <a:bodyPr/>
                    <a:lstStyle/>
                    <a:p>
                      <a:pPr algn="ctr"/>
                      <a:r>
                        <a:rPr lang="pt-BR" sz="2400" dirty="0">
                          <a:latin typeface="+mj-lt"/>
                        </a:rPr>
                        <a:t>Servidor Público indicado para conselho ou órgão deliberativo, na condição de representante do governo, órgão ou entidade da administração pública</a:t>
                      </a:r>
                    </a:p>
                  </a:txBody>
                  <a:tcPr/>
                </a:tc>
                <a:extLst>
                  <a:ext uri="{0D108BD9-81ED-4DB2-BD59-A6C34878D82A}">
                    <a16:rowId xmlns:a16="http://schemas.microsoft.com/office/drawing/2014/main" val="345524532"/>
                  </a:ext>
                </a:extLst>
              </a:tr>
              <a:tr h="455787">
                <a:tc>
                  <a:txBody>
                    <a:bodyPr/>
                    <a:lstStyle/>
                    <a:p>
                      <a:pPr algn="ctr"/>
                      <a:r>
                        <a:rPr lang="pt-BR" sz="2400" dirty="0">
                          <a:latin typeface="+mj-lt"/>
                        </a:rPr>
                        <a:t>308</a:t>
                      </a:r>
                    </a:p>
                  </a:txBody>
                  <a:tcPr/>
                </a:tc>
                <a:tc>
                  <a:txBody>
                    <a:bodyPr/>
                    <a:lstStyle/>
                    <a:p>
                      <a:pPr algn="ctr"/>
                      <a:r>
                        <a:rPr lang="pt-BR" sz="2400" dirty="0">
                          <a:latin typeface="+mj-lt"/>
                        </a:rPr>
                        <a:t>Conscritos</a:t>
                      </a:r>
                    </a:p>
                  </a:txBody>
                  <a:tcPr/>
                </a:tc>
                <a:extLst>
                  <a:ext uri="{0D108BD9-81ED-4DB2-BD59-A6C34878D82A}">
                    <a16:rowId xmlns:a16="http://schemas.microsoft.com/office/drawing/2014/main" val="1565821230"/>
                  </a:ext>
                </a:extLst>
              </a:tr>
              <a:tr h="455787">
                <a:tc>
                  <a:txBody>
                    <a:bodyPr/>
                    <a:lstStyle/>
                    <a:p>
                      <a:pPr algn="ctr"/>
                      <a:r>
                        <a:rPr lang="pt-BR" sz="2400" dirty="0">
                          <a:latin typeface="+mj-lt"/>
                        </a:rPr>
                        <a:t>401</a:t>
                      </a:r>
                    </a:p>
                  </a:txBody>
                  <a:tcPr/>
                </a:tc>
                <a:tc>
                  <a:txBody>
                    <a:bodyPr/>
                    <a:lstStyle/>
                    <a:p>
                      <a:pPr algn="ctr"/>
                      <a:r>
                        <a:rPr lang="pt-BR" sz="2400" dirty="0">
                          <a:latin typeface="+mj-lt"/>
                        </a:rPr>
                        <a:t>Dirigente Sindical - informação prestada pelo Sindicato</a:t>
                      </a:r>
                    </a:p>
                  </a:txBody>
                  <a:tcPr/>
                </a:tc>
                <a:extLst>
                  <a:ext uri="{0D108BD9-81ED-4DB2-BD59-A6C34878D82A}">
                    <a16:rowId xmlns:a16="http://schemas.microsoft.com/office/drawing/2014/main" val="453916830"/>
                  </a:ext>
                </a:extLst>
              </a:tr>
              <a:tr h="786701">
                <a:tc>
                  <a:txBody>
                    <a:bodyPr/>
                    <a:lstStyle/>
                    <a:p>
                      <a:pPr algn="ctr"/>
                      <a:r>
                        <a:rPr lang="pt-BR" sz="2400" dirty="0">
                          <a:latin typeface="+mj-lt"/>
                        </a:rPr>
                        <a:t>410</a:t>
                      </a:r>
                    </a:p>
                  </a:txBody>
                  <a:tcPr/>
                </a:tc>
                <a:tc>
                  <a:txBody>
                    <a:bodyPr/>
                    <a:lstStyle/>
                    <a:p>
                      <a:pPr algn="ctr"/>
                      <a:r>
                        <a:rPr lang="pt-BR" sz="2400" dirty="0">
                          <a:latin typeface="+mj-lt"/>
                        </a:rPr>
                        <a:t>Trabalhador cedido/exercício em outro órgão/juiz auxiliar - Informação prestada pelo cessionário/destino </a:t>
                      </a:r>
                    </a:p>
                  </a:txBody>
                  <a:tcPr/>
                </a:tc>
                <a:extLst>
                  <a:ext uri="{0D108BD9-81ED-4DB2-BD59-A6C34878D82A}">
                    <a16:rowId xmlns:a16="http://schemas.microsoft.com/office/drawing/2014/main" val="3119618670"/>
                  </a:ext>
                </a:extLst>
              </a:tr>
              <a:tr h="455787">
                <a:tc>
                  <a:txBody>
                    <a:bodyPr/>
                    <a:lstStyle/>
                    <a:p>
                      <a:pPr algn="ctr"/>
                      <a:r>
                        <a:rPr lang="pt-BR" sz="2400" dirty="0">
                          <a:latin typeface="+mj-lt"/>
                        </a:rPr>
                        <a:t>721</a:t>
                      </a:r>
                    </a:p>
                  </a:txBody>
                  <a:tcPr/>
                </a:tc>
                <a:tc>
                  <a:txBody>
                    <a:bodyPr/>
                    <a:lstStyle/>
                    <a:p>
                      <a:pPr algn="ctr"/>
                      <a:r>
                        <a:rPr lang="pt-BR" sz="2400" dirty="0">
                          <a:latin typeface="+mj-lt"/>
                        </a:rPr>
                        <a:t>Contribuinte individual - Diretor não empregado, com FGTS</a:t>
                      </a:r>
                    </a:p>
                  </a:txBody>
                  <a:tcPr/>
                </a:tc>
                <a:extLst>
                  <a:ext uri="{0D108BD9-81ED-4DB2-BD59-A6C34878D82A}">
                    <a16:rowId xmlns:a16="http://schemas.microsoft.com/office/drawing/2014/main" val="1134582534"/>
                  </a:ext>
                </a:extLst>
              </a:tr>
              <a:tr h="455787">
                <a:tc>
                  <a:txBody>
                    <a:bodyPr/>
                    <a:lstStyle/>
                    <a:p>
                      <a:pPr algn="ctr"/>
                      <a:r>
                        <a:rPr lang="pt-BR" sz="2400" dirty="0">
                          <a:latin typeface="+mj-lt"/>
                        </a:rPr>
                        <a:t>722</a:t>
                      </a:r>
                    </a:p>
                  </a:txBody>
                  <a:tcPr/>
                </a:tc>
                <a:tc>
                  <a:txBody>
                    <a:bodyPr/>
                    <a:lstStyle/>
                    <a:p>
                      <a:pPr algn="ctr"/>
                      <a:r>
                        <a:rPr lang="pt-BR" sz="2400" dirty="0">
                          <a:latin typeface="+mj-lt"/>
                        </a:rPr>
                        <a:t>Contribuinte individual - Diretor não empregado, sem FGTS</a:t>
                      </a:r>
                    </a:p>
                  </a:txBody>
                  <a:tcPr/>
                </a:tc>
                <a:extLst>
                  <a:ext uri="{0D108BD9-81ED-4DB2-BD59-A6C34878D82A}">
                    <a16:rowId xmlns:a16="http://schemas.microsoft.com/office/drawing/2014/main" val="3304947352"/>
                  </a:ext>
                </a:extLst>
              </a:tr>
            </a:tbl>
          </a:graphicData>
        </a:graphic>
      </p:graphicFrame>
    </p:spTree>
    <p:extLst>
      <p:ext uri="{BB962C8B-B14F-4D97-AF65-F5344CB8AC3E}">
        <p14:creationId xmlns:p14="http://schemas.microsoft.com/office/powerpoint/2010/main" val="418940967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0F14BBAB-162B-4721-955B-19BC98B8C43C}"/>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F7565AD7-D339-4385-A8B4-87B81FC4A15E}"/>
              </a:ext>
            </a:extLst>
          </p:cNvPr>
          <p:cNvSpPr>
            <a:spLocks noGrp="1"/>
          </p:cNvSpPr>
          <p:nvPr>
            <p:ph type="sldNum" sz="quarter" idx="12"/>
          </p:nvPr>
        </p:nvSpPr>
        <p:spPr/>
        <p:txBody>
          <a:bodyPr/>
          <a:lstStyle/>
          <a:p>
            <a:fld id="{DF25A8D9-0F96-4EA7-B12F-FB0D539BE725}" type="slidenum">
              <a:rPr lang="pt-BR" smtClean="0"/>
              <a:t>81</a:t>
            </a:fld>
            <a:endParaRPr lang="pt-BR"/>
          </a:p>
        </p:txBody>
      </p:sp>
      <p:graphicFrame>
        <p:nvGraphicFramePr>
          <p:cNvPr id="2" name="Table 2">
            <a:extLst>
              <a:ext uri="{FF2B5EF4-FFF2-40B4-BE49-F238E27FC236}">
                <a16:creationId xmlns:a16="http://schemas.microsoft.com/office/drawing/2014/main" id="{A3DAD075-B7DA-44E4-A7EA-C3B055C64409}"/>
              </a:ext>
            </a:extLst>
          </p:cNvPr>
          <p:cNvGraphicFramePr>
            <a:graphicFrameLocks noGrp="1"/>
          </p:cNvGraphicFramePr>
          <p:nvPr>
            <p:extLst>
              <p:ext uri="{D42A27DB-BD31-4B8C-83A1-F6EECF244321}">
                <p14:modId xmlns:p14="http://schemas.microsoft.com/office/powerpoint/2010/main" val="2903439814"/>
              </p:ext>
            </p:extLst>
          </p:nvPr>
        </p:nvGraphicFramePr>
        <p:xfrm>
          <a:off x="609600" y="575310"/>
          <a:ext cx="10744200" cy="5698533"/>
        </p:xfrm>
        <a:graphic>
          <a:graphicData uri="http://schemas.openxmlformats.org/drawingml/2006/table">
            <a:tbl>
              <a:tblPr firstRow="1" bandRow="1">
                <a:tableStyleId>{5C22544A-7EE6-4342-B048-85BDC9FD1C3A}</a:tableStyleId>
              </a:tblPr>
              <a:tblGrid>
                <a:gridCol w="914400">
                  <a:extLst>
                    <a:ext uri="{9D8B030D-6E8A-4147-A177-3AD203B41FA5}">
                      <a16:colId xmlns:a16="http://schemas.microsoft.com/office/drawing/2014/main" val="693185257"/>
                    </a:ext>
                  </a:extLst>
                </a:gridCol>
                <a:gridCol w="9829800">
                  <a:extLst>
                    <a:ext uri="{9D8B030D-6E8A-4147-A177-3AD203B41FA5}">
                      <a16:colId xmlns:a16="http://schemas.microsoft.com/office/drawing/2014/main" val="259042284"/>
                    </a:ext>
                  </a:extLst>
                </a:gridCol>
              </a:tblGrid>
              <a:tr h="395013">
                <a:tc>
                  <a:txBody>
                    <a:bodyPr/>
                    <a:lstStyle/>
                    <a:p>
                      <a:r>
                        <a:rPr lang="pt-BR" dirty="0"/>
                        <a:t>código</a:t>
                      </a:r>
                    </a:p>
                  </a:txBody>
                  <a:tcPr/>
                </a:tc>
                <a:tc>
                  <a:txBody>
                    <a:bodyPr/>
                    <a:lstStyle/>
                    <a:p>
                      <a:r>
                        <a:rPr lang="pt-BR" dirty="0"/>
                        <a:t>Descrição</a:t>
                      </a:r>
                    </a:p>
                  </a:txBody>
                  <a:tcPr/>
                </a:tc>
                <a:extLst>
                  <a:ext uri="{0D108BD9-81ED-4DB2-BD59-A6C34878D82A}">
                    <a16:rowId xmlns:a16="http://schemas.microsoft.com/office/drawing/2014/main" val="2225800180"/>
                  </a:ext>
                </a:extLst>
              </a:tr>
              <a:tr h="395013">
                <a:tc>
                  <a:txBody>
                    <a:bodyPr/>
                    <a:lstStyle/>
                    <a:p>
                      <a:pPr algn="ctr"/>
                      <a:r>
                        <a:rPr lang="pt-BR" sz="2000" dirty="0">
                          <a:latin typeface="+mj-lt"/>
                        </a:rPr>
                        <a:t>723</a:t>
                      </a:r>
                    </a:p>
                  </a:txBody>
                  <a:tcPr/>
                </a:tc>
                <a:tc>
                  <a:txBody>
                    <a:bodyPr/>
                    <a:lstStyle/>
                    <a:p>
                      <a:pPr algn="ctr"/>
                      <a:r>
                        <a:rPr lang="pt-BR" sz="2000" dirty="0">
                          <a:latin typeface="+mj-lt"/>
                        </a:rPr>
                        <a:t>Contribuinte individual - empresários, sócios e membro de conselho de administração ou fiscal </a:t>
                      </a:r>
                    </a:p>
                  </a:txBody>
                  <a:tcPr/>
                </a:tc>
                <a:extLst>
                  <a:ext uri="{0D108BD9-81ED-4DB2-BD59-A6C34878D82A}">
                    <a16:rowId xmlns:a16="http://schemas.microsoft.com/office/drawing/2014/main" val="204223497"/>
                  </a:ext>
                </a:extLst>
              </a:tr>
              <a:tr h="395013">
                <a:tc>
                  <a:txBody>
                    <a:bodyPr/>
                    <a:lstStyle/>
                    <a:p>
                      <a:pPr algn="ctr"/>
                      <a:r>
                        <a:rPr lang="pt-BR" sz="2000" dirty="0">
                          <a:latin typeface="+mj-lt"/>
                        </a:rPr>
                        <a:t>731</a:t>
                      </a:r>
                    </a:p>
                  </a:txBody>
                  <a:tcPr/>
                </a:tc>
                <a:tc>
                  <a:txBody>
                    <a:bodyPr/>
                    <a:lstStyle/>
                    <a:p>
                      <a:pPr algn="ctr"/>
                      <a:r>
                        <a:rPr lang="pt-BR" sz="2000" dirty="0">
                          <a:latin typeface="+mj-lt"/>
                        </a:rPr>
                        <a:t>Contribuinte individual - Cooperado que presta serviços por intermédio de Cooperativa de Trabalho</a:t>
                      </a:r>
                    </a:p>
                  </a:txBody>
                  <a:tcPr/>
                </a:tc>
                <a:extLst>
                  <a:ext uri="{0D108BD9-81ED-4DB2-BD59-A6C34878D82A}">
                    <a16:rowId xmlns:a16="http://schemas.microsoft.com/office/drawing/2014/main" val="3648239620"/>
                  </a:ext>
                </a:extLst>
              </a:tr>
              <a:tr h="974004">
                <a:tc>
                  <a:txBody>
                    <a:bodyPr/>
                    <a:lstStyle/>
                    <a:p>
                      <a:pPr algn="ctr"/>
                      <a:r>
                        <a:rPr lang="pt-BR" sz="2000" dirty="0">
                          <a:latin typeface="+mj-lt"/>
                        </a:rPr>
                        <a:t>734</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dirty="0">
                          <a:latin typeface="+mj-lt"/>
                        </a:rPr>
                        <a:t>Contribuinte individual - Transportador Cooperado que presta serviços por intermédio de cooperativa de trabalho </a:t>
                      </a:r>
                    </a:p>
                    <a:p>
                      <a:pPr algn="ctr"/>
                      <a:endParaRPr lang="pt-BR" sz="2000" dirty="0">
                        <a:latin typeface="+mj-lt"/>
                      </a:endParaRPr>
                    </a:p>
                  </a:txBody>
                  <a:tcPr/>
                </a:tc>
                <a:extLst>
                  <a:ext uri="{0D108BD9-81ED-4DB2-BD59-A6C34878D82A}">
                    <a16:rowId xmlns:a16="http://schemas.microsoft.com/office/drawing/2014/main" val="898378891"/>
                  </a:ext>
                </a:extLst>
              </a:tr>
              <a:tr h="395013">
                <a:tc>
                  <a:txBody>
                    <a:bodyPr/>
                    <a:lstStyle/>
                    <a:p>
                      <a:pPr algn="ctr"/>
                      <a:r>
                        <a:rPr lang="pt-BR" sz="2000" dirty="0">
                          <a:latin typeface="+mj-lt"/>
                        </a:rPr>
                        <a:t>738</a:t>
                      </a:r>
                    </a:p>
                  </a:txBody>
                  <a:tcPr/>
                </a:tc>
                <a:tc>
                  <a:txBody>
                    <a:bodyPr/>
                    <a:lstStyle/>
                    <a:p>
                      <a:pPr algn="ctr"/>
                      <a:r>
                        <a:rPr lang="pt-BR" sz="2000" dirty="0">
                          <a:latin typeface="+mj-lt"/>
                        </a:rPr>
                        <a:t>Contribuinte individual - Cooperado filiado a Cooperativa de Produção</a:t>
                      </a:r>
                    </a:p>
                  </a:txBody>
                  <a:tcPr/>
                </a:tc>
                <a:extLst>
                  <a:ext uri="{0D108BD9-81ED-4DB2-BD59-A6C34878D82A}">
                    <a16:rowId xmlns:a16="http://schemas.microsoft.com/office/drawing/2014/main" val="3027096992"/>
                  </a:ext>
                </a:extLst>
              </a:tr>
              <a:tr h="1266206">
                <a:tc>
                  <a:txBody>
                    <a:bodyPr/>
                    <a:lstStyle/>
                    <a:p>
                      <a:pPr algn="ctr"/>
                      <a:r>
                        <a:rPr lang="pt-BR" sz="2000" dirty="0">
                          <a:latin typeface="+mj-lt"/>
                        </a:rPr>
                        <a:t>761</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000" dirty="0">
                          <a:latin typeface="+mj-lt"/>
                        </a:rPr>
                        <a:t>Contribuinte individual - Associado eleito para direção de Cooperativa, associação ou entidade de classe de qualquer natureza ou finalidade, bem como o síndico ou administrador eleito para exercer atividade de direção condominial, desde que recebam remuneração</a:t>
                      </a:r>
                    </a:p>
                    <a:p>
                      <a:pPr algn="ctr"/>
                      <a:endParaRPr lang="pt-BR" sz="2000" dirty="0">
                        <a:latin typeface="+mj-lt"/>
                      </a:endParaRPr>
                    </a:p>
                  </a:txBody>
                  <a:tcPr/>
                </a:tc>
                <a:extLst>
                  <a:ext uri="{0D108BD9-81ED-4DB2-BD59-A6C34878D82A}">
                    <a16:rowId xmlns:a16="http://schemas.microsoft.com/office/drawing/2014/main" val="4006088627"/>
                  </a:ext>
                </a:extLst>
              </a:tr>
              <a:tr h="681803">
                <a:tc>
                  <a:txBody>
                    <a:bodyPr/>
                    <a:lstStyle/>
                    <a:p>
                      <a:pPr algn="ctr"/>
                      <a:r>
                        <a:rPr lang="pt-BR" sz="2000" dirty="0">
                          <a:latin typeface="+mj-lt"/>
                        </a:rPr>
                        <a:t>771</a:t>
                      </a:r>
                    </a:p>
                  </a:txBody>
                  <a:tcPr/>
                </a:tc>
                <a:tc>
                  <a:txBody>
                    <a:bodyPr/>
                    <a:lstStyle/>
                    <a:p>
                      <a:pPr algn="ctr"/>
                      <a:r>
                        <a:rPr lang="pt-BR" sz="2000" dirty="0">
                          <a:latin typeface="+mj-lt"/>
                        </a:rPr>
                        <a:t>Contribuinte individual - Membro de conselho tutelar, nos termos da Lei nº 8.069, de 13 de julho de 1990</a:t>
                      </a:r>
                    </a:p>
                  </a:txBody>
                  <a:tcPr/>
                </a:tc>
                <a:extLst>
                  <a:ext uri="{0D108BD9-81ED-4DB2-BD59-A6C34878D82A}">
                    <a16:rowId xmlns:a16="http://schemas.microsoft.com/office/drawing/2014/main" val="1458264149"/>
                  </a:ext>
                </a:extLst>
              </a:tr>
              <a:tr h="395013">
                <a:tc>
                  <a:txBody>
                    <a:bodyPr/>
                    <a:lstStyle/>
                    <a:p>
                      <a:pPr algn="ctr"/>
                      <a:r>
                        <a:rPr lang="pt-BR" sz="2000" dirty="0">
                          <a:latin typeface="+mj-lt"/>
                        </a:rPr>
                        <a:t>901</a:t>
                      </a:r>
                    </a:p>
                  </a:txBody>
                  <a:tcPr/>
                </a:tc>
                <a:tc>
                  <a:txBody>
                    <a:bodyPr/>
                    <a:lstStyle/>
                    <a:p>
                      <a:pPr algn="ctr"/>
                      <a:r>
                        <a:rPr lang="pt-BR" sz="2000" dirty="0">
                          <a:latin typeface="+mj-lt"/>
                        </a:rPr>
                        <a:t>Estagiário</a:t>
                      </a:r>
                    </a:p>
                  </a:txBody>
                  <a:tcPr/>
                </a:tc>
                <a:extLst>
                  <a:ext uri="{0D108BD9-81ED-4DB2-BD59-A6C34878D82A}">
                    <a16:rowId xmlns:a16="http://schemas.microsoft.com/office/drawing/2014/main" val="3204445212"/>
                  </a:ext>
                </a:extLst>
              </a:tr>
              <a:tr h="395013">
                <a:tc>
                  <a:txBody>
                    <a:bodyPr/>
                    <a:lstStyle/>
                    <a:p>
                      <a:pPr algn="ctr"/>
                      <a:r>
                        <a:rPr lang="pt-BR" sz="2000" dirty="0">
                          <a:latin typeface="+mj-lt"/>
                        </a:rPr>
                        <a:t>902</a:t>
                      </a:r>
                    </a:p>
                  </a:txBody>
                  <a:tcPr/>
                </a:tc>
                <a:tc>
                  <a:txBody>
                    <a:bodyPr/>
                    <a:lstStyle/>
                    <a:p>
                      <a:pPr algn="ctr"/>
                      <a:r>
                        <a:rPr lang="pt-BR" sz="2000" dirty="0">
                          <a:latin typeface="+mj-lt"/>
                        </a:rPr>
                        <a:t>Médico Residente</a:t>
                      </a:r>
                    </a:p>
                  </a:txBody>
                  <a:tcPr/>
                </a:tc>
                <a:extLst>
                  <a:ext uri="{0D108BD9-81ED-4DB2-BD59-A6C34878D82A}">
                    <a16:rowId xmlns:a16="http://schemas.microsoft.com/office/drawing/2014/main" val="2105280024"/>
                  </a:ext>
                </a:extLst>
              </a:tr>
            </a:tbl>
          </a:graphicData>
        </a:graphic>
      </p:graphicFrame>
    </p:spTree>
    <p:extLst>
      <p:ext uri="{BB962C8B-B14F-4D97-AF65-F5344CB8AC3E}">
        <p14:creationId xmlns:p14="http://schemas.microsoft.com/office/powerpoint/2010/main" val="1770677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9E89AD-1517-46D0-BDF9-4DB90A541371}"/>
              </a:ext>
            </a:extLst>
          </p:cNvPr>
          <p:cNvSpPr>
            <a:spLocks noGrp="1"/>
          </p:cNvSpPr>
          <p:nvPr>
            <p:ph type="title"/>
          </p:nvPr>
        </p:nvSpPr>
        <p:spPr>
          <a:xfrm>
            <a:off x="676274" y="502022"/>
            <a:ext cx="10334625" cy="555253"/>
          </a:xfrm>
        </p:spPr>
        <p:txBody>
          <a:bodyPr anchor="b">
            <a:normAutofit/>
          </a:bodyPr>
          <a:lstStyle/>
          <a:p>
            <a:pPr algn="ctr"/>
            <a:r>
              <a:rPr lang="pt-BR" sz="2800" b="1" dirty="0">
                <a:solidFill>
                  <a:srgbClr val="002060"/>
                </a:solidFill>
              </a:rPr>
              <a:t>S-2206 – Alteração de Contrato de Trabalho/Relação Estatutária</a:t>
            </a:r>
          </a:p>
        </p:txBody>
      </p:sp>
      <p:sp>
        <p:nvSpPr>
          <p:cNvPr id="4" name="Footer Placeholder 3">
            <a:extLst>
              <a:ext uri="{FF2B5EF4-FFF2-40B4-BE49-F238E27FC236}">
                <a16:creationId xmlns:a16="http://schemas.microsoft.com/office/drawing/2014/main" id="{74EBB822-E1D0-4C4A-A455-D6F436D44D18}"/>
              </a:ext>
            </a:extLst>
          </p:cNvPr>
          <p:cNvSpPr>
            <a:spLocks noGrp="1"/>
          </p:cNvSpPr>
          <p:nvPr>
            <p:ph type="ftr" sz="quarter" idx="11"/>
          </p:nvPr>
        </p:nvSpPr>
        <p:spPr>
          <a:xfrm rot="5400000">
            <a:off x="-1827726" y="1983972"/>
            <a:ext cx="4114800" cy="365125"/>
          </a:xfrm>
        </p:spPr>
        <p:txBody>
          <a:bodyPr>
            <a:normAutofit/>
          </a:bodyPr>
          <a:lstStyle/>
          <a:p>
            <a:pPr algn="l">
              <a:spcAft>
                <a:spcPts val="600"/>
              </a:spcAft>
            </a:pPr>
            <a:r>
              <a:rPr lang="pt-BR" sz="1100">
                <a:solidFill>
                  <a:schemeClr val="tx1">
                    <a:lumMod val="50000"/>
                    <a:lumOff val="50000"/>
                  </a:schemeClr>
                </a:solidFill>
              </a:rPr>
              <a:t>eraldo consorte</a:t>
            </a:r>
          </a:p>
        </p:txBody>
      </p:sp>
      <p:sp>
        <p:nvSpPr>
          <p:cNvPr id="3" name="Content Placeholder 2">
            <a:extLst>
              <a:ext uri="{FF2B5EF4-FFF2-40B4-BE49-F238E27FC236}">
                <a16:creationId xmlns:a16="http://schemas.microsoft.com/office/drawing/2014/main" id="{51A01C48-D854-43DA-8265-82831328D403}"/>
              </a:ext>
            </a:extLst>
          </p:cNvPr>
          <p:cNvSpPr>
            <a:spLocks noGrp="1"/>
          </p:cNvSpPr>
          <p:nvPr>
            <p:ph idx="1"/>
          </p:nvPr>
        </p:nvSpPr>
        <p:spPr>
          <a:xfrm>
            <a:off x="542925" y="1295400"/>
            <a:ext cx="11134725" cy="4914900"/>
          </a:xfrm>
        </p:spPr>
        <p:txBody>
          <a:bodyPr anchor="t">
            <a:noAutofit/>
          </a:bodyPr>
          <a:lstStyle/>
          <a:p>
            <a:pPr algn="just"/>
            <a:r>
              <a:rPr lang="pt-BR" sz="1800" dirty="0">
                <a:latin typeface="Times New Roman" panose="02020603050405020304" pitchFamily="18" charset="0"/>
                <a:cs typeface="Times New Roman" panose="02020603050405020304" pitchFamily="18" charset="0"/>
              </a:rPr>
              <a:t>1. Quando houver mudança de regime previdenciário, os órgãos devem enviar este evento para informar a referida mudança no campo {tpRegPrev} de cada um dos vínculos dos servidores afetados. Da mesma forma, este evento deve ser encaminhado quando houver qualquer outra alteração nas condições contratuais, tais como: local de trabalho, tipo de segregação de massa, indicativo de teto do RGPS, recebimento de abono permanência. </a:t>
            </a:r>
          </a:p>
          <a:p>
            <a:pPr algn="just"/>
            <a:r>
              <a:rPr lang="pt-BR" sz="1800" dirty="0">
                <a:latin typeface="Times New Roman" panose="02020603050405020304" pitchFamily="18" charset="0"/>
                <a:cs typeface="Times New Roman" panose="02020603050405020304" pitchFamily="18" charset="0"/>
              </a:rPr>
              <a:t>2. Havendo promoção, reestruturação de cargos ou readaptação dentro do mesmo órgão declarante, deve ser encaminhado este evento com a alteração no campo {nmCargo} e {CBOCargo}. </a:t>
            </a:r>
          </a:p>
          <a:p>
            <a:pPr algn="just"/>
            <a:r>
              <a:rPr lang="pt-BR" sz="1800" dirty="0">
                <a:latin typeface="Times New Roman" panose="02020603050405020304" pitchFamily="18" charset="0"/>
                <a:cs typeface="Times New Roman" panose="02020603050405020304" pitchFamily="18" charset="0"/>
              </a:rPr>
              <a:t>3. Ocorrendo de o mesmo ato conter a exoneração de um ocupante de cargo exclusivamente comissionado e sua nomeação para outro cargo exclusivamente comissionado, sem a quebra do vínculo, esta alteração deve ser informada por meio do envio deste evento, com a indicação do nome do novo cargo ou função no campo {nmFuncao} e do correspondente CBO no campo {cboFuncao}. </a:t>
            </a:r>
          </a:p>
          <a:p>
            <a:pPr algn="just"/>
            <a:r>
              <a:rPr lang="pt-BR" sz="1800" dirty="0">
                <a:latin typeface="Times New Roman" panose="02020603050405020304" pitchFamily="18" charset="0"/>
                <a:cs typeface="Times New Roman" panose="02020603050405020304" pitchFamily="18" charset="0"/>
              </a:rPr>
              <a:t>4. Em relação ao servidor exercente de cargo público efetivo e que seja exonerado desse cargo para nomeação em novo vínculo, ainda que dentro do mesmo órgão declarante, não deve ser enviado este evento alterando o cargo e sim enviados os eventos S-2299 e S-2200. </a:t>
            </a:r>
          </a:p>
          <a:p>
            <a:pPr algn="just"/>
            <a:r>
              <a:rPr lang="pt-BR" sz="1800" dirty="0">
                <a:latin typeface="Times New Roman" panose="02020603050405020304" pitchFamily="18" charset="0"/>
                <a:cs typeface="Times New Roman" panose="02020603050405020304" pitchFamily="18" charset="0"/>
              </a:rPr>
              <a:t>5. Havendo nomeação de ocupante de cargo efetivo para exercício de cargo comissionado ou função de confiança no mesmo órgão declarante, deve ser encaminhado este evento com os campos {nmFuncao} e {CBOFuncao}. Em caso de término do exercício do cargo comissionado, deve ser enviado este evento com a supressão desses campos.</a:t>
            </a:r>
          </a:p>
        </p:txBody>
      </p:sp>
    </p:spTree>
    <p:extLst>
      <p:ext uri="{BB962C8B-B14F-4D97-AF65-F5344CB8AC3E}">
        <p14:creationId xmlns:p14="http://schemas.microsoft.com/office/powerpoint/2010/main" val="323785566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hidden="1">
            <a:extLst>
              <a:ext uri="{FF2B5EF4-FFF2-40B4-BE49-F238E27FC236}">
                <a16:creationId xmlns:a16="http://schemas.microsoft.com/office/drawing/2014/main" id="{ED2F5393-91A3-4102-A584-E902285C507A}"/>
              </a:ext>
            </a:extLst>
          </p:cNvPr>
          <p:cNvSpPr>
            <a:spLocks noGrp="1"/>
          </p:cNvSpPr>
          <p:nvPr>
            <p:ph type="title" idx="4294967295"/>
          </p:nvPr>
        </p:nvSpPr>
        <p:spPr>
          <a:xfrm>
            <a:off x="0" y="365125"/>
            <a:ext cx="10515600" cy="1325563"/>
          </a:xfrm>
        </p:spPr>
        <p:txBody>
          <a:bodyPr/>
          <a:lstStyle/>
          <a:p>
            <a:r>
              <a:rPr lang="en-US" dirty="0"/>
              <a:t>Project analysis slide 4</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7755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b="1" dirty="0" err="1">
                <a:solidFill>
                  <a:schemeClr val="tx1">
                    <a:lumMod val="75000"/>
                    <a:lumOff val="25000"/>
                  </a:schemeClr>
                </a:solidFill>
              </a:rPr>
              <a:t>Afastamento</a:t>
            </a:r>
            <a:r>
              <a:rPr lang="en-US" sz="2800" b="1" dirty="0">
                <a:solidFill>
                  <a:schemeClr val="tx1">
                    <a:lumMod val="75000"/>
                    <a:lumOff val="25000"/>
                  </a:schemeClr>
                </a:solidFill>
              </a:rPr>
              <a:t> – </a:t>
            </a:r>
            <a:r>
              <a:rPr lang="en-US" sz="2800" b="1" dirty="0" err="1">
                <a:solidFill>
                  <a:schemeClr val="tx1">
                    <a:lumMod val="75000"/>
                    <a:lumOff val="25000"/>
                  </a:schemeClr>
                </a:solidFill>
              </a:rPr>
              <a:t>Movimentação</a:t>
            </a:r>
            <a:r>
              <a:rPr lang="en-US" sz="2800" b="1" dirty="0">
                <a:solidFill>
                  <a:schemeClr val="tx1">
                    <a:lumMod val="75000"/>
                    <a:lumOff val="25000"/>
                  </a:schemeClr>
                </a:solidFill>
              </a:rPr>
              <a:t> - </a:t>
            </a:r>
            <a:r>
              <a:rPr lang="en-US" sz="2800" b="1" dirty="0" err="1">
                <a:solidFill>
                  <a:schemeClr val="tx1">
                    <a:lumMod val="75000"/>
                    <a:lumOff val="25000"/>
                  </a:schemeClr>
                </a:solidFill>
              </a:rPr>
              <a:t>desligamento</a:t>
            </a:r>
            <a:r>
              <a:rPr lang="en-US" sz="2800" b="1" dirty="0">
                <a:solidFill>
                  <a:schemeClr val="tx1">
                    <a:lumMod val="75000"/>
                    <a:lumOff val="25000"/>
                  </a:schemeClr>
                </a:solidFill>
              </a:rPr>
              <a:t>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3" name="Oval 2">
            <a:extLst>
              <a:ext uri="{FF2B5EF4-FFF2-40B4-BE49-F238E27FC236}">
                <a16:creationId xmlns:a16="http://schemas.microsoft.com/office/drawing/2014/main" id="{9F23A462-D581-4451-A275-D8FA412E142C}"/>
              </a:ext>
              <a:ext uri="{C183D7F6-B498-43B3-948B-1728B52AA6E4}">
                <adec:decorative xmlns:adec="http://schemas.microsoft.com/office/drawing/2017/decorative" val="1"/>
              </a:ext>
            </a:extLst>
          </p:cNvPr>
          <p:cNvSpPr/>
          <p:nvPr/>
        </p:nvSpPr>
        <p:spPr>
          <a:xfrm>
            <a:off x="1723232" y="1786303"/>
            <a:ext cx="1587500" cy="1587500"/>
          </a:xfrm>
          <a:prstGeom prst="ellipse">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p>
        </p:txBody>
      </p:sp>
      <p:sp>
        <p:nvSpPr>
          <p:cNvPr id="41" name="Oval 40">
            <a:extLst>
              <a:ext uri="{FF2B5EF4-FFF2-40B4-BE49-F238E27FC236}">
                <a16:creationId xmlns:a16="http://schemas.microsoft.com/office/drawing/2014/main" id="{3FAD125B-9A3B-49A4-B9EC-C8A6D3CF9CBF}"/>
              </a:ext>
              <a:ext uri="{C183D7F6-B498-43B3-948B-1728B52AA6E4}">
                <adec:decorative xmlns:adec="http://schemas.microsoft.com/office/drawing/2017/decorative" val="1"/>
              </a:ext>
            </a:extLst>
          </p:cNvPr>
          <p:cNvSpPr/>
          <p:nvPr/>
        </p:nvSpPr>
        <p:spPr>
          <a:xfrm>
            <a:off x="1723232" y="4071326"/>
            <a:ext cx="1587500" cy="1587500"/>
          </a:xfrm>
          <a:prstGeom prst="ellipse">
            <a:avLst/>
          </a:prstGeom>
          <a:solidFill>
            <a:schemeClr val="tx2">
              <a:lumMod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2" name="Oval 41">
            <a:extLst>
              <a:ext uri="{FF2B5EF4-FFF2-40B4-BE49-F238E27FC236}">
                <a16:creationId xmlns:a16="http://schemas.microsoft.com/office/drawing/2014/main" id="{233E4AB5-6FC1-4454-9421-850EF5A4ADF3}"/>
              </a:ext>
              <a:ext uri="{C183D7F6-B498-43B3-948B-1728B52AA6E4}">
                <adec:decorative xmlns:adec="http://schemas.microsoft.com/office/drawing/2017/decorative" val="1"/>
              </a:ext>
            </a:extLst>
          </p:cNvPr>
          <p:cNvSpPr/>
          <p:nvPr/>
        </p:nvSpPr>
        <p:spPr>
          <a:xfrm>
            <a:off x="4109244" y="2928814"/>
            <a:ext cx="1587500" cy="1587500"/>
          </a:xfrm>
          <a:prstGeom prst="ellipse">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tx1"/>
              </a:solidFill>
            </a:endParaRPr>
          </a:p>
        </p:txBody>
      </p:sp>
      <p:sp>
        <p:nvSpPr>
          <p:cNvPr id="73" name="Oval 72">
            <a:extLst>
              <a:ext uri="{FF2B5EF4-FFF2-40B4-BE49-F238E27FC236}">
                <a16:creationId xmlns:a16="http://schemas.microsoft.com/office/drawing/2014/main" id="{40123448-0B37-4226-B26C-A3081E6142FF}"/>
              </a:ext>
              <a:ext uri="{C183D7F6-B498-43B3-948B-1728B52AA6E4}">
                <adec:decorative xmlns:adec="http://schemas.microsoft.com/office/drawing/2017/decorative" val="1"/>
              </a:ext>
            </a:extLst>
          </p:cNvPr>
          <p:cNvSpPr/>
          <p:nvPr/>
        </p:nvSpPr>
        <p:spPr>
          <a:xfrm>
            <a:off x="6495256" y="2928814"/>
            <a:ext cx="1587500" cy="1587500"/>
          </a:xfrm>
          <a:prstGeom prst="ellipse">
            <a:avLst/>
          </a:prstGeom>
          <a:solidFill>
            <a:schemeClr val="accent6">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75" name="Oval 74">
            <a:extLst>
              <a:ext uri="{FF2B5EF4-FFF2-40B4-BE49-F238E27FC236}">
                <a16:creationId xmlns:a16="http://schemas.microsoft.com/office/drawing/2014/main" id="{355211EE-8286-42CD-A4AF-EDD1186B28A3}"/>
              </a:ext>
              <a:ext uri="{C183D7F6-B498-43B3-948B-1728B52AA6E4}">
                <adec:decorative xmlns:adec="http://schemas.microsoft.com/office/drawing/2017/decorative" val="1"/>
              </a:ext>
            </a:extLst>
          </p:cNvPr>
          <p:cNvSpPr/>
          <p:nvPr/>
        </p:nvSpPr>
        <p:spPr>
          <a:xfrm>
            <a:off x="8900318" y="2928814"/>
            <a:ext cx="1587500" cy="15875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b="1" dirty="0">
              <a:solidFill>
                <a:schemeClr val="tx1"/>
              </a:solidFill>
            </a:endParaRPr>
          </a:p>
        </p:txBody>
      </p:sp>
      <p:sp>
        <p:nvSpPr>
          <p:cNvPr id="77" name="Oval 76">
            <a:extLst>
              <a:ext uri="{FF2B5EF4-FFF2-40B4-BE49-F238E27FC236}">
                <a16:creationId xmlns:a16="http://schemas.microsoft.com/office/drawing/2014/main" id="{69943F00-C6CB-4F10-A02B-801F37984D43}"/>
              </a:ext>
              <a:ext uri="{C183D7F6-B498-43B3-948B-1728B52AA6E4}">
                <adec:decorative xmlns:adec="http://schemas.microsoft.com/office/drawing/2017/decorative" val="1"/>
              </a:ext>
            </a:extLst>
          </p:cNvPr>
          <p:cNvSpPr/>
          <p:nvPr/>
        </p:nvSpPr>
        <p:spPr>
          <a:xfrm>
            <a:off x="8989218" y="4891531"/>
            <a:ext cx="1587500" cy="1587500"/>
          </a:xfrm>
          <a:prstGeom prst="ellipse">
            <a:avLst/>
          </a:prstGeom>
          <a:solidFill>
            <a:schemeClr val="bg1">
              <a:lumMod val="8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cxnSp>
        <p:nvCxnSpPr>
          <p:cNvPr id="10" name="Connector: Elbow 9">
            <a:extLst>
              <a:ext uri="{FF2B5EF4-FFF2-40B4-BE49-F238E27FC236}">
                <a16:creationId xmlns:a16="http://schemas.microsoft.com/office/drawing/2014/main" id="{78C71AAC-D0D2-4BBF-B302-54163A284EC6}"/>
              </a:ext>
              <a:ext uri="{C183D7F6-B498-43B3-948B-1728B52AA6E4}">
                <adec:decorative xmlns:adec="http://schemas.microsoft.com/office/drawing/2017/decorative" val="1"/>
              </a:ext>
            </a:extLst>
          </p:cNvPr>
          <p:cNvCxnSpPr>
            <a:stCxn id="3" idx="6"/>
            <a:endCxn id="41" idx="6"/>
          </p:cNvCxnSpPr>
          <p:nvPr/>
        </p:nvCxnSpPr>
        <p:spPr>
          <a:xfrm>
            <a:off x="3310732" y="2580053"/>
            <a:ext cx="12700" cy="2285023"/>
          </a:xfrm>
          <a:prstGeom prst="bentConnector3">
            <a:avLst>
              <a:gd name="adj1" fmla="val 1800000"/>
            </a:avLst>
          </a:prstGeom>
          <a:ln w="2222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331AB5AC-284A-472B-B8E5-2F198F4E96D7}"/>
              </a:ext>
              <a:ext uri="{C183D7F6-B498-43B3-948B-1728B52AA6E4}">
                <adec:decorative xmlns:adec="http://schemas.microsoft.com/office/drawing/2017/decorative" val="1"/>
              </a:ext>
            </a:extLst>
          </p:cNvPr>
          <p:cNvCxnSpPr>
            <a:cxnSpLocks/>
            <a:endCxn id="42" idx="2"/>
          </p:cNvCxnSpPr>
          <p:nvPr/>
        </p:nvCxnSpPr>
        <p:spPr>
          <a:xfrm>
            <a:off x="3540125" y="3722564"/>
            <a:ext cx="569119"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a:extLst>
              <a:ext uri="{FF2B5EF4-FFF2-40B4-BE49-F238E27FC236}">
                <a16:creationId xmlns:a16="http://schemas.microsoft.com/office/drawing/2014/main" id="{91394D4E-BC7A-418D-B233-6C374456AEAE}"/>
              </a:ext>
              <a:ext uri="{C183D7F6-B498-43B3-948B-1728B52AA6E4}">
                <adec:decorative xmlns:adec="http://schemas.microsoft.com/office/drawing/2017/decorative" val="1"/>
              </a:ext>
            </a:extLst>
          </p:cNvPr>
          <p:cNvCxnSpPr>
            <a:cxnSpLocks/>
            <a:stCxn id="42" idx="6"/>
            <a:endCxn id="73" idx="2"/>
          </p:cNvCxnSpPr>
          <p:nvPr/>
        </p:nvCxnSpPr>
        <p:spPr>
          <a:xfrm>
            <a:off x="5696744" y="3722564"/>
            <a:ext cx="798512"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a:extLst>
              <a:ext uri="{FF2B5EF4-FFF2-40B4-BE49-F238E27FC236}">
                <a16:creationId xmlns:a16="http://schemas.microsoft.com/office/drawing/2014/main" id="{61AAA85B-D8C7-43BE-844A-625265015123}"/>
              </a:ext>
              <a:ext uri="{C183D7F6-B498-43B3-948B-1728B52AA6E4}">
                <adec:decorative xmlns:adec="http://schemas.microsoft.com/office/drawing/2017/decorative" val="1"/>
              </a:ext>
            </a:extLst>
          </p:cNvPr>
          <p:cNvCxnSpPr>
            <a:cxnSpLocks/>
            <a:stCxn id="73" idx="6"/>
            <a:endCxn id="75" idx="2"/>
          </p:cNvCxnSpPr>
          <p:nvPr/>
        </p:nvCxnSpPr>
        <p:spPr>
          <a:xfrm>
            <a:off x="8082756" y="3722564"/>
            <a:ext cx="817562" cy="0"/>
          </a:xfrm>
          <a:prstGeom prst="straightConnector1">
            <a:avLst/>
          </a:prstGeom>
          <a:ln w="22225">
            <a:solidFill>
              <a:schemeClr val="tx2"/>
            </a:solidFill>
            <a:tailEnd type="arrow"/>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6BEBF752-C33D-4EC4-8210-F7B1D3A10097}"/>
              </a:ext>
            </a:extLst>
          </p:cNvPr>
          <p:cNvSpPr/>
          <p:nvPr/>
        </p:nvSpPr>
        <p:spPr>
          <a:xfrm>
            <a:off x="1831182" y="2272277"/>
            <a:ext cx="1371600" cy="615553"/>
          </a:xfrm>
          <a:prstGeom prst="rect">
            <a:avLst/>
          </a:prstGeom>
        </p:spPr>
        <p:txBody>
          <a:bodyPr wrap="square" lIns="0" tIns="0" rIns="0" bIns="0" anchor="ctr">
            <a:spAutoFit/>
          </a:bodyPr>
          <a:lstStyle/>
          <a:p>
            <a:pPr algn="ctr"/>
            <a:r>
              <a:rPr lang="en-US" sz="2000" b="1" dirty="0">
                <a:solidFill>
                  <a:schemeClr val="bg1"/>
                </a:solidFill>
              </a:rPr>
              <a:t>S 2200</a:t>
            </a:r>
          </a:p>
          <a:p>
            <a:pPr algn="ctr"/>
            <a:r>
              <a:rPr lang="en-US" sz="2000" b="1" dirty="0" err="1">
                <a:solidFill>
                  <a:schemeClr val="bg1"/>
                </a:solidFill>
              </a:rPr>
              <a:t>Empregado</a:t>
            </a:r>
            <a:endParaRPr lang="en-US" sz="2000" b="1" dirty="0">
              <a:solidFill>
                <a:schemeClr val="bg1"/>
              </a:solidFill>
            </a:endParaRPr>
          </a:p>
        </p:txBody>
      </p:sp>
      <p:sp>
        <p:nvSpPr>
          <p:cNvPr id="81" name="Rectangle 80">
            <a:extLst>
              <a:ext uri="{FF2B5EF4-FFF2-40B4-BE49-F238E27FC236}">
                <a16:creationId xmlns:a16="http://schemas.microsoft.com/office/drawing/2014/main" id="{D4EC02E4-F054-4111-9038-AE0BDA4C8060}"/>
              </a:ext>
            </a:extLst>
          </p:cNvPr>
          <p:cNvSpPr/>
          <p:nvPr/>
        </p:nvSpPr>
        <p:spPr>
          <a:xfrm>
            <a:off x="1831182" y="4557299"/>
            <a:ext cx="1371600" cy="615553"/>
          </a:xfrm>
          <a:prstGeom prst="rect">
            <a:avLst/>
          </a:prstGeom>
        </p:spPr>
        <p:txBody>
          <a:bodyPr wrap="square" lIns="0" tIns="0" rIns="0" bIns="0" anchor="ctr">
            <a:spAutoFit/>
          </a:bodyPr>
          <a:lstStyle/>
          <a:p>
            <a:pPr algn="ctr"/>
            <a:r>
              <a:rPr lang="en-US" sz="2000" b="1" dirty="0">
                <a:solidFill>
                  <a:schemeClr val="bg1"/>
                </a:solidFill>
              </a:rPr>
              <a:t>S 2300</a:t>
            </a:r>
          </a:p>
          <a:p>
            <a:pPr algn="ctr"/>
            <a:r>
              <a:rPr lang="en-US" sz="2000" b="1" dirty="0">
                <a:solidFill>
                  <a:schemeClr val="bg1"/>
                </a:solidFill>
              </a:rPr>
              <a:t>TSVE</a:t>
            </a:r>
          </a:p>
        </p:txBody>
      </p:sp>
      <p:sp>
        <p:nvSpPr>
          <p:cNvPr id="82" name="Rectangle 81">
            <a:extLst>
              <a:ext uri="{FF2B5EF4-FFF2-40B4-BE49-F238E27FC236}">
                <a16:creationId xmlns:a16="http://schemas.microsoft.com/office/drawing/2014/main" id="{9771041D-83B6-4693-BC25-25AABB3CE3BF}"/>
              </a:ext>
            </a:extLst>
          </p:cNvPr>
          <p:cNvSpPr/>
          <p:nvPr/>
        </p:nvSpPr>
        <p:spPr>
          <a:xfrm>
            <a:off x="4217194" y="3414788"/>
            <a:ext cx="1371600" cy="615553"/>
          </a:xfrm>
          <a:prstGeom prst="rect">
            <a:avLst/>
          </a:prstGeom>
        </p:spPr>
        <p:txBody>
          <a:bodyPr wrap="square" lIns="0" tIns="0" rIns="0" bIns="0" anchor="ctr">
            <a:spAutoFit/>
          </a:bodyPr>
          <a:lstStyle/>
          <a:p>
            <a:pPr algn="ctr"/>
            <a:r>
              <a:rPr lang="en-US" sz="2000" b="1" dirty="0"/>
              <a:t>S 2230</a:t>
            </a:r>
          </a:p>
          <a:p>
            <a:pPr algn="ctr"/>
            <a:r>
              <a:rPr lang="en-US" sz="2000" b="1" dirty="0" err="1"/>
              <a:t>Afastamento</a:t>
            </a:r>
            <a:endParaRPr lang="en-US" sz="2000" b="1" dirty="0"/>
          </a:p>
        </p:txBody>
      </p:sp>
      <p:sp>
        <p:nvSpPr>
          <p:cNvPr id="83" name="Rectangle 82">
            <a:extLst>
              <a:ext uri="{FF2B5EF4-FFF2-40B4-BE49-F238E27FC236}">
                <a16:creationId xmlns:a16="http://schemas.microsoft.com/office/drawing/2014/main" id="{9F6EE26A-3174-49AD-900E-08C045755F3C}"/>
              </a:ext>
            </a:extLst>
          </p:cNvPr>
          <p:cNvSpPr/>
          <p:nvPr/>
        </p:nvSpPr>
        <p:spPr>
          <a:xfrm>
            <a:off x="6607968" y="3107012"/>
            <a:ext cx="1371600" cy="1231106"/>
          </a:xfrm>
          <a:prstGeom prst="rect">
            <a:avLst/>
          </a:prstGeom>
        </p:spPr>
        <p:txBody>
          <a:bodyPr wrap="square" lIns="0" tIns="0" rIns="0" bIns="0" anchor="ctr">
            <a:spAutoFit/>
          </a:bodyPr>
          <a:lstStyle/>
          <a:p>
            <a:pPr algn="ctr"/>
            <a:r>
              <a:rPr lang="en-US" sz="2000" b="1" dirty="0">
                <a:solidFill>
                  <a:schemeClr val="tx1">
                    <a:lumMod val="95000"/>
                    <a:lumOff val="5000"/>
                  </a:schemeClr>
                </a:solidFill>
              </a:rPr>
              <a:t>S 2231</a:t>
            </a:r>
          </a:p>
          <a:p>
            <a:pPr algn="ctr"/>
            <a:r>
              <a:rPr lang="en-US" sz="2000" b="1" dirty="0" err="1">
                <a:solidFill>
                  <a:schemeClr val="tx1">
                    <a:lumMod val="95000"/>
                    <a:lumOff val="5000"/>
                  </a:schemeClr>
                </a:solidFill>
              </a:rPr>
              <a:t>Cessão</a:t>
            </a:r>
            <a:r>
              <a:rPr lang="en-US" sz="2000" b="1" dirty="0">
                <a:solidFill>
                  <a:schemeClr val="tx1">
                    <a:lumMod val="95000"/>
                    <a:lumOff val="5000"/>
                  </a:schemeClr>
                </a:solidFill>
              </a:rPr>
              <a:t> </a:t>
            </a:r>
            <a:r>
              <a:rPr lang="en-US" sz="2000" b="1" dirty="0" err="1">
                <a:solidFill>
                  <a:schemeClr val="tx1">
                    <a:lumMod val="95000"/>
                    <a:lumOff val="5000"/>
                  </a:schemeClr>
                </a:solidFill>
              </a:rPr>
              <a:t>órgão</a:t>
            </a:r>
            <a:r>
              <a:rPr lang="en-US" sz="2000" b="1" dirty="0">
                <a:solidFill>
                  <a:schemeClr val="tx1">
                    <a:lumMod val="95000"/>
                    <a:lumOff val="5000"/>
                  </a:schemeClr>
                </a:solidFill>
              </a:rPr>
              <a:t> </a:t>
            </a:r>
            <a:r>
              <a:rPr lang="en-US" sz="2000" b="1" dirty="0" err="1">
                <a:solidFill>
                  <a:schemeClr val="tx1">
                    <a:lumMod val="95000"/>
                    <a:lumOff val="5000"/>
                  </a:schemeClr>
                </a:solidFill>
              </a:rPr>
              <a:t>público</a:t>
            </a:r>
            <a:endParaRPr lang="en-US" sz="2000" b="1" dirty="0">
              <a:solidFill>
                <a:schemeClr val="tx1">
                  <a:lumMod val="95000"/>
                  <a:lumOff val="5000"/>
                </a:schemeClr>
              </a:solidFill>
            </a:endParaRPr>
          </a:p>
        </p:txBody>
      </p:sp>
      <p:sp>
        <p:nvSpPr>
          <p:cNvPr id="84" name="Rectangle 83">
            <a:extLst>
              <a:ext uri="{FF2B5EF4-FFF2-40B4-BE49-F238E27FC236}">
                <a16:creationId xmlns:a16="http://schemas.microsoft.com/office/drawing/2014/main" id="{3B69453F-B845-4467-8C29-7A6677641EC0}"/>
              </a:ext>
            </a:extLst>
          </p:cNvPr>
          <p:cNvSpPr/>
          <p:nvPr/>
        </p:nvSpPr>
        <p:spPr>
          <a:xfrm>
            <a:off x="9010649" y="3445565"/>
            <a:ext cx="1371600" cy="553998"/>
          </a:xfrm>
          <a:prstGeom prst="rect">
            <a:avLst/>
          </a:prstGeom>
        </p:spPr>
        <p:txBody>
          <a:bodyPr wrap="square" lIns="0" tIns="0" rIns="0" bIns="0" anchor="ctr">
            <a:spAutoFit/>
          </a:bodyPr>
          <a:lstStyle/>
          <a:p>
            <a:pPr algn="ctr"/>
            <a:r>
              <a:rPr lang="en-US" b="1" dirty="0"/>
              <a:t>S 2299</a:t>
            </a:r>
          </a:p>
          <a:p>
            <a:pPr algn="ctr"/>
            <a:r>
              <a:rPr lang="en-US" b="1" dirty="0" err="1"/>
              <a:t>desligamento</a:t>
            </a:r>
            <a:endParaRPr lang="en-US" b="1" dirty="0"/>
          </a:p>
        </p:txBody>
      </p:sp>
      <p:sp>
        <p:nvSpPr>
          <p:cNvPr id="86" name="Rectangle 85">
            <a:extLst>
              <a:ext uri="{FF2B5EF4-FFF2-40B4-BE49-F238E27FC236}">
                <a16:creationId xmlns:a16="http://schemas.microsoft.com/office/drawing/2014/main" id="{6B499F5E-706B-4272-818B-C87149038662}"/>
              </a:ext>
            </a:extLst>
          </p:cNvPr>
          <p:cNvSpPr/>
          <p:nvPr/>
        </p:nvSpPr>
        <p:spPr>
          <a:xfrm>
            <a:off x="9094786" y="5266748"/>
            <a:ext cx="1371600" cy="615553"/>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lIns="0" tIns="0" rIns="0" bIns="0" anchor="ctr">
            <a:spAutoFit/>
          </a:bodyPr>
          <a:lstStyle/>
          <a:p>
            <a:pPr algn="ctr"/>
            <a:r>
              <a:rPr lang="en-US" sz="2000" b="1" dirty="0"/>
              <a:t>S 2298</a:t>
            </a:r>
          </a:p>
          <a:p>
            <a:pPr algn="ctr"/>
            <a:r>
              <a:rPr lang="en-US" sz="2000" b="1" dirty="0" err="1"/>
              <a:t>reintegração</a:t>
            </a:r>
            <a:endParaRPr lang="en-US" sz="2000" b="1" dirty="0"/>
          </a:p>
        </p:txBody>
      </p:sp>
      <p:sp>
        <p:nvSpPr>
          <p:cNvPr id="91" name="Rectangle 90">
            <a:extLst>
              <a:ext uri="{FF2B5EF4-FFF2-40B4-BE49-F238E27FC236}">
                <a16:creationId xmlns:a16="http://schemas.microsoft.com/office/drawing/2014/main" id="{0F8D1DEA-0363-4C10-925D-1D68E14CCEF4}"/>
              </a:ext>
            </a:extLst>
          </p:cNvPr>
          <p:cNvSpPr/>
          <p:nvPr/>
        </p:nvSpPr>
        <p:spPr>
          <a:xfrm>
            <a:off x="4228703" y="4743247"/>
            <a:ext cx="1348582" cy="243656"/>
          </a:xfrm>
          <a:prstGeom prst="rect">
            <a:avLst/>
          </a:prstGeom>
        </p:spPr>
        <p:txBody>
          <a:bodyPr wrap="square" lIns="0" tIns="0" rIns="0" bIns="0" anchor="ctr">
            <a:spAutoFit/>
          </a:bodyPr>
          <a:lstStyle/>
          <a:p>
            <a:pPr algn="ctr">
              <a:lnSpc>
                <a:spcPts val="1900"/>
              </a:lnSpc>
            </a:pPr>
            <a:r>
              <a:rPr lang="en-US" sz="1600" b="1" dirty="0">
                <a:solidFill>
                  <a:schemeClr val="tx1">
                    <a:lumMod val="75000"/>
                    <a:lumOff val="25000"/>
                  </a:schemeClr>
                </a:solidFill>
                <a:cs typeface="Segoe UI" panose="020B0502040204020203" pitchFamily="34" charset="0"/>
              </a:rPr>
              <a:t>.</a:t>
            </a:r>
          </a:p>
        </p:txBody>
      </p:sp>
      <p:sp>
        <p:nvSpPr>
          <p:cNvPr id="89" name="Rectangle 88">
            <a:extLst>
              <a:ext uri="{FF2B5EF4-FFF2-40B4-BE49-F238E27FC236}">
                <a16:creationId xmlns:a16="http://schemas.microsoft.com/office/drawing/2014/main" id="{AAC2972F-490F-4F2F-8A08-930B8C850374}"/>
              </a:ext>
            </a:extLst>
          </p:cNvPr>
          <p:cNvSpPr/>
          <p:nvPr/>
        </p:nvSpPr>
        <p:spPr>
          <a:xfrm>
            <a:off x="10576718" y="5421718"/>
            <a:ext cx="1348582" cy="243656"/>
          </a:xfrm>
          <a:prstGeom prst="rect">
            <a:avLst/>
          </a:prstGeom>
        </p:spPr>
        <p:txBody>
          <a:bodyPr wrap="square" lIns="0" tIns="0" rIns="0" bIns="0" anchor="ctr">
            <a:spAutoFit/>
          </a:bodyPr>
          <a:lstStyle/>
          <a:p>
            <a:pPr algn="ctr">
              <a:lnSpc>
                <a:spcPts val="1900"/>
              </a:lnSpc>
            </a:pPr>
            <a:r>
              <a:rPr lang="en-US" sz="1600" b="1" dirty="0">
                <a:solidFill>
                  <a:schemeClr val="tx1">
                    <a:lumMod val="75000"/>
                    <a:lumOff val="25000"/>
                  </a:schemeClr>
                </a:solidFill>
                <a:cs typeface="Segoe UI" panose="020B0502040204020203" pitchFamily="34" charset="0"/>
              </a:rPr>
              <a:t> </a:t>
            </a:r>
          </a:p>
        </p:txBody>
      </p:sp>
      <p:sp>
        <p:nvSpPr>
          <p:cNvPr id="92" name="Rectangle 91">
            <a:extLst>
              <a:ext uri="{FF2B5EF4-FFF2-40B4-BE49-F238E27FC236}">
                <a16:creationId xmlns:a16="http://schemas.microsoft.com/office/drawing/2014/main" id="{A69BDC62-882D-49FD-B60A-05F493B04723}"/>
              </a:ext>
            </a:extLst>
          </p:cNvPr>
          <p:cNvSpPr/>
          <p:nvPr/>
        </p:nvSpPr>
        <p:spPr>
          <a:xfrm>
            <a:off x="266700" y="2464990"/>
            <a:ext cx="1348582" cy="230128"/>
          </a:xfrm>
          <a:prstGeom prst="rect">
            <a:avLst/>
          </a:prstGeom>
        </p:spPr>
        <p:txBody>
          <a:bodyPr wrap="square" lIns="0" tIns="0" rIns="0" bIns="0" anchor="ctr">
            <a:spAutoFit/>
          </a:bodyPr>
          <a:lstStyle/>
          <a:p>
            <a:pPr algn="ctr">
              <a:lnSpc>
                <a:spcPts val="1900"/>
              </a:lnSpc>
            </a:pPr>
            <a:r>
              <a:rPr lang="en-US" sz="1400" dirty="0">
                <a:solidFill>
                  <a:schemeClr val="tx1">
                    <a:lumMod val="75000"/>
                    <a:lumOff val="25000"/>
                  </a:schemeClr>
                </a:solidFill>
                <a:cs typeface="Segoe UI" panose="020B0502040204020203" pitchFamily="34" charset="0"/>
              </a:rPr>
              <a:t> </a:t>
            </a:r>
          </a:p>
        </p:txBody>
      </p:sp>
      <p:sp>
        <p:nvSpPr>
          <p:cNvPr id="93" name="Rectangle 92">
            <a:extLst>
              <a:ext uri="{FF2B5EF4-FFF2-40B4-BE49-F238E27FC236}">
                <a16:creationId xmlns:a16="http://schemas.microsoft.com/office/drawing/2014/main" id="{FC109BEC-95E0-4EA0-B65C-A8353481F394}"/>
              </a:ext>
            </a:extLst>
          </p:cNvPr>
          <p:cNvSpPr/>
          <p:nvPr/>
        </p:nvSpPr>
        <p:spPr>
          <a:xfrm>
            <a:off x="266700" y="4750013"/>
            <a:ext cx="1348582" cy="230128"/>
          </a:xfrm>
          <a:prstGeom prst="rect">
            <a:avLst/>
          </a:prstGeom>
        </p:spPr>
        <p:txBody>
          <a:bodyPr wrap="square" lIns="0" tIns="0" rIns="0" bIns="0" anchor="ctr">
            <a:spAutoFit/>
          </a:bodyPr>
          <a:lstStyle/>
          <a:p>
            <a:pPr algn="ctr">
              <a:lnSpc>
                <a:spcPts val="1900"/>
              </a:lnSpc>
            </a:pPr>
            <a:r>
              <a:rPr lang="en-US" sz="1400" b="1" dirty="0">
                <a:solidFill>
                  <a:schemeClr val="tx1">
                    <a:lumMod val="75000"/>
                    <a:lumOff val="25000"/>
                  </a:schemeClr>
                </a:solidFill>
                <a:cs typeface="Segoe UI" panose="020B0502040204020203" pitchFamily="34" charset="0"/>
              </a:rPr>
              <a:t> </a:t>
            </a:r>
            <a:r>
              <a:rPr lang="en-US" sz="1400" dirty="0">
                <a:solidFill>
                  <a:schemeClr val="tx1">
                    <a:lumMod val="75000"/>
                    <a:lumOff val="25000"/>
                  </a:schemeClr>
                </a:solidFill>
                <a:cs typeface="Segoe UI" panose="020B0502040204020203" pitchFamily="34" charset="0"/>
              </a:rPr>
              <a:t>.</a:t>
            </a:r>
          </a:p>
        </p:txBody>
      </p:sp>
      <p:cxnSp>
        <p:nvCxnSpPr>
          <p:cNvPr id="5" name="Straight Arrow Connector 4">
            <a:extLst>
              <a:ext uri="{FF2B5EF4-FFF2-40B4-BE49-F238E27FC236}">
                <a16:creationId xmlns:a16="http://schemas.microsoft.com/office/drawing/2014/main" id="{DFFBDC6C-47DF-4308-9138-06B3CBC1C98F}"/>
              </a:ext>
            </a:extLst>
          </p:cNvPr>
          <p:cNvCxnSpPr>
            <a:cxnSpLocks/>
          </p:cNvCxnSpPr>
          <p:nvPr/>
        </p:nvCxnSpPr>
        <p:spPr>
          <a:xfrm>
            <a:off x="9780586" y="4427013"/>
            <a:ext cx="0" cy="464518"/>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84376812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266E-B0E7-4F11-862C-259BF8B1E31C}"/>
              </a:ext>
            </a:extLst>
          </p:cNvPr>
          <p:cNvSpPr>
            <a:spLocks noGrp="1"/>
          </p:cNvSpPr>
          <p:nvPr>
            <p:ph type="title"/>
          </p:nvPr>
        </p:nvSpPr>
        <p:spPr>
          <a:xfrm>
            <a:off x="838200" y="365125"/>
            <a:ext cx="10515600" cy="663575"/>
          </a:xfrm>
        </p:spPr>
        <p:txBody>
          <a:bodyPr>
            <a:normAutofit fontScale="90000"/>
          </a:bodyPr>
          <a:lstStyle/>
          <a:p>
            <a:r>
              <a:rPr lang="pt-BR" dirty="0"/>
              <a:t>Prazos afastamentos – novas regras</a:t>
            </a:r>
          </a:p>
        </p:txBody>
      </p:sp>
      <p:sp>
        <p:nvSpPr>
          <p:cNvPr id="3" name="Content Placeholder 2">
            <a:extLst>
              <a:ext uri="{FF2B5EF4-FFF2-40B4-BE49-F238E27FC236}">
                <a16:creationId xmlns:a16="http://schemas.microsoft.com/office/drawing/2014/main" id="{E0D49CAC-8D8C-4EA1-A8A1-2B595CC506F5}"/>
              </a:ext>
            </a:extLst>
          </p:cNvPr>
          <p:cNvSpPr>
            <a:spLocks noGrp="1"/>
          </p:cNvSpPr>
          <p:nvPr>
            <p:ph idx="1"/>
          </p:nvPr>
        </p:nvSpPr>
        <p:spPr>
          <a:xfrm>
            <a:off x="609600" y="1247775"/>
            <a:ext cx="10744200" cy="4929188"/>
          </a:xfrm>
        </p:spPr>
        <p:txBody>
          <a:bodyPr>
            <a:noAutofit/>
          </a:bodyPr>
          <a:lstStyle/>
          <a:p>
            <a:pPr algn="ctr"/>
            <a:r>
              <a:rPr lang="pt-BR" dirty="0"/>
              <a:t>1) ACIDENTE DE TRABALHO ou DOENÇA OCUPACIONAL : </a:t>
            </a:r>
            <a:r>
              <a:rPr lang="pt-BR" u="sng" dirty="0">
                <a:solidFill>
                  <a:srgbClr val="FF0000"/>
                </a:solidFill>
                <a:highlight>
                  <a:srgbClr val="FFFF00"/>
                </a:highlight>
              </a:rPr>
              <a:t>não superior a 15 dias</a:t>
            </a:r>
            <a:r>
              <a:rPr lang="pt-BR" u="sng" dirty="0">
                <a:highlight>
                  <a:srgbClr val="FFFF00"/>
                </a:highlight>
              </a:rPr>
              <a:t>,</a:t>
            </a:r>
            <a:r>
              <a:rPr lang="pt-BR" dirty="0"/>
              <a:t> deve ser enviado até o dia 15 (quinze) do mês subsequente da sua ocorrência. Exemplo :</a:t>
            </a:r>
          </a:p>
        </p:txBody>
      </p:sp>
      <p:sp>
        <p:nvSpPr>
          <p:cNvPr id="4" name="Footer Placeholder 3">
            <a:extLst>
              <a:ext uri="{FF2B5EF4-FFF2-40B4-BE49-F238E27FC236}">
                <a16:creationId xmlns:a16="http://schemas.microsoft.com/office/drawing/2014/main" id="{81DF9F9A-AD36-4F15-9515-39382F06B94D}"/>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B999DD1B-666D-4D7D-AC12-B29C0B8E4078}"/>
              </a:ext>
            </a:extLst>
          </p:cNvPr>
          <p:cNvSpPr>
            <a:spLocks noGrp="1"/>
          </p:cNvSpPr>
          <p:nvPr>
            <p:ph type="sldNum" sz="quarter" idx="12"/>
          </p:nvPr>
        </p:nvSpPr>
        <p:spPr/>
        <p:txBody>
          <a:bodyPr/>
          <a:lstStyle/>
          <a:p>
            <a:fld id="{DF25A8D9-0F96-4EA7-B12F-FB0D539BE725}" type="slidenum">
              <a:rPr lang="pt-BR" smtClean="0"/>
              <a:t>84</a:t>
            </a:fld>
            <a:endParaRPr lang="pt-BR"/>
          </a:p>
        </p:txBody>
      </p:sp>
      <p:pic>
        <p:nvPicPr>
          <p:cNvPr id="6" name="Picture 5">
            <a:extLst>
              <a:ext uri="{FF2B5EF4-FFF2-40B4-BE49-F238E27FC236}">
                <a16:creationId xmlns:a16="http://schemas.microsoft.com/office/drawing/2014/main" id="{B3C6D23A-9235-4315-8F4C-3E779C98A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5545" y="91706"/>
            <a:ext cx="1849280" cy="1178662"/>
          </a:xfrm>
          <a:prstGeom prst="rect">
            <a:avLst/>
          </a:prstGeom>
          <a:ln>
            <a:noFill/>
          </a:ln>
        </p:spPr>
      </p:pic>
      <p:sp>
        <p:nvSpPr>
          <p:cNvPr id="7" name="Rectangle: Rounded Corners 6">
            <a:extLst>
              <a:ext uri="{FF2B5EF4-FFF2-40B4-BE49-F238E27FC236}">
                <a16:creationId xmlns:a16="http://schemas.microsoft.com/office/drawing/2014/main" id="{4815086C-0F9B-4093-AB67-1EDC3959D4D6}"/>
              </a:ext>
            </a:extLst>
          </p:cNvPr>
          <p:cNvSpPr/>
          <p:nvPr/>
        </p:nvSpPr>
        <p:spPr>
          <a:xfrm>
            <a:off x="838200" y="3429000"/>
            <a:ext cx="3971925" cy="23062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Afastamento </a:t>
            </a:r>
          </a:p>
          <a:p>
            <a:pPr algn="ctr"/>
            <a:r>
              <a:rPr lang="pt-BR" sz="3200" dirty="0">
                <a:latin typeface="Times New Roman" panose="02020603050405020304" pitchFamily="18" charset="0"/>
                <a:cs typeface="Times New Roman" panose="02020603050405020304" pitchFamily="18" charset="0"/>
              </a:rPr>
              <a:t>De 10 dias</a:t>
            </a:r>
          </a:p>
          <a:p>
            <a:pPr algn="ctr"/>
            <a:r>
              <a:rPr lang="pt-BR" sz="3200" dirty="0">
                <a:latin typeface="Times New Roman" panose="02020603050405020304" pitchFamily="18" charset="0"/>
                <a:cs typeface="Times New Roman" panose="02020603050405020304" pitchFamily="18" charset="0"/>
              </a:rPr>
              <a:t>(02  a 11/10)</a:t>
            </a:r>
          </a:p>
        </p:txBody>
      </p:sp>
      <p:sp>
        <p:nvSpPr>
          <p:cNvPr id="8" name="Rectangle: Rounded Corners 7">
            <a:extLst>
              <a:ext uri="{FF2B5EF4-FFF2-40B4-BE49-F238E27FC236}">
                <a16:creationId xmlns:a16="http://schemas.microsoft.com/office/drawing/2014/main" id="{AE5CACB8-E204-4017-B934-969F6C2F8072}"/>
              </a:ext>
            </a:extLst>
          </p:cNvPr>
          <p:cNvSpPr/>
          <p:nvPr/>
        </p:nvSpPr>
        <p:spPr>
          <a:xfrm>
            <a:off x="7381875" y="3428999"/>
            <a:ext cx="3971925" cy="23062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Envio do Afastamento </a:t>
            </a:r>
          </a:p>
          <a:p>
            <a:pPr algn="ctr"/>
            <a:r>
              <a:rPr lang="pt-BR" sz="3200" dirty="0">
                <a:latin typeface="Times New Roman" panose="02020603050405020304" pitchFamily="18" charset="0"/>
                <a:cs typeface="Times New Roman" panose="02020603050405020304" pitchFamily="18" charset="0"/>
              </a:rPr>
              <a:t> S 2230 </a:t>
            </a:r>
          </a:p>
          <a:p>
            <a:pPr algn="ctr"/>
            <a:r>
              <a:rPr lang="pt-BR" sz="3200" dirty="0">
                <a:latin typeface="Times New Roman" panose="02020603050405020304" pitchFamily="18" charset="0"/>
                <a:cs typeface="Times New Roman" panose="02020603050405020304" pitchFamily="18" charset="0"/>
              </a:rPr>
              <a:t>Até 15/11</a:t>
            </a:r>
          </a:p>
        </p:txBody>
      </p:sp>
    </p:spTree>
    <p:extLst>
      <p:ext uri="{BB962C8B-B14F-4D97-AF65-F5344CB8AC3E}">
        <p14:creationId xmlns:p14="http://schemas.microsoft.com/office/powerpoint/2010/main" val="95931652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266E-B0E7-4F11-862C-259BF8B1E31C}"/>
              </a:ext>
            </a:extLst>
          </p:cNvPr>
          <p:cNvSpPr>
            <a:spLocks noGrp="1"/>
          </p:cNvSpPr>
          <p:nvPr>
            <p:ph type="title"/>
          </p:nvPr>
        </p:nvSpPr>
        <p:spPr>
          <a:xfrm>
            <a:off x="838200" y="365125"/>
            <a:ext cx="10515600" cy="663575"/>
          </a:xfrm>
        </p:spPr>
        <p:txBody>
          <a:bodyPr>
            <a:normAutofit fontScale="90000"/>
          </a:bodyPr>
          <a:lstStyle/>
          <a:p>
            <a:r>
              <a:rPr lang="pt-BR" dirty="0"/>
              <a:t>Prazos afastamentos – novas regras</a:t>
            </a:r>
          </a:p>
        </p:txBody>
      </p:sp>
      <p:sp>
        <p:nvSpPr>
          <p:cNvPr id="3" name="Content Placeholder 2">
            <a:extLst>
              <a:ext uri="{FF2B5EF4-FFF2-40B4-BE49-F238E27FC236}">
                <a16:creationId xmlns:a16="http://schemas.microsoft.com/office/drawing/2014/main" id="{E0D49CAC-8D8C-4EA1-A8A1-2B595CC506F5}"/>
              </a:ext>
            </a:extLst>
          </p:cNvPr>
          <p:cNvSpPr>
            <a:spLocks noGrp="1"/>
          </p:cNvSpPr>
          <p:nvPr>
            <p:ph idx="1"/>
          </p:nvPr>
        </p:nvSpPr>
        <p:spPr>
          <a:xfrm>
            <a:off x="609600" y="1247775"/>
            <a:ext cx="10744200" cy="4929188"/>
          </a:xfrm>
        </p:spPr>
        <p:txBody>
          <a:bodyPr>
            <a:noAutofit/>
          </a:bodyPr>
          <a:lstStyle/>
          <a:p>
            <a:pPr marL="0" indent="0" algn="ctr">
              <a:buNone/>
            </a:pPr>
            <a:r>
              <a:rPr lang="pt-BR" dirty="0"/>
              <a:t>2) ACIDENTE ou DOENÇA DO TRABALHO/ ACIDENTE OU DOENÇA FORA DO TRABALHO :  </a:t>
            </a:r>
            <a:r>
              <a:rPr lang="pt-BR" u="sng" dirty="0">
                <a:solidFill>
                  <a:srgbClr val="FF0000"/>
                </a:solidFill>
                <a:highlight>
                  <a:srgbClr val="FFFF00"/>
                </a:highlight>
              </a:rPr>
              <a:t>superior a 15 dias </a:t>
            </a:r>
            <a:r>
              <a:rPr lang="pt-BR" dirty="0"/>
              <a:t>deve ser enviado até o 16º dia da sua ocorrência, Exemplo :</a:t>
            </a:r>
          </a:p>
          <a:p>
            <a:pPr marL="0" indent="0" algn="ctr">
              <a:buNone/>
            </a:pPr>
            <a:endParaRPr lang="pt-BR" sz="2200" dirty="0">
              <a:highlight>
                <a:srgbClr val="FFFF00"/>
              </a:highlight>
            </a:endParaRPr>
          </a:p>
        </p:txBody>
      </p:sp>
      <p:sp>
        <p:nvSpPr>
          <p:cNvPr id="4" name="Footer Placeholder 3">
            <a:extLst>
              <a:ext uri="{FF2B5EF4-FFF2-40B4-BE49-F238E27FC236}">
                <a16:creationId xmlns:a16="http://schemas.microsoft.com/office/drawing/2014/main" id="{81DF9F9A-AD36-4F15-9515-39382F06B94D}"/>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B999DD1B-666D-4D7D-AC12-B29C0B8E4078}"/>
              </a:ext>
            </a:extLst>
          </p:cNvPr>
          <p:cNvSpPr>
            <a:spLocks noGrp="1"/>
          </p:cNvSpPr>
          <p:nvPr>
            <p:ph type="sldNum" sz="quarter" idx="12"/>
          </p:nvPr>
        </p:nvSpPr>
        <p:spPr/>
        <p:txBody>
          <a:bodyPr/>
          <a:lstStyle/>
          <a:p>
            <a:fld id="{DF25A8D9-0F96-4EA7-B12F-FB0D539BE725}" type="slidenum">
              <a:rPr lang="pt-BR" smtClean="0"/>
              <a:t>85</a:t>
            </a:fld>
            <a:endParaRPr lang="pt-BR"/>
          </a:p>
        </p:txBody>
      </p:sp>
      <p:pic>
        <p:nvPicPr>
          <p:cNvPr id="6" name="Picture 5">
            <a:extLst>
              <a:ext uri="{FF2B5EF4-FFF2-40B4-BE49-F238E27FC236}">
                <a16:creationId xmlns:a16="http://schemas.microsoft.com/office/drawing/2014/main" id="{B3C6D23A-9235-4315-8F4C-3E779C98A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5545" y="91706"/>
            <a:ext cx="1849280" cy="1178662"/>
          </a:xfrm>
          <a:prstGeom prst="rect">
            <a:avLst/>
          </a:prstGeom>
          <a:ln>
            <a:noFill/>
          </a:ln>
        </p:spPr>
      </p:pic>
      <p:sp>
        <p:nvSpPr>
          <p:cNvPr id="7" name="Rectangle: Rounded Corners 6">
            <a:extLst>
              <a:ext uri="{FF2B5EF4-FFF2-40B4-BE49-F238E27FC236}">
                <a16:creationId xmlns:a16="http://schemas.microsoft.com/office/drawing/2014/main" id="{83D589F6-4E15-4CDC-9F06-D4C3D5BF31C7}"/>
              </a:ext>
            </a:extLst>
          </p:cNvPr>
          <p:cNvSpPr/>
          <p:nvPr/>
        </p:nvSpPr>
        <p:spPr>
          <a:xfrm>
            <a:off x="742950" y="3613547"/>
            <a:ext cx="3971925" cy="23062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Afastamento</a:t>
            </a:r>
          </a:p>
          <a:p>
            <a:pPr algn="ctr"/>
            <a:r>
              <a:rPr lang="pt-BR" sz="3200" dirty="0">
                <a:latin typeface="Times New Roman" panose="02020603050405020304" pitchFamily="18" charset="0"/>
                <a:cs typeface="Times New Roman" panose="02020603050405020304" pitchFamily="18" charset="0"/>
              </a:rPr>
              <a:t>20 dias</a:t>
            </a:r>
          </a:p>
          <a:p>
            <a:pPr algn="ctr"/>
            <a:r>
              <a:rPr lang="pt-BR" sz="3200" dirty="0">
                <a:latin typeface="Times New Roman" panose="02020603050405020304" pitchFamily="18" charset="0"/>
                <a:cs typeface="Times New Roman" panose="02020603050405020304" pitchFamily="18" charset="0"/>
              </a:rPr>
              <a:t>05  a 25/10 </a:t>
            </a:r>
          </a:p>
        </p:txBody>
      </p:sp>
      <p:sp>
        <p:nvSpPr>
          <p:cNvPr id="8" name="Rectangle: Rounded Corners 7">
            <a:extLst>
              <a:ext uri="{FF2B5EF4-FFF2-40B4-BE49-F238E27FC236}">
                <a16:creationId xmlns:a16="http://schemas.microsoft.com/office/drawing/2014/main" id="{3CDE89DD-40A0-4A79-9C70-AF2EA87FAC68}"/>
              </a:ext>
            </a:extLst>
          </p:cNvPr>
          <p:cNvSpPr/>
          <p:nvPr/>
        </p:nvSpPr>
        <p:spPr>
          <a:xfrm>
            <a:off x="7381875" y="3712369"/>
            <a:ext cx="3971925" cy="2306241"/>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Envio do </a:t>
            </a:r>
          </a:p>
          <a:p>
            <a:pPr algn="ctr"/>
            <a:r>
              <a:rPr lang="pt-BR" sz="3200" dirty="0">
                <a:latin typeface="Times New Roman" panose="02020603050405020304" pitchFamily="18" charset="0"/>
                <a:cs typeface="Times New Roman" panose="02020603050405020304" pitchFamily="18" charset="0"/>
              </a:rPr>
              <a:t> S 2230 </a:t>
            </a:r>
          </a:p>
          <a:p>
            <a:pPr algn="ctr"/>
            <a:r>
              <a:rPr lang="pt-BR" sz="3200" dirty="0">
                <a:latin typeface="Times New Roman" panose="02020603050405020304" pitchFamily="18" charset="0"/>
                <a:cs typeface="Times New Roman" panose="02020603050405020304" pitchFamily="18" charset="0"/>
              </a:rPr>
              <a:t>16° dia </a:t>
            </a:r>
          </a:p>
          <a:p>
            <a:pPr algn="ctr"/>
            <a:r>
              <a:rPr lang="pt-BR" sz="3200" dirty="0">
                <a:solidFill>
                  <a:srgbClr val="FFFF00"/>
                </a:solidFill>
                <a:latin typeface="Times New Roman" panose="02020603050405020304" pitchFamily="18" charset="0"/>
                <a:cs typeface="Times New Roman" panose="02020603050405020304" pitchFamily="18" charset="0"/>
              </a:rPr>
              <a:t>( 20/10)</a:t>
            </a:r>
          </a:p>
        </p:txBody>
      </p:sp>
    </p:spTree>
    <p:extLst>
      <p:ext uri="{BB962C8B-B14F-4D97-AF65-F5344CB8AC3E}">
        <p14:creationId xmlns:p14="http://schemas.microsoft.com/office/powerpoint/2010/main" val="186551747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49CAC-8D8C-4EA1-A8A1-2B595CC506F5}"/>
              </a:ext>
            </a:extLst>
          </p:cNvPr>
          <p:cNvSpPr>
            <a:spLocks noGrp="1"/>
          </p:cNvSpPr>
          <p:nvPr>
            <p:ph idx="1"/>
          </p:nvPr>
        </p:nvSpPr>
        <p:spPr>
          <a:xfrm>
            <a:off x="609600" y="333375"/>
            <a:ext cx="10744200" cy="6388099"/>
          </a:xfrm>
        </p:spPr>
        <p:txBody>
          <a:bodyPr>
            <a:noAutofit/>
          </a:bodyPr>
          <a:lstStyle/>
          <a:p>
            <a:pPr marL="0" indent="0" algn="just">
              <a:buNone/>
            </a:pPr>
            <a:r>
              <a:rPr lang="pt-BR" sz="2200" dirty="0"/>
              <a:t>3) Afastamentos temporários ocasionados pelo mesmo </a:t>
            </a:r>
            <a:r>
              <a:rPr lang="pt-BR" sz="2200" u="sng" dirty="0">
                <a:solidFill>
                  <a:srgbClr val="FF0000"/>
                </a:solidFill>
                <a:effectLst>
                  <a:outerShdw blurRad="38100" dist="38100" dir="2700000" algn="tl">
                    <a:srgbClr val="000000">
                      <a:alpha val="43137"/>
                    </a:srgbClr>
                  </a:outerShdw>
                </a:effectLst>
                <a:highlight>
                  <a:srgbClr val="FFFF00"/>
                </a:highlight>
              </a:rPr>
              <a:t>acidente ou doença não relacionados ao trabalho</a:t>
            </a:r>
            <a:r>
              <a:rPr lang="pt-BR" sz="2200" u="sng" dirty="0">
                <a:solidFill>
                  <a:srgbClr val="FF0000"/>
                </a:solidFill>
                <a:effectLst>
                  <a:outerShdw blurRad="38100" dist="38100" dir="2700000" algn="tl">
                    <a:srgbClr val="000000">
                      <a:alpha val="43137"/>
                    </a:srgbClr>
                  </a:outerShdw>
                </a:effectLst>
              </a:rPr>
              <a:t>,</a:t>
            </a:r>
            <a:r>
              <a:rPr lang="pt-BR" sz="2200" dirty="0"/>
              <a:t> que ocorrerem dentro do prazo de 60 dias e totalizarem, no somatório dos tempos, duração superior a 15 dias, independentemente da duração de cada afastamento, devem ser enviados, individualmente, </a:t>
            </a:r>
            <a:r>
              <a:rPr lang="pt-BR" sz="2200" u="sng" dirty="0">
                <a:solidFill>
                  <a:srgbClr val="FF0000"/>
                </a:solidFill>
              </a:rPr>
              <a:t>até o dia em que são completados 16 dias de afastamento.  </a:t>
            </a:r>
          </a:p>
          <a:p>
            <a:pPr marL="0" indent="0" algn="just">
              <a:buNone/>
            </a:pPr>
            <a:r>
              <a:rPr lang="pt-BR" sz="2200" dirty="0">
                <a:solidFill>
                  <a:srgbClr val="24154B"/>
                </a:solidFill>
              </a:rPr>
              <a:t>                 </a:t>
            </a:r>
            <a:r>
              <a:rPr lang="pt-BR" sz="2200" dirty="0">
                <a:solidFill>
                  <a:srgbClr val="24154B"/>
                </a:solidFill>
                <a:highlight>
                  <a:srgbClr val="C0C0C0"/>
                </a:highlight>
              </a:rPr>
              <a:t>06/08/2021			               (60 dias)		 04/10/2021</a:t>
            </a:r>
          </a:p>
        </p:txBody>
      </p:sp>
      <p:sp>
        <p:nvSpPr>
          <p:cNvPr id="4" name="Footer Placeholder 3">
            <a:extLst>
              <a:ext uri="{FF2B5EF4-FFF2-40B4-BE49-F238E27FC236}">
                <a16:creationId xmlns:a16="http://schemas.microsoft.com/office/drawing/2014/main" id="{81DF9F9A-AD36-4F15-9515-39382F06B94D}"/>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B999DD1B-666D-4D7D-AC12-B29C0B8E4078}"/>
              </a:ext>
            </a:extLst>
          </p:cNvPr>
          <p:cNvSpPr>
            <a:spLocks noGrp="1"/>
          </p:cNvSpPr>
          <p:nvPr>
            <p:ph type="sldNum" sz="quarter" idx="12"/>
          </p:nvPr>
        </p:nvSpPr>
        <p:spPr/>
        <p:txBody>
          <a:bodyPr/>
          <a:lstStyle/>
          <a:p>
            <a:fld id="{DF25A8D9-0F96-4EA7-B12F-FB0D539BE725}" type="slidenum">
              <a:rPr lang="pt-BR" smtClean="0"/>
              <a:t>86</a:t>
            </a:fld>
            <a:endParaRPr lang="pt-BR"/>
          </a:p>
        </p:txBody>
      </p:sp>
      <p:sp>
        <p:nvSpPr>
          <p:cNvPr id="7" name="Rectangle: Rounded Corners 6">
            <a:extLst>
              <a:ext uri="{FF2B5EF4-FFF2-40B4-BE49-F238E27FC236}">
                <a16:creationId xmlns:a16="http://schemas.microsoft.com/office/drawing/2014/main" id="{29C4231D-E83F-4669-8449-A1C4CEFEA0DB}"/>
              </a:ext>
            </a:extLst>
          </p:cNvPr>
          <p:cNvSpPr/>
          <p:nvPr/>
        </p:nvSpPr>
        <p:spPr>
          <a:xfrm>
            <a:off x="723900" y="2839642"/>
            <a:ext cx="4333875" cy="87272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1º: 06 a 10/08 (5 dias)</a:t>
            </a:r>
          </a:p>
        </p:txBody>
      </p:sp>
      <p:sp>
        <p:nvSpPr>
          <p:cNvPr id="8" name="Rectangle: Rounded Corners 7">
            <a:extLst>
              <a:ext uri="{FF2B5EF4-FFF2-40B4-BE49-F238E27FC236}">
                <a16:creationId xmlns:a16="http://schemas.microsoft.com/office/drawing/2014/main" id="{54CE4294-96AC-44FC-B356-463D0A09D9BE}"/>
              </a:ext>
            </a:extLst>
          </p:cNvPr>
          <p:cNvSpPr/>
          <p:nvPr/>
        </p:nvSpPr>
        <p:spPr>
          <a:xfrm>
            <a:off x="8610600" y="2796823"/>
            <a:ext cx="2971800" cy="14608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S 2230 </a:t>
            </a:r>
          </a:p>
          <a:p>
            <a:pPr algn="ctr"/>
            <a:r>
              <a:rPr lang="pt-BR" sz="3200" dirty="0">
                <a:latin typeface="Times New Roman" panose="02020603050405020304" pitchFamily="18" charset="0"/>
                <a:cs typeface="Times New Roman" panose="02020603050405020304" pitchFamily="18" charset="0"/>
              </a:rPr>
              <a:t>16° dia </a:t>
            </a:r>
          </a:p>
          <a:p>
            <a:pPr algn="ctr"/>
            <a:r>
              <a:rPr lang="pt-BR" sz="3200" dirty="0">
                <a:solidFill>
                  <a:srgbClr val="FFFF00"/>
                </a:solidFill>
                <a:latin typeface="Times New Roman" panose="02020603050405020304" pitchFamily="18" charset="0"/>
                <a:cs typeface="Times New Roman" panose="02020603050405020304" pitchFamily="18" charset="0"/>
              </a:rPr>
              <a:t>( 18/09)</a:t>
            </a:r>
          </a:p>
        </p:txBody>
      </p:sp>
      <p:sp>
        <p:nvSpPr>
          <p:cNvPr id="9" name="Rectangle: Rounded Corners 8">
            <a:extLst>
              <a:ext uri="{FF2B5EF4-FFF2-40B4-BE49-F238E27FC236}">
                <a16:creationId xmlns:a16="http://schemas.microsoft.com/office/drawing/2014/main" id="{EF703D3C-5BD7-49F5-946D-21C02800FD93}"/>
              </a:ext>
            </a:extLst>
          </p:cNvPr>
          <p:cNvSpPr/>
          <p:nvPr/>
        </p:nvSpPr>
        <p:spPr>
          <a:xfrm>
            <a:off x="723899" y="5029299"/>
            <a:ext cx="4333875" cy="87272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3º: 12 a 21/09 (10 dias)</a:t>
            </a:r>
          </a:p>
        </p:txBody>
      </p:sp>
      <p:sp>
        <p:nvSpPr>
          <p:cNvPr id="10" name="Rectangle: Rounded Corners 9">
            <a:extLst>
              <a:ext uri="{FF2B5EF4-FFF2-40B4-BE49-F238E27FC236}">
                <a16:creationId xmlns:a16="http://schemas.microsoft.com/office/drawing/2014/main" id="{02A709AB-73B0-4F55-84C0-4800DCCEBD45}"/>
              </a:ext>
            </a:extLst>
          </p:cNvPr>
          <p:cNvSpPr/>
          <p:nvPr/>
        </p:nvSpPr>
        <p:spPr>
          <a:xfrm>
            <a:off x="723899" y="3937497"/>
            <a:ext cx="4333875" cy="87272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2º: 27 a 31/08 (4 dias)</a:t>
            </a:r>
          </a:p>
        </p:txBody>
      </p:sp>
      <p:sp>
        <p:nvSpPr>
          <p:cNvPr id="11" name="Oval 10">
            <a:extLst>
              <a:ext uri="{FF2B5EF4-FFF2-40B4-BE49-F238E27FC236}">
                <a16:creationId xmlns:a16="http://schemas.microsoft.com/office/drawing/2014/main" id="{F6CC1DA5-82B0-4AC3-8298-D6B985C37C09}"/>
              </a:ext>
            </a:extLst>
          </p:cNvPr>
          <p:cNvSpPr/>
          <p:nvPr/>
        </p:nvSpPr>
        <p:spPr>
          <a:xfrm>
            <a:off x="5443536" y="2899072"/>
            <a:ext cx="1038225" cy="81329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latin typeface="Times New Roman" panose="02020603050405020304" pitchFamily="18" charset="0"/>
                <a:cs typeface="Times New Roman" panose="02020603050405020304" pitchFamily="18" charset="0"/>
              </a:rPr>
              <a:t>CID </a:t>
            </a:r>
          </a:p>
        </p:txBody>
      </p:sp>
      <p:sp>
        <p:nvSpPr>
          <p:cNvPr id="12" name="Oval 11">
            <a:extLst>
              <a:ext uri="{FF2B5EF4-FFF2-40B4-BE49-F238E27FC236}">
                <a16:creationId xmlns:a16="http://schemas.microsoft.com/office/drawing/2014/main" id="{9C5DBEB6-31F1-4ECC-8D5E-3E39AA29943D}"/>
              </a:ext>
            </a:extLst>
          </p:cNvPr>
          <p:cNvSpPr/>
          <p:nvPr/>
        </p:nvSpPr>
        <p:spPr>
          <a:xfrm>
            <a:off x="5445916" y="5088729"/>
            <a:ext cx="1038225" cy="81329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CID =</a:t>
            </a:r>
          </a:p>
        </p:txBody>
      </p:sp>
      <p:sp>
        <p:nvSpPr>
          <p:cNvPr id="13" name="Oval 12">
            <a:extLst>
              <a:ext uri="{FF2B5EF4-FFF2-40B4-BE49-F238E27FC236}">
                <a16:creationId xmlns:a16="http://schemas.microsoft.com/office/drawing/2014/main" id="{D2A510C5-FCC1-40A1-9A2C-7C3E57FD5AEF}"/>
              </a:ext>
            </a:extLst>
          </p:cNvPr>
          <p:cNvSpPr/>
          <p:nvPr/>
        </p:nvSpPr>
        <p:spPr>
          <a:xfrm>
            <a:off x="5443535" y="3967209"/>
            <a:ext cx="1038225" cy="81329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CID =</a:t>
            </a:r>
          </a:p>
        </p:txBody>
      </p:sp>
      <p:cxnSp>
        <p:nvCxnSpPr>
          <p:cNvPr id="15" name="Straight Arrow Connector 14">
            <a:extLst>
              <a:ext uri="{FF2B5EF4-FFF2-40B4-BE49-F238E27FC236}">
                <a16:creationId xmlns:a16="http://schemas.microsoft.com/office/drawing/2014/main" id="{53B9208C-3945-458E-B078-CF0B5513F021}"/>
              </a:ext>
            </a:extLst>
          </p:cNvPr>
          <p:cNvCxnSpPr/>
          <p:nvPr/>
        </p:nvCxnSpPr>
        <p:spPr>
          <a:xfrm>
            <a:off x="2457450" y="2438400"/>
            <a:ext cx="7277100" cy="0"/>
          </a:xfrm>
          <a:prstGeom prst="straightConnector1">
            <a:avLst/>
          </a:prstGeom>
          <a:ln w="57150">
            <a:solidFill>
              <a:schemeClr val="tx1">
                <a:lumMod val="95000"/>
                <a:lumOff val="5000"/>
              </a:schemeClr>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6" name="Oval 15">
            <a:extLst>
              <a:ext uri="{FF2B5EF4-FFF2-40B4-BE49-F238E27FC236}">
                <a16:creationId xmlns:a16="http://schemas.microsoft.com/office/drawing/2014/main" id="{D52BE405-521B-4EF1-9FE2-0E8F48A7DDBA}"/>
              </a:ext>
            </a:extLst>
          </p:cNvPr>
          <p:cNvSpPr/>
          <p:nvPr/>
        </p:nvSpPr>
        <p:spPr>
          <a:xfrm>
            <a:off x="6867522" y="2869356"/>
            <a:ext cx="1038225" cy="81329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CID </a:t>
            </a:r>
          </a:p>
        </p:txBody>
      </p:sp>
      <p:sp>
        <p:nvSpPr>
          <p:cNvPr id="17" name="Oval 16">
            <a:extLst>
              <a:ext uri="{FF2B5EF4-FFF2-40B4-BE49-F238E27FC236}">
                <a16:creationId xmlns:a16="http://schemas.microsoft.com/office/drawing/2014/main" id="{C592127F-B740-4BBA-B628-8748421E503B}"/>
              </a:ext>
            </a:extLst>
          </p:cNvPr>
          <p:cNvSpPr/>
          <p:nvPr/>
        </p:nvSpPr>
        <p:spPr>
          <a:xfrm>
            <a:off x="6867522" y="3967210"/>
            <a:ext cx="1038225" cy="81329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CID # </a:t>
            </a:r>
          </a:p>
        </p:txBody>
      </p:sp>
      <p:sp>
        <p:nvSpPr>
          <p:cNvPr id="18" name="Oval 17">
            <a:extLst>
              <a:ext uri="{FF2B5EF4-FFF2-40B4-BE49-F238E27FC236}">
                <a16:creationId xmlns:a16="http://schemas.microsoft.com/office/drawing/2014/main" id="{620F716B-A0CF-4A8A-B095-69F5BFC012C3}"/>
              </a:ext>
            </a:extLst>
          </p:cNvPr>
          <p:cNvSpPr/>
          <p:nvPr/>
        </p:nvSpPr>
        <p:spPr>
          <a:xfrm>
            <a:off x="6867522" y="5058515"/>
            <a:ext cx="1038225" cy="81329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CID #</a:t>
            </a:r>
          </a:p>
        </p:txBody>
      </p:sp>
      <p:sp>
        <p:nvSpPr>
          <p:cNvPr id="19" name="Rectangle: Rounded Corners 18">
            <a:extLst>
              <a:ext uri="{FF2B5EF4-FFF2-40B4-BE49-F238E27FC236}">
                <a16:creationId xmlns:a16="http://schemas.microsoft.com/office/drawing/2014/main" id="{5B7A06F8-7CFD-48D7-8C2F-915FCE940747}"/>
              </a:ext>
            </a:extLst>
          </p:cNvPr>
          <p:cNvSpPr/>
          <p:nvPr/>
        </p:nvSpPr>
        <p:spPr>
          <a:xfrm>
            <a:off x="8610600" y="4543425"/>
            <a:ext cx="2971800" cy="14608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tx1"/>
                </a:solidFill>
                <a:latin typeface="Times New Roman" panose="02020603050405020304" pitchFamily="18" charset="0"/>
                <a:cs typeface="Times New Roman" panose="02020603050405020304" pitchFamily="18" charset="0"/>
              </a:rPr>
              <a:t>Sem envio ao eSocial</a:t>
            </a:r>
          </a:p>
        </p:txBody>
      </p:sp>
    </p:spTree>
    <p:extLst>
      <p:ext uri="{BB962C8B-B14F-4D97-AF65-F5344CB8AC3E}">
        <p14:creationId xmlns:p14="http://schemas.microsoft.com/office/powerpoint/2010/main" val="356561917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0D49CAC-8D8C-4EA1-A8A1-2B595CC506F5}"/>
              </a:ext>
            </a:extLst>
          </p:cNvPr>
          <p:cNvSpPr>
            <a:spLocks noGrp="1"/>
          </p:cNvSpPr>
          <p:nvPr>
            <p:ph idx="1"/>
          </p:nvPr>
        </p:nvSpPr>
        <p:spPr>
          <a:xfrm>
            <a:off x="609600" y="333375"/>
            <a:ext cx="10744200" cy="6388099"/>
          </a:xfrm>
        </p:spPr>
        <p:txBody>
          <a:bodyPr>
            <a:noAutofit/>
          </a:bodyPr>
          <a:lstStyle/>
          <a:p>
            <a:pPr marL="0" indent="0" algn="just">
              <a:buNone/>
            </a:pPr>
            <a:r>
              <a:rPr lang="pt-BR" sz="2200" u="sng" dirty="0">
                <a:solidFill>
                  <a:srgbClr val="24154B"/>
                </a:solidFill>
              </a:rPr>
              <a:t>4</a:t>
            </a:r>
            <a:r>
              <a:rPr lang="pt-BR" sz="2200" dirty="0">
                <a:solidFill>
                  <a:srgbClr val="24154B"/>
                </a:solidFill>
              </a:rPr>
              <a:t>) Afastamento por acidente ou doença relacionados ou não ao trabalho, com qualquer duração, quando </a:t>
            </a:r>
            <a:r>
              <a:rPr lang="pt-BR" sz="2200" dirty="0"/>
              <a:t>ocorrer dentro do prazo de 60 dias do retorno de afastamento anterior pela mesma doença, </a:t>
            </a:r>
            <a:r>
              <a:rPr lang="pt-BR" sz="2200" u="sng" dirty="0">
                <a:solidFill>
                  <a:srgbClr val="FF0000"/>
                </a:solidFill>
              </a:rPr>
              <a:t>que tenha gerado recebimento de auxílio-doença</a:t>
            </a:r>
            <a:r>
              <a:rPr lang="pt-BR" sz="2200" dirty="0"/>
              <a:t>, deve ser enviado no primeiro dia do novo afastamento. </a:t>
            </a:r>
            <a:endParaRPr lang="pt-BR" sz="2200" u="sng" dirty="0">
              <a:solidFill>
                <a:srgbClr val="FF0000"/>
              </a:solidFill>
            </a:endParaRPr>
          </a:p>
          <a:p>
            <a:pPr marL="0" indent="0" algn="just">
              <a:buNone/>
            </a:pPr>
            <a:r>
              <a:rPr lang="pt-BR" sz="2200" dirty="0">
                <a:solidFill>
                  <a:srgbClr val="24154B"/>
                </a:solidFill>
              </a:rPr>
              <a:t>                 </a:t>
            </a:r>
            <a:r>
              <a:rPr lang="pt-BR" sz="2200" dirty="0">
                <a:solidFill>
                  <a:srgbClr val="24154B"/>
                </a:solidFill>
                <a:highlight>
                  <a:srgbClr val="C0C0C0"/>
                </a:highlight>
              </a:rPr>
              <a:t>06/08/2021			               (60 dias)	              04/10/2021</a:t>
            </a:r>
          </a:p>
        </p:txBody>
      </p:sp>
      <p:sp>
        <p:nvSpPr>
          <p:cNvPr id="4" name="Footer Placeholder 3">
            <a:extLst>
              <a:ext uri="{FF2B5EF4-FFF2-40B4-BE49-F238E27FC236}">
                <a16:creationId xmlns:a16="http://schemas.microsoft.com/office/drawing/2014/main" id="{81DF9F9A-AD36-4F15-9515-39382F06B94D}"/>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B999DD1B-666D-4D7D-AC12-B29C0B8E4078}"/>
              </a:ext>
            </a:extLst>
          </p:cNvPr>
          <p:cNvSpPr>
            <a:spLocks noGrp="1"/>
          </p:cNvSpPr>
          <p:nvPr>
            <p:ph type="sldNum" sz="quarter" idx="12"/>
          </p:nvPr>
        </p:nvSpPr>
        <p:spPr/>
        <p:txBody>
          <a:bodyPr/>
          <a:lstStyle/>
          <a:p>
            <a:fld id="{DF25A8D9-0F96-4EA7-B12F-FB0D539BE725}" type="slidenum">
              <a:rPr lang="pt-BR" smtClean="0"/>
              <a:t>87</a:t>
            </a:fld>
            <a:endParaRPr lang="pt-BR"/>
          </a:p>
        </p:txBody>
      </p:sp>
      <p:sp>
        <p:nvSpPr>
          <p:cNvPr id="7" name="Rectangle: Rounded Corners 6">
            <a:extLst>
              <a:ext uri="{FF2B5EF4-FFF2-40B4-BE49-F238E27FC236}">
                <a16:creationId xmlns:a16="http://schemas.microsoft.com/office/drawing/2014/main" id="{29C4231D-E83F-4669-8449-A1C4CEFEA0DB}"/>
              </a:ext>
            </a:extLst>
          </p:cNvPr>
          <p:cNvSpPr/>
          <p:nvPr/>
        </p:nvSpPr>
        <p:spPr>
          <a:xfrm>
            <a:off x="723898" y="2796823"/>
            <a:ext cx="4333875" cy="1216810"/>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000" dirty="0">
                <a:latin typeface="Times New Roman" panose="02020603050405020304" pitchFamily="18" charset="0"/>
                <a:cs typeface="Times New Roman" panose="02020603050405020304" pitchFamily="18" charset="0"/>
              </a:rPr>
              <a:t>Retorno do afastamento 06/08/2021 – B31 ou B91</a:t>
            </a:r>
          </a:p>
        </p:txBody>
      </p:sp>
      <p:sp>
        <p:nvSpPr>
          <p:cNvPr id="8" name="Rectangle: Rounded Corners 7">
            <a:extLst>
              <a:ext uri="{FF2B5EF4-FFF2-40B4-BE49-F238E27FC236}">
                <a16:creationId xmlns:a16="http://schemas.microsoft.com/office/drawing/2014/main" id="{54CE4294-96AC-44FC-B356-463D0A09D9BE}"/>
              </a:ext>
            </a:extLst>
          </p:cNvPr>
          <p:cNvSpPr/>
          <p:nvPr/>
        </p:nvSpPr>
        <p:spPr>
          <a:xfrm>
            <a:off x="8610600" y="2796823"/>
            <a:ext cx="2971800" cy="1460850"/>
          </a:xfrm>
          <a:prstGeom prst="roundRect">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S 2230 </a:t>
            </a:r>
          </a:p>
          <a:p>
            <a:pPr algn="ctr"/>
            <a:r>
              <a:rPr lang="pt-BR" sz="3200" dirty="0">
                <a:latin typeface="Times New Roman" panose="02020603050405020304" pitchFamily="18" charset="0"/>
                <a:cs typeface="Times New Roman" panose="02020603050405020304" pitchFamily="18" charset="0"/>
              </a:rPr>
              <a:t>No dia 12/09 </a:t>
            </a:r>
          </a:p>
        </p:txBody>
      </p:sp>
      <p:sp>
        <p:nvSpPr>
          <p:cNvPr id="10" name="Rectangle: Rounded Corners 9">
            <a:extLst>
              <a:ext uri="{FF2B5EF4-FFF2-40B4-BE49-F238E27FC236}">
                <a16:creationId xmlns:a16="http://schemas.microsoft.com/office/drawing/2014/main" id="{02A709AB-73B0-4F55-84C0-4800DCCEBD45}"/>
              </a:ext>
            </a:extLst>
          </p:cNvPr>
          <p:cNvSpPr/>
          <p:nvPr/>
        </p:nvSpPr>
        <p:spPr>
          <a:xfrm>
            <a:off x="700085" y="4877248"/>
            <a:ext cx="4333875" cy="872727"/>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latin typeface="Times New Roman" panose="02020603050405020304" pitchFamily="18" charset="0"/>
                <a:cs typeface="Times New Roman" panose="02020603050405020304" pitchFamily="18" charset="0"/>
              </a:rPr>
              <a:t>Novo afastamento 12/09</a:t>
            </a:r>
          </a:p>
        </p:txBody>
      </p:sp>
      <p:sp>
        <p:nvSpPr>
          <p:cNvPr id="12" name="Oval 11">
            <a:extLst>
              <a:ext uri="{FF2B5EF4-FFF2-40B4-BE49-F238E27FC236}">
                <a16:creationId xmlns:a16="http://schemas.microsoft.com/office/drawing/2014/main" id="{9C5DBEB6-31F1-4ECC-8D5E-3E39AA29943D}"/>
              </a:ext>
            </a:extLst>
          </p:cNvPr>
          <p:cNvSpPr/>
          <p:nvPr/>
        </p:nvSpPr>
        <p:spPr>
          <a:xfrm>
            <a:off x="5431628" y="4894136"/>
            <a:ext cx="1038225" cy="813297"/>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t>CID =</a:t>
            </a:r>
          </a:p>
        </p:txBody>
      </p:sp>
      <p:cxnSp>
        <p:nvCxnSpPr>
          <p:cNvPr id="15" name="Straight Arrow Connector 14">
            <a:extLst>
              <a:ext uri="{FF2B5EF4-FFF2-40B4-BE49-F238E27FC236}">
                <a16:creationId xmlns:a16="http://schemas.microsoft.com/office/drawing/2014/main" id="{53B9208C-3945-458E-B078-CF0B5513F021}"/>
              </a:ext>
            </a:extLst>
          </p:cNvPr>
          <p:cNvCxnSpPr/>
          <p:nvPr/>
        </p:nvCxnSpPr>
        <p:spPr>
          <a:xfrm>
            <a:off x="2457450" y="2114550"/>
            <a:ext cx="7277100" cy="0"/>
          </a:xfrm>
          <a:prstGeom prst="straightConnector1">
            <a:avLst/>
          </a:prstGeom>
          <a:ln w="57150">
            <a:solidFill>
              <a:schemeClr val="tx1">
                <a:lumMod val="95000"/>
                <a:lumOff val="5000"/>
              </a:schemeClr>
            </a:solidFill>
            <a:headEnd type="triangle"/>
            <a:tailEnd type="triangle"/>
          </a:ln>
        </p:spPr>
        <p:style>
          <a:lnRef idx="3">
            <a:schemeClr val="accent1"/>
          </a:lnRef>
          <a:fillRef idx="0">
            <a:schemeClr val="accent1"/>
          </a:fillRef>
          <a:effectRef idx="2">
            <a:schemeClr val="accent1"/>
          </a:effectRef>
          <a:fontRef idx="minor">
            <a:schemeClr val="tx1"/>
          </a:fontRef>
        </p:style>
      </p:cxnSp>
      <p:sp>
        <p:nvSpPr>
          <p:cNvPr id="18" name="Oval 17">
            <a:extLst>
              <a:ext uri="{FF2B5EF4-FFF2-40B4-BE49-F238E27FC236}">
                <a16:creationId xmlns:a16="http://schemas.microsoft.com/office/drawing/2014/main" id="{620F716B-A0CF-4A8A-B095-69F5BFC012C3}"/>
              </a:ext>
            </a:extLst>
          </p:cNvPr>
          <p:cNvSpPr/>
          <p:nvPr/>
        </p:nvSpPr>
        <p:spPr>
          <a:xfrm>
            <a:off x="6867522" y="4906962"/>
            <a:ext cx="1038225" cy="813297"/>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dirty="0">
                <a:solidFill>
                  <a:schemeClr val="tx1"/>
                </a:solidFill>
              </a:rPr>
              <a:t>CID #</a:t>
            </a:r>
          </a:p>
        </p:txBody>
      </p:sp>
      <p:sp>
        <p:nvSpPr>
          <p:cNvPr id="19" name="Rectangle: Rounded Corners 18">
            <a:extLst>
              <a:ext uri="{FF2B5EF4-FFF2-40B4-BE49-F238E27FC236}">
                <a16:creationId xmlns:a16="http://schemas.microsoft.com/office/drawing/2014/main" id="{5B7A06F8-7CFD-48D7-8C2F-915FCE940747}"/>
              </a:ext>
            </a:extLst>
          </p:cNvPr>
          <p:cNvSpPr/>
          <p:nvPr/>
        </p:nvSpPr>
        <p:spPr>
          <a:xfrm>
            <a:off x="8610600" y="4543425"/>
            <a:ext cx="2971800" cy="146085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3200" dirty="0">
                <a:solidFill>
                  <a:schemeClr val="tx1"/>
                </a:solidFill>
                <a:latin typeface="Times New Roman" panose="02020603050405020304" pitchFamily="18" charset="0"/>
                <a:cs typeface="Times New Roman" panose="02020603050405020304" pitchFamily="18" charset="0"/>
              </a:rPr>
              <a:t>Ver regras anteriores </a:t>
            </a:r>
          </a:p>
        </p:txBody>
      </p:sp>
    </p:spTree>
    <p:extLst>
      <p:ext uri="{BB962C8B-B14F-4D97-AF65-F5344CB8AC3E}">
        <p14:creationId xmlns:p14="http://schemas.microsoft.com/office/powerpoint/2010/main" val="45729387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4266E-B0E7-4F11-862C-259BF8B1E31C}"/>
              </a:ext>
            </a:extLst>
          </p:cNvPr>
          <p:cNvSpPr>
            <a:spLocks noGrp="1"/>
          </p:cNvSpPr>
          <p:nvPr>
            <p:ph type="title"/>
          </p:nvPr>
        </p:nvSpPr>
        <p:spPr>
          <a:xfrm>
            <a:off x="838200" y="365125"/>
            <a:ext cx="10515600" cy="663575"/>
          </a:xfrm>
        </p:spPr>
        <p:txBody>
          <a:bodyPr>
            <a:normAutofit fontScale="90000"/>
          </a:bodyPr>
          <a:lstStyle/>
          <a:p>
            <a:r>
              <a:rPr lang="pt-BR" dirty="0"/>
              <a:t>Prazos afastamentos - Diversos</a:t>
            </a:r>
          </a:p>
        </p:txBody>
      </p:sp>
      <p:sp>
        <p:nvSpPr>
          <p:cNvPr id="3" name="Content Placeholder 2">
            <a:extLst>
              <a:ext uri="{FF2B5EF4-FFF2-40B4-BE49-F238E27FC236}">
                <a16:creationId xmlns:a16="http://schemas.microsoft.com/office/drawing/2014/main" id="{E0D49CAC-8D8C-4EA1-A8A1-2B595CC506F5}"/>
              </a:ext>
            </a:extLst>
          </p:cNvPr>
          <p:cNvSpPr>
            <a:spLocks noGrp="1"/>
          </p:cNvSpPr>
          <p:nvPr>
            <p:ph idx="1"/>
          </p:nvPr>
        </p:nvSpPr>
        <p:spPr>
          <a:xfrm>
            <a:off x="390525" y="1200150"/>
            <a:ext cx="10963275" cy="4976813"/>
          </a:xfrm>
        </p:spPr>
        <p:txBody>
          <a:bodyPr>
            <a:normAutofit/>
          </a:bodyPr>
          <a:lstStyle/>
          <a:p>
            <a:pPr algn="just"/>
            <a:r>
              <a:rPr lang="pt-BR" dirty="0"/>
              <a:t>5) Afastamento por inatividade de trabalhador avulso, portuário ou não portuário, pelo código 34 da Tabela 18 deve ser enviado a partir do 91º dia de inatividade. </a:t>
            </a:r>
          </a:p>
          <a:p>
            <a:pPr algn="just"/>
            <a:r>
              <a:rPr lang="pt-BR" dirty="0"/>
              <a:t>6) Demais afastamentos devem ser enviados até o dia 15 (quinze) do mês subsequente ao da sua ocorrência. </a:t>
            </a:r>
          </a:p>
          <a:p>
            <a:pPr algn="just"/>
            <a:r>
              <a:rPr lang="pt-BR" dirty="0">
                <a:solidFill>
                  <a:srgbClr val="FF0000"/>
                </a:solidFill>
              </a:rPr>
              <a:t>7) Términos de afastamento devem ser enviados até o dia 15 (quinze) do mês subsequente à competência em que ocorreu o retorno.</a:t>
            </a:r>
          </a:p>
          <a:p>
            <a:pPr algn="just"/>
            <a:r>
              <a:rPr lang="pt-BR" dirty="0"/>
              <a:t> </a:t>
            </a:r>
            <a:r>
              <a:rPr lang="pt-BR" dirty="0">
                <a:highlight>
                  <a:srgbClr val="FFFF00"/>
                </a:highlight>
              </a:rPr>
              <a:t>8) Para os servidores de regime jurídico estatutário vinculados ao RPPS devem ser observados os prazos previstos na legislação específica</a:t>
            </a:r>
            <a:r>
              <a:rPr lang="pt-BR" dirty="0"/>
              <a:t>.</a:t>
            </a:r>
          </a:p>
        </p:txBody>
      </p:sp>
      <p:sp>
        <p:nvSpPr>
          <p:cNvPr id="4" name="Footer Placeholder 3">
            <a:extLst>
              <a:ext uri="{FF2B5EF4-FFF2-40B4-BE49-F238E27FC236}">
                <a16:creationId xmlns:a16="http://schemas.microsoft.com/office/drawing/2014/main" id="{81DF9F9A-AD36-4F15-9515-39382F06B94D}"/>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B999DD1B-666D-4D7D-AC12-B29C0B8E4078}"/>
              </a:ext>
            </a:extLst>
          </p:cNvPr>
          <p:cNvSpPr>
            <a:spLocks noGrp="1"/>
          </p:cNvSpPr>
          <p:nvPr>
            <p:ph type="sldNum" sz="quarter" idx="12"/>
          </p:nvPr>
        </p:nvSpPr>
        <p:spPr/>
        <p:txBody>
          <a:bodyPr/>
          <a:lstStyle/>
          <a:p>
            <a:fld id="{DF25A8D9-0F96-4EA7-B12F-FB0D539BE725}" type="slidenum">
              <a:rPr lang="pt-BR" smtClean="0"/>
              <a:t>88</a:t>
            </a:fld>
            <a:endParaRPr lang="pt-BR"/>
          </a:p>
        </p:txBody>
      </p:sp>
      <p:pic>
        <p:nvPicPr>
          <p:cNvPr id="6" name="Picture 5">
            <a:extLst>
              <a:ext uri="{FF2B5EF4-FFF2-40B4-BE49-F238E27FC236}">
                <a16:creationId xmlns:a16="http://schemas.microsoft.com/office/drawing/2014/main" id="{B3C6D23A-9235-4315-8F4C-3E779C98A8A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42720" y="5177688"/>
            <a:ext cx="1849280" cy="1178662"/>
          </a:xfrm>
          <a:prstGeom prst="rect">
            <a:avLst/>
          </a:prstGeom>
          <a:ln>
            <a:noFill/>
          </a:ln>
        </p:spPr>
      </p:pic>
    </p:spTree>
    <p:extLst>
      <p:ext uri="{BB962C8B-B14F-4D97-AF65-F5344CB8AC3E}">
        <p14:creationId xmlns:p14="http://schemas.microsoft.com/office/powerpoint/2010/main" val="27078933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C80F-649B-4EB4-B54F-DF52BE70D4E0}"/>
              </a:ext>
            </a:extLst>
          </p:cNvPr>
          <p:cNvSpPr>
            <a:spLocks noGrp="1"/>
          </p:cNvSpPr>
          <p:nvPr>
            <p:ph type="title"/>
          </p:nvPr>
        </p:nvSpPr>
        <p:spPr>
          <a:xfrm>
            <a:off x="838200" y="365125"/>
            <a:ext cx="10515600" cy="511175"/>
          </a:xfrm>
        </p:spPr>
        <p:txBody>
          <a:bodyPr>
            <a:normAutofit fontScale="90000"/>
          </a:bodyPr>
          <a:lstStyle/>
          <a:p>
            <a:r>
              <a:rPr lang="pt-BR" dirty="0"/>
              <a:t>atestado</a:t>
            </a:r>
          </a:p>
        </p:txBody>
      </p:sp>
      <p:sp>
        <p:nvSpPr>
          <p:cNvPr id="3" name="Content Placeholder 2">
            <a:extLst>
              <a:ext uri="{FF2B5EF4-FFF2-40B4-BE49-F238E27FC236}">
                <a16:creationId xmlns:a16="http://schemas.microsoft.com/office/drawing/2014/main" id="{75EAB35E-8186-42E8-ABC2-FC0282BF36A0}"/>
              </a:ext>
            </a:extLst>
          </p:cNvPr>
          <p:cNvSpPr>
            <a:spLocks noGrp="1"/>
          </p:cNvSpPr>
          <p:nvPr>
            <p:ph idx="1"/>
          </p:nvPr>
        </p:nvSpPr>
        <p:spPr>
          <a:xfrm>
            <a:off x="838200" y="1266824"/>
            <a:ext cx="10515600" cy="5305425"/>
          </a:xfrm>
        </p:spPr>
        <p:txBody>
          <a:bodyPr>
            <a:normAutofit fontScale="62500" lnSpcReduction="20000"/>
          </a:bodyPr>
          <a:lstStyle/>
          <a:p>
            <a:r>
              <a:rPr lang="pt-BR" sz="2900" dirty="0"/>
              <a:t>Art. 6º, inciso III da Lei nº 5081/66 (DENTISTA) </a:t>
            </a:r>
          </a:p>
          <a:p>
            <a:r>
              <a:rPr lang="pt-BR" sz="2900" dirty="0"/>
              <a:t>Médico Lei 12.842/2013, Lei 605/49 </a:t>
            </a:r>
          </a:p>
          <a:p>
            <a:endParaRPr lang="pt-BR" sz="2900" dirty="0"/>
          </a:p>
          <a:p>
            <a:r>
              <a:rPr lang="pt-BR" sz="2900" dirty="0"/>
              <a:t>Súmula n.º 15 do TST, que assim dispõe: “</a:t>
            </a:r>
            <a:r>
              <a:rPr lang="pt-BR" sz="2900" i="1" dirty="0"/>
              <a:t>A justificação da ausência do empregado motivada por doença, para a percepção do salário-enfermidade e da remuneração do repouso semanal, </a:t>
            </a:r>
            <a:r>
              <a:rPr lang="pt-BR" sz="2900" b="1" i="1" dirty="0"/>
              <a:t>deve observar a ordem preferencial dos atestados médicos estabelecida em lei</a:t>
            </a:r>
            <a:r>
              <a:rPr lang="pt-BR" sz="2900" dirty="0"/>
              <a:t>.”</a:t>
            </a:r>
          </a:p>
          <a:p>
            <a:r>
              <a:rPr lang="pt-BR" sz="2900" dirty="0"/>
              <a:t> Com relação a mencionada ordem preferencial dos atestados médicos, ressalta-se o § 2º do art. 6º da Lei 605/49, com redação dada pela Lei nº 2.761, de 26.4.56, que estabelece</a:t>
            </a:r>
          </a:p>
          <a:p>
            <a:endParaRPr lang="pt-BR" sz="2900" dirty="0"/>
          </a:p>
          <a:p>
            <a:r>
              <a:rPr lang="pt-BR" sz="2900" dirty="0"/>
              <a:t>Ordem preferencial dos atestados médicos (estabelecida pelo Decreto 27.048/1949 e também pela Legislação da Previdência Social):</a:t>
            </a:r>
          </a:p>
          <a:p>
            <a:r>
              <a:rPr lang="pt-BR" sz="2900" dirty="0"/>
              <a:t>Médico da empresa ou em convênio;</a:t>
            </a:r>
          </a:p>
          <a:p>
            <a:r>
              <a:rPr lang="pt-BR" sz="2900" dirty="0"/>
              <a:t>Médico do INSS ou do SUS;</a:t>
            </a:r>
          </a:p>
          <a:p>
            <a:r>
              <a:rPr lang="pt-BR" sz="2900" dirty="0"/>
              <a:t>Médico do SESI ou SESC;</a:t>
            </a:r>
          </a:p>
          <a:p>
            <a:r>
              <a:rPr lang="pt-BR" sz="2900" dirty="0"/>
              <a:t>Médico a serviço de repartição federal, estadual ou municipal, incumbida de assuntos de higiene e saúde;</a:t>
            </a:r>
          </a:p>
          <a:p>
            <a:r>
              <a:rPr lang="pt-BR" sz="2900" dirty="0"/>
              <a:t>Médico de serviço sindical;</a:t>
            </a:r>
          </a:p>
          <a:p>
            <a:r>
              <a:rPr lang="pt-BR" sz="2900" dirty="0"/>
              <a:t>Médico de livre escolha do próprio empregado, no caso de ausência dos anteriores, na respectiva localidade onde trabalha.</a:t>
            </a:r>
          </a:p>
          <a:p>
            <a:endParaRPr lang="pt-BR" dirty="0"/>
          </a:p>
          <a:p>
            <a:endParaRPr lang="pt-BR" dirty="0"/>
          </a:p>
        </p:txBody>
      </p:sp>
      <p:sp>
        <p:nvSpPr>
          <p:cNvPr id="4" name="Footer Placeholder 3">
            <a:extLst>
              <a:ext uri="{FF2B5EF4-FFF2-40B4-BE49-F238E27FC236}">
                <a16:creationId xmlns:a16="http://schemas.microsoft.com/office/drawing/2014/main" id="{DB61CFF8-509F-4FAB-B55D-73D9A44F931B}"/>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6D5D8453-5A47-400A-9745-DE967ECDAE72}"/>
              </a:ext>
            </a:extLst>
          </p:cNvPr>
          <p:cNvSpPr>
            <a:spLocks noGrp="1"/>
          </p:cNvSpPr>
          <p:nvPr>
            <p:ph type="sldNum" sz="quarter" idx="12"/>
          </p:nvPr>
        </p:nvSpPr>
        <p:spPr/>
        <p:txBody>
          <a:bodyPr/>
          <a:lstStyle/>
          <a:p>
            <a:fld id="{DF25A8D9-0F96-4EA7-B12F-FB0D539BE725}" type="slidenum">
              <a:rPr lang="pt-BR" smtClean="0"/>
              <a:t>89</a:t>
            </a:fld>
            <a:endParaRPr lang="pt-BR"/>
          </a:p>
        </p:txBody>
      </p:sp>
    </p:spTree>
    <p:extLst>
      <p:ext uri="{BB962C8B-B14F-4D97-AF65-F5344CB8AC3E}">
        <p14:creationId xmlns:p14="http://schemas.microsoft.com/office/powerpoint/2010/main" val="25648411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1554479" y="274638"/>
            <a:ext cx="9470571" cy="633412"/>
          </a:xfrm>
          <a:solidFill>
            <a:schemeClr val="accent5">
              <a:lumMod val="50000"/>
            </a:schemeClr>
          </a:solidFill>
        </p:spPr>
        <p:txBody>
          <a:bodyPr/>
          <a:lstStyle/>
          <a:p>
            <a:pPr algn="ctr"/>
            <a:r>
              <a:rPr lang="pt-BR" altLang="en-US" sz="3600" b="1" dirty="0">
                <a:solidFill>
                  <a:schemeClr val="bg1"/>
                </a:solidFill>
                <a:latin typeface="Cambria" panose="02040503050406030204" pitchFamily="18" charset="0"/>
              </a:rPr>
              <a:t>Extinção de Obrigações </a:t>
            </a:r>
            <a:endParaRPr lang="en-US" altLang="en-US" sz="3600" b="1" dirty="0">
              <a:solidFill>
                <a:schemeClr val="bg1"/>
              </a:solidFill>
              <a:latin typeface="Cambria" panose="02040503050406030204" pitchFamily="18" charset="0"/>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sp>
        <p:nvSpPr>
          <p:cNvPr id="11268"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493ED3BC-5FB5-4542-B59B-596C201F7188}" type="slidenum">
              <a:rPr lang="pt-BR" altLang="pt-BR" sz="1200">
                <a:solidFill>
                  <a:srgbClr val="8F989C"/>
                </a:solidFill>
              </a:rPr>
              <a:pPr>
                <a:spcBef>
                  <a:spcPct val="0"/>
                </a:spcBef>
                <a:buFontTx/>
                <a:buNone/>
              </a:pPr>
              <a:t>9</a:t>
            </a:fld>
            <a:endParaRPr lang="pt-BR" altLang="pt-BR" sz="1200">
              <a:solidFill>
                <a:srgbClr val="8F989C"/>
              </a:solidFill>
            </a:endParaRPr>
          </a:p>
        </p:txBody>
      </p:sp>
      <p:pic>
        <p:nvPicPr>
          <p:cNvPr id="11269" name="Content Placeholder 5" descr="http://www.gsw.com.br/campanhas/esocial/img/sem-esocial.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a:xfrm>
            <a:off x="2063750" y="1196976"/>
            <a:ext cx="7881938" cy="4608513"/>
          </a:xfrm>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a:extLst>
            <a:ext uri="{91240B29-F687-4F45-9708-019B960494DF}">
              <a14:hiddenLine xmlns:a14="http://schemas.microsoft.com/office/drawing/2010/main" w="57150">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1606062587"/>
      </p:ext>
    </p:extLst>
  </p:cSld>
  <p:clrMapOvr>
    <a:masterClrMapping/>
  </p:clrMapOvr>
  <p:transition spd="slow">
    <p:cover/>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C80F-649B-4EB4-B54F-DF52BE70D4E0}"/>
              </a:ext>
            </a:extLst>
          </p:cNvPr>
          <p:cNvSpPr>
            <a:spLocks noGrp="1"/>
          </p:cNvSpPr>
          <p:nvPr>
            <p:ph type="title"/>
          </p:nvPr>
        </p:nvSpPr>
        <p:spPr>
          <a:xfrm>
            <a:off x="838200" y="365125"/>
            <a:ext cx="10515600" cy="625475"/>
          </a:xfrm>
        </p:spPr>
        <p:txBody>
          <a:bodyPr>
            <a:normAutofit fontScale="90000"/>
          </a:bodyPr>
          <a:lstStyle/>
          <a:p>
            <a:endParaRPr lang="pt-BR" dirty="0"/>
          </a:p>
        </p:txBody>
      </p:sp>
      <p:sp>
        <p:nvSpPr>
          <p:cNvPr id="3" name="Content Placeholder 2">
            <a:extLst>
              <a:ext uri="{FF2B5EF4-FFF2-40B4-BE49-F238E27FC236}">
                <a16:creationId xmlns:a16="http://schemas.microsoft.com/office/drawing/2014/main" id="{75EAB35E-8186-42E8-ABC2-FC0282BF36A0}"/>
              </a:ext>
            </a:extLst>
          </p:cNvPr>
          <p:cNvSpPr>
            <a:spLocks noGrp="1"/>
          </p:cNvSpPr>
          <p:nvPr>
            <p:ph idx="1"/>
          </p:nvPr>
        </p:nvSpPr>
        <p:spPr>
          <a:xfrm>
            <a:off x="838200" y="1266825"/>
            <a:ext cx="10515600" cy="4910138"/>
          </a:xfrm>
        </p:spPr>
        <p:txBody>
          <a:bodyPr>
            <a:normAutofit fontScale="77500" lnSpcReduction="20000"/>
          </a:bodyPr>
          <a:lstStyle/>
          <a:p>
            <a:r>
              <a:rPr lang="pt-BR" dirty="0"/>
              <a:t>Art. 6º, inciso III da Lei nº 5081/66 (DENTISTA) </a:t>
            </a:r>
          </a:p>
          <a:p>
            <a:endParaRPr lang="pt-BR" dirty="0"/>
          </a:p>
          <a:p>
            <a:r>
              <a:rPr lang="pt-BR" dirty="0"/>
              <a:t>Súmula n.º 15 do TST, que assim dispõe: “</a:t>
            </a:r>
            <a:r>
              <a:rPr lang="pt-BR" i="1" dirty="0"/>
              <a:t>A justificação da ausência do empregado motivada por doença, para a percepção do salário-enfermidade e da remuneração do repouso semanal, </a:t>
            </a:r>
            <a:r>
              <a:rPr lang="pt-BR" b="1" i="1" dirty="0"/>
              <a:t>deve observar a ordem preferencial dos atestados médicos estabelecida em lei</a:t>
            </a:r>
            <a:r>
              <a:rPr lang="pt-BR" dirty="0"/>
              <a:t>.”</a:t>
            </a:r>
          </a:p>
          <a:p>
            <a:r>
              <a:rPr lang="pt-BR" dirty="0"/>
              <a:t> </a:t>
            </a:r>
          </a:p>
          <a:p>
            <a:r>
              <a:rPr lang="pt-BR" dirty="0"/>
              <a:t>Com relação a mencionada ordem preferencial dos atestados médicos, ressalta-se o § 2º do art. 6º da Lei 605/49, com redação dada pela Lei nº 2.761, de 26.4.56, que estabelece o seguinte:</a:t>
            </a:r>
          </a:p>
          <a:p>
            <a:r>
              <a:rPr lang="pt-BR" dirty="0"/>
              <a:t> </a:t>
            </a:r>
          </a:p>
          <a:p>
            <a:r>
              <a:rPr lang="pt-BR" i="1" dirty="0"/>
              <a:t>“A doença será comprovada mediante atestado de médico da instituição de previdência social a que estiver filiado o empregado, e, na falta deste e sucessivamente, de médico do Serviço Social do Comércio ou da indústria; de médico da empresa ou por ela designado; de médico a serviço de repartição federal, estadual ou municipal, incumbida de assuntos de higiene ou de saúde pública; ou não existindo estes, na localidade em que trabalhar, de médico de sua escolha.”</a:t>
            </a:r>
            <a:endParaRPr lang="pt-BR" dirty="0"/>
          </a:p>
          <a:p>
            <a:endParaRPr lang="pt-BR" dirty="0"/>
          </a:p>
        </p:txBody>
      </p:sp>
      <p:sp>
        <p:nvSpPr>
          <p:cNvPr id="4" name="Footer Placeholder 3">
            <a:extLst>
              <a:ext uri="{FF2B5EF4-FFF2-40B4-BE49-F238E27FC236}">
                <a16:creationId xmlns:a16="http://schemas.microsoft.com/office/drawing/2014/main" id="{DB61CFF8-509F-4FAB-B55D-73D9A44F931B}"/>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6D5D8453-5A47-400A-9745-DE967ECDAE72}"/>
              </a:ext>
            </a:extLst>
          </p:cNvPr>
          <p:cNvSpPr>
            <a:spLocks noGrp="1"/>
          </p:cNvSpPr>
          <p:nvPr>
            <p:ph type="sldNum" sz="quarter" idx="12"/>
          </p:nvPr>
        </p:nvSpPr>
        <p:spPr/>
        <p:txBody>
          <a:bodyPr/>
          <a:lstStyle/>
          <a:p>
            <a:fld id="{DF25A8D9-0F96-4EA7-B12F-FB0D539BE725}" type="slidenum">
              <a:rPr lang="pt-BR" smtClean="0"/>
              <a:t>90</a:t>
            </a:fld>
            <a:endParaRPr lang="pt-BR"/>
          </a:p>
        </p:txBody>
      </p:sp>
    </p:spTree>
    <p:extLst>
      <p:ext uri="{BB962C8B-B14F-4D97-AF65-F5344CB8AC3E}">
        <p14:creationId xmlns:p14="http://schemas.microsoft.com/office/powerpoint/2010/main" val="367144411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Oval 22">
            <a:extLst>
              <a:ext uri="{FF2B5EF4-FFF2-40B4-BE49-F238E27FC236}">
                <a16:creationId xmlns:a16="http://schemas.microsoft.com/office/drawing/2014/main" id="{364CFD90-D0E1-4BC3-9D8B-7503E2632C39}"/>
              </a:ext>
              <a:ext uri="{C183D7F6-B498-43B3-948B-1728B52AA6E4}">
                <adec:decorative xmlns:adec="http://schemas.microsoft.com/office/drawing/2017/decorative" val="1"/>
              </a:ext>
            </a:extLst>
          </p:cNvPr>
          <p:cNvSpPr/>
          <p:nvPr/>
        </p:nvSpPr>
        <p:spPr>
          <a:xfrm>
            <a:off x="4111626" y="1720850"/>
            <a:ext cx="3968750" cy="3968750"/>
          </a:xfrm>
          <a:prstGeom prst="ellipse">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hidden="1">
            <a:extLst>
              <a:ext uri="{FF2B5EF4-FFF2-40B4-BE49-F238E27FC236}">
                <a16:creationId xmlns:a16="http://schemas.microsoft.com/office/drawing/2014/main" id="{B5981CF1-BC08-49F8-B0F9-AAF98EC67450}"/>
              </a:ext>
            </a:extLst>
          </p:cNvPr>
          <p:cNvSpPr>
            <a:spLocks noGrp="1"/>
          </p:cNvSpPr>
          <p:nvPr>
            <p:ph type="title" idx="4294967295"/>
          </p:nvPr>
        </p:nvSpPr>
        <p:spPr>
          <a:xfrm>
            <a:off x="0" y="365125"/>
            <a:ext cx="10515600" cy="1325563"/>
          </a:xfrm>
        </p:spPr>
        <p:txBody>
          <a:bodyPr/>
          <a:lstStyle/>
          <a:p>
            <a:r>
              <a:rPr lang="en-US" dirty="0"/>
              <a:t>Project analysis slide 2</a:t>
            </a:r>
          </a:p>
        </p:txBody>
      </p:sp>
      <p:cxnSp>
        <p:nvCxnSpPr>
          <p:cNvPr id="8" name="Straight Connector 7">
            <a:extLst>
              <a:ext uri="{FF2B5EF4-FFF2-40B4-BE49-F238E27FC236}">
                <a16:creationId xmlns:a16="http://schemas.microsoft.com/office/drawing/2014/main" id="{D0986099-F5F2-4E8B-BE17-81194861A00C}"/>
              </a:ext>
              <a:ext uri="{C183D7F6-B498-43B3-948B-1728B52AA6E4}">
                <adec:decorative xmlns:adec="http://schemas.microsoft.com/office/drawing/2017/decorative" val="1"/>
              </a:ext>
            </a:extLst>
          </p:cNvPr>
          <p:cNvCxnSpPr>
            <a:cxnSpLocks/>
          </p:cNvCxnSpPr>
          <p:nvPr/>
        </p:nvCxnSpPr>
        <p:spPr>
          <a:xfrm>
            <a:off x="8105775" y="522898"/>
            <a:ext cx="4086225" cy="0"/>
          </a:xfrm>
          <a:prstGeom prst="line">
            <a:avLst/>
          </a:prstGeom>
          <a:ln>
            <a:solidFill>
              <a:schemeClr val="accent3">
                <a:lumMod val="50000"/>
              </a:schemeClr>
            </a:solidFill>
            <a:headEnd type="oval"/>
          </a:ln>
        </p:spPr>
        <p:style>
          <a:lnRef idx="1">
            <a:schemeClr val="accent1"/>
          </a:lnRef>
          <a:fillRef idx="0">
            <a:schemeClr val="accent1"/>
          </a:fillRef>
          <a:effectRef idx="0">
            <a:schemeClr val="accent1"/>
          </a:effectRef>
          <a:fontRef idx="minor">
            <a:schemeClr val="tx1"/>
          </a:fontRef>
        </p:style>
      </p:cxnSp>
      <p:sp>
        <p:nvSpPr>
          <p:cNvPr id="11" name="Title 1">
            <a:extLst>
              <a:ext uri="{FF2B5EF4-FFF2-40B4-BE49-F238E27FC236}">
                <a16:creationId xmlns:a16="http://schemas.microsoft.com/office/drawing/2014/main" id="{4E3F5479-058B-4FA8-92E9-18CAB8CDC5C5}"/>
              </a:ext>
            </a:extLst>
          </p:cNvPr>
          <p:cNvSpPr txBox="1">
            <a:spLocks/>
          </p:cNvSpPr>
          <p:nvPr/>
        </p:nvSpPr>
        <p:spPr>
          <a:xfrm>
            <a:off x="228600" y="190500"/>
            <a:ext cx="11734800" cy="8863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err="1">
                <a:solidFill>
                  <a:srgbClr val="002060"/>
                </a:solidFill>
                <a:effectLst>
                  <a:outerShdw blurRad="38100" dist="38100" dir="2700000" algn="tl">
                    <a:srgbClr val="000000">
                      <a:alpha val="43137"/>
                    </a:srgbClr>
                  </a:outerShdw>
                </a:effectLst>
              </a:rPr>
              <a:t>Benefícios</a:t>
            </a:r>
            <a:r>
              <a:rPr lang="en-US" sz="3600" b="1" dirty="0">
                <a:solidFill>
                  <a:srgbClr val="002060"/>
                </a:solidFill>
                <a:effectLst>
                  <a:outerShdw blurRad="38100" dist="38100" dir="2700000" algn="tl">
                    <a:srgbClr val="000000">
                      <a:alpha val="43137"/>
                    </a:srgbClr>
                  </a:outerShdw>
                </a:effectLst>
              </a:rPr>
              <a:t> – RPPS  </a:t>
            </a:r>
            <a:br>
              <a:rPr lang="en-US" sz="2800" dirty="0">
                <a:solidFill>
                  <a:schemeClr val="tx1">
                    <a:lumMod val="75000"/>
                    <a:lumOff val="25000"/>
                  </a:schemeClr>
                </a:solidFill>
              </a:rPr>
            </a:br>
            <a:endParaRPr lang="en-US" sz="2800" dirty="0">
              <a:solidFill>
                <a:schemeClr val="tx1">
                  <a:lumMod val="75000"/>
                  <a:lumOff val="25000"/>
                </a:schemeClr>
              </a:solidFill>
            </a:endParaRPr>
          </a:p>
        </p:txBody>
      </p:sp>
      <p:cxnSp>
        <p:nvCxnSpPr>
          <p:cNvPr id="14" name="Straight Connector 13">
            <a:extLst>
              <a:ext uri="{FF2B5EF4-FFF2-40B4-BE49-F238E27FC236}">
                <a16:creationId xmlns:a16="http://schemas.microsoft.com/office/drawing/2014/main" id="{83E690F4-843A-47A5-8620-4FB01C0D8E68}"/>
              </a:ext>
              <a:ext uri="{C183D7F6-B498-43B3-948B-1728B52AA6E4}">
                <adec:decorative xmlns:adec="http://schemas.microsoft.com/office/drawing/2017/decorative" val="1"/>
              </a:ext>
            </a:extLst>
          </p:cNvPr>
          <p:cNvCxnSpPr>
            <a:cxnSpLocks/>
          </p:cNvCxnSpPr>
          <p:nvPr/>
        </p:nvCxnSpPr>
        <p:spPr>
          <a:xfrm>
            <a:off x="0" y="522898"/>
            <a:ext cx="4086225" cy="0"/>
          </a:xfrm>
          <a:prstGeom prst="line">
            <a:avLst/>
          </a:prstGeom>
          <a:ln>
            <a:solidFill>
              <a:schemeClr val="accent3">
                <a:lumMod val="50000"/>
              </a:schemeClr>
            </a:solidFill>
            <a:tailEnd type="oval"/>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E3ECCC05-FF78-40FA-84FF-172821D8B58A}"/>
              </a:ext>
              <a:ext uri="{C183D7F6-B498-43B3-948B-1728B52AA6E4}">
                <adec:decorative xmlns:adec="http://schemas.microsoft.com/office/drawing/2017/decorative" val="1"/>
              </a:ext>
            </a:extLst>
          </p:cNvPr>
          <p:cNvSpPr/>
          <p:nvPr/>
        </p:nvSpPr>
        <p:spPr>
          <a:xfrm>
            <a:off x="5248275" y="2857500"/>
            <a:ext cx="1695450" cy="1695450"/>
          </a:xfrm>
          <a:prstGeom prst="ellipse">
            <a:avLst/>
          </a:prstGeom>
          <a:solidFill>
            <a:schemeClr val="tx2"/>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latin typeface="Times New Roman" panose="02020603050405020304" pitchFamily="18" charset="0"/>
                <a:cs typeface="Times New Roman" panose="02020603050405020304" pitchFamily="18" charset="0"/>
              </a:rPr>
              <a:t>RPPS</a:t>
            </a:r>
          </a:p>
        </p:txBody>
      </p:sp>
      <p:sp>
        <p:nvSpPr>
          <p:cNvPr id="16" name="Rectangle: Rounded Corners 15">
            <a:extLst>
              <a:ext uri="{FF2B5EF4-FFF2-40B4-BE49-F238E27FC236}">
                <a16:creationId xmlns:a16="http://schemas.microsoft.com/office/drawing/2014/main" id="{D6178536-4D8A-4FF2-BBDC-4B3E7E0FCF26}"/>
              </a:ext>
              <a:ext uri="{C183D7F6-B498-43B3-948B-1728B52AA6E4}">
                <adec:decorative xmlns:adec="http://schemas.microsoft.com/office/drawing/2017/decorative" val="1"/>
              </a:ext>
            </a:extLst>
          </p:cNvPr>
          <p:cNvSpPr/>
          <p:nvPr/>
        </p:nvSpPr>
        <p:spPr>
          <a:xfrm>
            <a:off x="6943725" y="1613877"/>
            <a:ext cx="3660775" cy="740997"/>
          </a:xfrm>
          <a:prstGeom prst="roundRect">
            <a:avLst>
              <a:gd name="adj" fmla="val 50000"/>
            </a:avLst>
          </a:prstGeom>
          <a:solidFill>
            <a:schemeClr val="bg1">
              <a:lumMod val="8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latin typeface="Times New Roman" panose="02020603050405020304" pitchFamily="18" charset="0"/>
                <a:cs typeface="Times New Roman" panose="02020603050405020304" pitchFamily="18" charset="0"/>
              </a:rPr>
              <a:t>S  2405 ALTERAÇÃO  </a:t>
            </a:r>
          </a:p>
        </p:txBody>
      </p:sp>
      <p:sp>
        <p:nvSpPr>
          <p:cNvPr id="15" name="Oval 14">
            <a:extLst>
              <a:ext uri="{FF2B5EF4-FFF2-40B4-BE49-F238E27FC236}">
                <a16:creationId xmlns:a16="http://schemas.microsoft.com/office/drawing/2014/main" id="{416F1356-9015-4B5C-9C64-3C1D963E5F59}"/>
              </a:ext>
              <a:ext uri="{C183D7F6-B498-43B3-948B-1728B52AA6E4}">
                <adec:decorative xmlns:adec="http://schemas.microsoft.com/office/drawing/2017/decorative" val="1"/>
              </a:ext>
            </a:extLst>
          </p:cNvPr>
          <p:cNvSpPr/>
          <p:nvPr/>
        </p:nvSpPr>
        <p:spPr>
          <a:xfrm>
            <a:off x="6832600" y="1514475"/>
            <a:ext cx="939800" cy="93980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Rounded Corners 18">
            <a:extLst>
              <a:ext uri="{FF2B5EF4-FFF2-40B4-BE49-F238E27FC236}">
                <a16:creationId xmlns:a16="http://schemas.microsoft.com/office/drawing/2014/main" id="{EB7F2E37-0ACF-4E8A-9C1D-EC5B65BA2906}"/>
              </a:ext>
              <a:ext uri="{C183D7F6-B498-43B3-948B-1728B52AA6E4}">
                <adec:decorative xmlns:adec="http://schemas.microsoft.com/office/drawing/2017/decorative" val="1"/>
              </a:ext>
            </a:extLst>
          </p:cNvPr>
          <p:cNvSpPr/>
          <p:nvPr/>
        </p:nvSpPr>
        <p:spPr>
          <a:xfrm>
            <a:off x="7693025" y="3334727"/>
            <a:ext cx="3660775" cy="740997"/>
          </a:xfrm>
          <a:prstGeom prst="roundRect">
            <a:avLst>
              <a:gd name="adj" fmla="val 50000"/>
            </a:avLst>
          </a:prstGeom>
          <a:solidFill>
            <a:schemeClr val="bg1">
              <a:lumMod val="8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latin typeface="Times New Roman" panose="02020603050405020304" pitchFamily="18" charset="0"/>
                <a:cs typeface="Times New Roman" panose="02020603050405020304" pitchFamily="18" charset="0"/>
              </a:rPr>
              <a:t>S 2416 – ALTERAÇÃO</a:t>
            </a:r>
          </a:p>
        </p:txBody>
      </p:sp>
      <p:sp>
        <p:nvSpPr>
          <p:cNvPr id="20" name="Oval 19">
            <a:extLst>
              <a:ext uri="{FF2B5EF4-FFF2-40B4-BE49-F238E27FC236}">
                <a16:creationId xmlns:a16="http://schemas.microsoft.com/office/drawing/2014/main" id="{88F812F5-70AF-4FBD-80D9-D59B3C456D5E}"/>
              </a:ext>
              <a:ext uri="{C183D7F6-B498-43B3-948B-1728B52AA6E4}">
                <adec:decorative xmlns:adec="http://schemas.microsoft.com/office/drawing/2017/decorative" val="1"/>
              </a:ext>
            </a:extLst>
          </p:cNvPr>
          <p:cNvSpPr/>
          <p:nvPr/>
        </p:nvSpPr>
        <p:spPr>
          <a:xfrm>
            <a:off x="7490264" y="3235325"/>
            <a:ext cx="939800" cy="939800"/>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Rounded Corners 20">
            <a:extLst>
              <a:ext uri="{FF2B5EF4-FFF2-40B4-BE49-F238E27FC236}">
                <a16:creationId xmlns:a16="http://schemas.microsoft.com/office/drawing/2014/main" id="{952C5002-7E64-4069-ACA0-6876E54A9B46}"/>
              </a:ext>
              <a:ext uri="{C183D7F6-B498-43B3-948B-1728B52AA6E4}">
                <adec:decorative xmlns:adec="http://schemas.microsoft.com/office/drawing/2017/decorative" val="1"/>
              </a:ext>
            </a:extLst>
          </p:cNvPr>
          <p:cNvSpPr/>
          <p:nvPr/>
        </p:nvSpPr>
        <p:spPr>
          <a:xfrm>
            <a:off x="6943725" y="5154978"/>
            <a:ext cx="3660775" cy="740997"/>
          </a:xfrm>
          <a:prstGeom prst="roundRect">
            <a:avLst>
              <a:gd name="adj" fmla="val 50000"/>
            </a:avLst>
          </a:prstGeom>
          <a:solidFill>
            <a:schemeClr val="bg1">
              <a:lumMod val="8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US" b="1" dirty="0">
                <a:solidFill>
                  <a:schemeClr val="tx1"/>
                </a:solidFill>
                <a:latin typeface="Times New Roman" panose="02020603050405020304" pitchFamily="18" charset="0"/>
                <a:cs typeface="Times New Roman" panose="02020603050405020304" pitchFamily="18" charset="0"/>
              </a:rPr>
              <a:t>S 2420 TÉRMINO </a:t>
            </a:r>
          </a:p>
        </p:txBody>
      </p:sp>
      <p:sp>
        <p:nvSpPr>
          <p:cNvPr id="22" name="Oval 21">
            <a:extLst>
              <a:ext uri="{FF2B5EF4-FFF2-40B4-BE49-F238E27FC236}">
                <a16:creationId xmlns:a16="http://schemas.microsoft.com/office/drawing/2014/main" id="{A49C5F3A-6F0D-4A0F-AE6E-92F342C22ACD}"/>
              </a:ext>
              <a:ext uri="{C183D7F6-B498-43B3-948B-1728B52AA6E4}">
                <adec:decorative xmlns:adec="http://schemas.microsoft.com/office/drawing/2017/decorative" val="1"/>
              </a:ext>
            </a:extLst>
          </p:cNvPr>
          <p:cNvSpPr/>
          <p:nvPr/>
        </p:nvSpPr>
        <p:spPr>
          <a:xfrm>
            <a:off x="6832600" y="5055576"/>
            <a:ext cx="939800" cy="93980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Rectangle: Rounded Corners 24">
            <a:extLst>
              <a:ext uri="{FF2B5EF4-FFF2-40B4-BE49-F238E27FC236}">
                <a16:creationId xmlns:a16="http://schemas.microsoft.com/office/drawing/2014/main" id="{94A75A79-A67A-4A23-8588-7FC5EB9A5183}"/>
              </a:ext>
              <a:ext uri="{C183D7F6-B498-43B3-948B-1728B52AA6E4}">
                <adec:decorative xmlns:adec="http://schemas.microsoft.com/office/drawing/2017/decorative" val="1"/>
              </a:ext>
            </a:extLst>
          </p:cNvPr>
          <p:cNvSpPr/>
          <p:nvPr/>
        </p:nvSpPr>
        <p:spPr>
          <a:xfrm>
            <a:off x="1587500" y="1613877"/>
            <a:ext cx="3660775" cy="740997"/>
          </a:xfrm>
          <a:prstGeom prst="roundRect">
            <a:avLst>
              <a:gd name="adj" fmla="val 50000"/>
            </a:avLst>
          </a:prstGeom>
          <a:solidFill>
            <a:schemeClr val="bg1">
              <a:lumMod val="8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Times New Roman" panose="02020603050405020304" pitchFamily="18" charset="0"/>
                <a:cs typeface="Times New Roman" panose="02020603050405020304" pitchFamily="18" charset="0"/>
              </a:rPr>
              <a:t>S 2400 BENEFICIÁRIOS </a:t>
            </a:r>
          </a:p>
        </p:txBody>
      </p:sp>
      <p:sp>
        <p:nvSpPr>
          <p:cNvPr id="26" name="Oval 25">
            <a:extLst>
              <a:ext uri="{FF2B5EF4-FFF2-40B4-BE49-F238E27FC236}">
                <a16:creationId xmlns:a16="http://schemas.microsoft.com/office/drawing/2014/main" id="{BBC62739-FA35-49F8-8929-743B31F55A69}"/>
              </a:ext>
              <a:ext uri="{C183D7F6-B498-43B3-948B-1728B52AA6E4}">
                <adec:decorative xmlns:adec="http://schemas.microsoft.com/office/drawing/2017/decorative" val="1"/>
              </a:ext>
            </a:extLst>
          </p:cNvPr>
          <p:cNvSpPr/>
          <p:nvPr/>
        </p:nvSpPr>
        <p:spPr>
          <a:xfrm>
            <a:off x="4419600" y="1514475"/>
            <a:ext cx="939800" cy="939800"/>
          </a:xfrm>
          <a:prstGeom prst="ellipse">
            <a:avLst/>
          </a:prstGeom>
          <a:solidFill>
            <a:schemeClr val="accent3">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Rounded Corners 26">
            <a:extLst>
              <a:ext uri="{FF2B5EF4-FFF2-40B4-BE49-F238E27FC236}">
                <a16:creationId xmlns:a16="http://schemas.microsoft.com/office/drawing/2014/main" id="{71BB375D-5EE6-4428-9817-2C7DB6B94332}"/>
              </a:ext>
              <a:ext uri="{C183D7F6-B498-43B3-948B-1728B52AA6E4}">
                <adec:decorative xmlns:adec="http://schemas.microsoft.com/office/drawing/2017/decorative" val="1"/>
              </a:ext>
            </a:extLst>
          </p:cNvPr>
          <p:cNvSpPr/>
          <p:nvPr/>
        </p:nvSpPr>
        <p:spPr>
          <a:xfrm>
            <a:off x="838200" y="3334727"/>
            <a:ext cx="3660775" cy="740997"/>
          </a:xfrm>
          <a:prstGeom prst="roundRect">
            <a:avLst>
              <a:gd name="adj" fmla="val 50000"/>
            </a:avLst>
          </a:prstGeom>
          <a:solidFill>
            <a:schemeClr val="bg1">
              <a:lumMod val="7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b="1" dirty="0">
                <a:solidFill>
                  <a:schemeClr val="tx1"/>
                </a:solidFill>
                <a:latin typeface="Times New Roman" panose="02020603050405020304" pitchFamily="18" charset="0"/>
                <a:cs typeface="Times New Roman" panose="02020603050405020304" pitchFamily="18" charset="0"/>
              </a:rPr>
              <a:t>S 2410 – BENEFÍCIOS </a:t>
            </a:r>
          </a:p>
        </p:txBody>
      </p:sp>
      <p:sp>
        <p:nvSpPr>
          <p:cNvPr id="28" name="Oval 27">
            <a:extLst>
              <a:ext uri="{FF2B5EF4-FFF2-40B4-BE49-F238E27FC236}">
                <a16:creationId xmlns:a16="http://schemas.microsoft.com/office/drawing/2014/main" id="{B3A511B7-C7F3-4107-9962-1E10D2E087DD}"/>
              </a:ext>
              <a:ext uri="{C183D7F6-B498-43B3-948B-1728B52AA6E4}">
                <adec:decorative xmlns:adec="http://schemas.microsoft.com/office/drawing/2017/decorative" val="1"/>
              </a:ext>
            </a:extLst>
          </p:cNvPr>
          <p:cNvSpPr/>
          <p:nvPr/>
        </p:nvSpPr>
        <p:spPr>
          <a:xfrm>
            <a:off x="3670300" y="3235325"/>
            <a:ext cx="939800" cy="93980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Rounded Corners 28">
            <a:extLst>
              <a:ext uri="{FF2B5EF4-FFF2-40B4-BE49-F238E27FC236}">
                <a16:creationId xmlns:a16="http://schemas.microsoft.com/office/drawing/2014/main" id="{D4D7D4B6-62C2-45AB-89A5-3A41DA021FD2}"/>
              </a:ext>
              <a:ext uri="{C183D7F6-B498-43B3-948B-1728B52AA6E4}">
                <adec:decorative xmlns:adec="http://schemas.microsoft.com/office/drawing/2017/decorative" val="1"/>
              </a:ext>
            </a:extLst>
          </p:cNvPr>
          <p:cNvSpPr/>
          <p:nvPr/>
        </p:nvSpPr>
        <p:spPr>
          <a:xfrm>
            <a:off x="1587500" y="5154978"/>
            <a:ext cx="3660775" cy="740997"/>
          </a:xfrm>
          <a:prstGeom prst="roundRect">
            <a:avLst>
              <a:gd name="adj" fmla="val 50000"/>
            </a:avLst>
          </a:prstGeom>
          <a:solidFill>
            <a:schemeClr val="bg1">
              <a:lumMod val="65000"/>
            </a:schemeClr>
          </a:solidFill>
          <a:ln>
            <a:solidFill>
              <a:srgbClr val="002060"/>
            </a:solid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chemeClr val="tx1"/>
                </a:solidFill>
                <a:latin typeface="Times New Roman" panose="02020603050405020304" pitchFamily="18" charset="0"/>
                <a:cs typeface="Times New Roman" panose="02020603050405020304" pitchFamily="18" charset="0"/>
              </a:rPr>
              <a:t>S 2418 – REATIVAÇÃO </a:t>
            </a:r>
          </a:p>
          <a:p>
            <a:r>
              <a:rPr lang="en-US" b="1" dirty="0">
                <a:solidFill>
                  <a:schemeClr val="tx1"/>
                </a:solidFill>
                <a:latin typeface="Times New Roman" panose="02020603050405020304" pitchFamily="18" charset="0"/>
                <a:cs typeface="Times New Roman" panose="02020603050405020304" pitchFamily="18" charset="0"/>
              </a:rPr>
              <a:t>BENEFÍCIOS </a:t>
            </a:r>
          </a:p>
        </p:txBody>
      </p:sp>
      <p:sp>
        <p:nvSpPr>
          <p:cNvPr id="30" name="Oval 29">
            <a:extLst>
              <a:ext uri="{FF2B5EF4-FFF2-40B4-BE49-F238E27FC236}">
                <a16:creationId xmlns:a16="http://schemas.microsoft.com/office/drawing/2014/main" id="{83902602-D4BC-4D44-AC14-BB55A86C5D06}"/>
              </a:ext>
              <a:ext uri="{C183D7F6-B498-43B3-948B-1728B52AA6E4}">
                <adec:decorative xmlns:adec="http://schemas.microsoft.com/office/drawing/2017/decorative" val="1"/>
              </a:ext>
            </a:extLst>
          </p:cNvPr>
          <p:cNvSpPr/>
          <p:nvPr/>
        </p:nvSpPr>
        <p:spPr>
          <a:xfrm>
            <a:off x="4419600" y="5055576"/>
            <a:ext cx="939800" cy="939800"/>
          </a:xfrm>
          <a:prstGeom prst="ellipse">
            <a:avLst/>
          </a:prstGeom>
          <a:solidFill>
            <a:schemeClr val="tx1">
              <a:lumMod val="50000"/>
              <a:lumOff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descr="Icons of bar chart and line graph.">
            <a:extLst>
              <a:ext uri="{FF2B5EF4-FFF2-40B4-BE49-F238E27FC236}">
                <a16:creationId xmlns:a16="http://schemas.microsoft.com/office/drawing/2014/main" id="{044C3643-8A0E-47C1-BEB8-C73203B5E58D}"/>
              </a:ext>
            </a:extLst>
          </p:cNvPr>
          <p:cNvGrpSpPr/>
          <p:nvPr/>
        </p:nvGrpSpPr>
        <p:grpSpPr>
          <a:xfrm>
            <a:off x="4715661" y="1810536"/>
            <a:ext cx="347679" cy="347679"/>
            <a:chOff x="4319588" y="2492375"/>
            <a:chExt cx="287338" cy="287338"/>
          </a:xfrm>
          <a:solidFill>
            <a:schemeClr val="bg1"/>
          </a:solidFill>
        </p:grpSpPr>
        <p:sp>
          <p:nvSpPr>
            <p:cNvPr id="32" name="Freeform 372">
              <a:extLst>
                <a:ext uri="{FF2B5EF4-FFF2-40B4-BE49-F238E27FC236}">
                  <a16:creationId xmlns:a16="http://schemas.microsoft.com/office/drawing/2014/main" id="{56E8F5A5-5318-470B-8F42-337C264086AA}"/>
                </a:ext>
              </a:extLst>
            </p:cNvPr>
            <p:cNvSpPr>
              <a:spLocks/>
            </p:cNvSpPr>
            <p:nvPr/>
          </p:nvSpPr>
          <p:spPr bwMode="auto">
            <a:xfrm>
              <a:off x="4319588" y="2587625"/>
              <a:ext cx="287338" cy="192088"/>
            </a:xfrm>
            <a:custGeom>
              <a:avLst/>
              <a:gdLst>
                <a:gd name="T0" fmla="*/ 843 w 904"/>
                <a:gd name="T1" fmla="*/ 572 h 602"/>
                <a:gd name="T2" fmla="*/ 843 w 904"/>
                <a:gd name="T3" fmla="*/ 12 h 602"/>
                <a:gd name="T4" fmla="*/ 841 w 904"/>
                <a:gd name="T5" fmla="*/ 7 h 602"/>
                <a:gd name="T6" fmla="*/ 836 w 904"/>
                <a:gd name="T7" fmla="*/ 3 h 602"/>
                <a:gd name="T8" fmla="*/ 831 w 904"/>
                <a:gd name="T9" fmla="*/ 1 h 602"/>
                <a:gd name="T10" fmla="*/ 708 w 904"/>
                <a:gd name="T11" fmla="*/ 0 h 602"/>
                <a:gd name="T12" fmla="*/ 702 w 904"/>
                <a:gd name="T13" fmla="*/ 2 h 602"/>
                <a:gd name="T14" fmla="*/ 697 w 904"/>
                <a:gd name="T15" fmla="*/ 5 h 602"/>
                <a:gd name="T16" fmla="*/ 694 w 904"/>
                <a:gd name="T17" fmla="*/ 9 h 602"/>
                <a:gd name="T18" fmla="*/ 693 w 904"/>
                <a:gd name="T19" fmla="*/ 16 h 602"/>
                <a:gd name="T20" fmla="*/ 632 w 904"/>
                <a:gd name="T21" fmla="*/ 572 h 602"/>
                <a:gd name="T22" fmla="*/ 632 w 904"/>
                <a:gd name="T23" fmla="*/ 283 h 602"/>
                <a:gd name="T24" fmla="*/ 630 w 904"/>
                <a:gd name="T25" fmla="*/ 277 h 602"/>
                <a:gd name="T26" fmla="*/ 626 w 904"/>
                <a:gd name="T27" fmla="*/ 274 h 602"/>
                <a:gd name="T28" fmla="*/ 621 w 904"/>
                <a:gd name="T29" fmla="*/ 271 h 602"/>
                <a:gd name="T30" fmla="*/ 497 w 904"/>
                <a:gd name="T31" fmla="*/ 271 h 602"/>
                <a:gd name="T32" fmla="*/ 491 w 904"/>
                <a:gd name="T33" fmla="*/ 272 h 602"/>
                <a:gd name="T34" fmla="*/ 487 w 904"/>
                <a:gd name="T35" fmla="*/ 275 h 602"/>
                <a:gd name="T36" fmla="*/ 483 w 904"/>
                <a:gd name="T37" fmla="*/ 281 h 602"/>
                <a:gd name="T38" fmla="*/ 482 w 904"/>
                <a:gd name="T39" fmla="*/ 286 h 602"/>
                <a:gd name="T40" fmla="*/ 421 w 904"/>
                <a:gd name="T41" fmla="*/ 572 h 602"/>
                <a:gd name="T42" fmla="*/ 421 w 904"/>
                <a:gd name="T43" fmla="*/ 193 h 602"/>
                <a:gd name="T44" fmla="*/ 419 w 904"/>
                <a:gd name="T45" fmla="*/ 187 h 602"/>
                <a:gd name="T46" fmla="*/ 415 w 904"/>
                <a:gd name="T47" fmla="*/ 183 h 602"/>
                <a:gd name="T48" fmla="*/ 409 w 904"/>
                <a:gd name="T49" fmla="*/ 181 h 602"/>
                <a:gd name="T50" fmla="*/ 286 w 904"/>
                <a:gd name="T51" fmla="*/ 181 h 602"/>
                <a:gd name="T52" fmla="*/ 281 w 904"/>
                <a:gd name="T53" fmla="*/ 182 h 602"/>
                <a:gd name="T54" fmla="*/ 275 w 904"/>
                <a:gd name="T55" fmla="*/ 185 h 602"/>
                <a:gd name="T56" fmla="*/ 272 w 904"/>
                <a:gd name="T57" fmla="*/ 190 h 602"/>
                <a:gd name="T58" fmla="*/ 271 w 904"/>
                <a:gd name="T59" fmla="*/ 196 h 602"/>
                <a:gd name="T60" fmla="*/ 211 w 904"/>
                <a:gd name="T61" fmla="*/ 572 h 602"/>
                <a:gd name="T62" fmla="*/ 211 w 904"/>
                <a:gd name="T63" fmla="*/ 404 h 602"/>
                <a:gd name="T64" fmla="*/ 209 w 904"/>
                <a:gd name="T65" fmla="*/ 399 h 602"/>
                <a:gd name="T66" fmla="*/ 205 w 904"/>
                <a:gd name="T67" fmla="*/ 394 h 602"/>
                <a:gd name="T68" fmla="*/ 199 w 904"/>
                <a:gd name="T69" fmla="*/ 392 h 602"/>
                <a:gd name="T70" fmla="*/ 76 w 904"/>
                <a:gd name="T71" fmla="*/ 391 h 602"/>
                <a:gd name="T72" fmla="*/ 69 w 904"/>
                <a:gd name="T73" fmla="*/ 392 h 602"/>
                <a:gd name="T74" fmla="*/ 65 w 904"/>
                <a:gd name="T75" fmla="*/ 396 h 602"/>
                <a:gd name="T76" fmla="*/ 62 w 904"/>
                <a:gd name="T77" fmla="*/ 401 h 602"/>
                <a:gd name="T78" fmla="*/ 61 w 904"/>
                <a:gd name="T79" fmla="*/ 406 h 602"/>
                <a:gd name="T80" fmla="*/ 15 w 904"/>
                <a:gd name="T81" fmla="*/ 572 h 602"/>
                <a:gd name="T82" fmla="*/ 9 w 904"/>
                <a:gd name="T83" fmla="*/ 573 h 602"/>
                <a:gd name="T84" fmla="*/ 5 w 904"/>
                <a:gd name="T85" fmla="*/ 577 h 602"/>
                <a:gd name="T86" fmla="*/ 2 w 904"/>
                <a:gd name="T87" fmla="*/ 581 h 602"/>
                <a:gd name="T88" fmla="*/ 0 w 904"/>
                <a:gd name="T89" fmla="*/ 587 h 602"/>
                <a:gd name="T90" fmla="*/ 2 w 904"/>
                <a:gd name="T91" fmla="*/ 593 h 602"/>
                <a:gd name="T92" fmla="*/ 5 w 904"/>
                <a:gd name="T93" fmla="*/ 598 h 602"/>
                <a:gd name="T94" fmla="*/ 9 w 904"/>
                <a:gd name="T95" fmla="*/ 601 h 602"/>
                <a:gd name="T96" fmla="*/ 15 w 904"/>
                <a:gd name="T97" fmla="*/ 602 h 602"/>
                <a:gd name="T98" fmla="*/ 196 w 904"/>
                <a:gd name="T99" fmla="*/ 602 h 602"/>
                <a:gd name="T100" fmla="*/ 406 w 904"/>
                <a:gd name="T101" fmla="*/ 602 h 602"/>
                <a:gd name="T102" fmla="*/ 617 w 904"/>
                <a:gd name="T103" fmla="*/ 602 h 602"/>
                <a:gd name="T104" fmla="*/ 828 w 904"/>
                <a:gd name="T105" fmla="*/ 602 h 602"/>
                <a:gd name="T106" fmla="*/ 891 w 904"/>
                <a:gd name="T107" fmla="*/ 602 h 602"/>
                <a:gd name="T108" fmla="*/ 896 w 904"/>
                <a:gd name="T109" fmla="*/ 600 h 602"/>
                <a:gd name="T110" fmla="*/ 901 w 904"/>
                <a:gd name="T111" fmla="*/ 596 h 602"/>
                <a:gd name="T112" fmla="*/ 903 w 904"/>
                <a:gd name="T113" fmla="*/ 591 h 602"/>
                <a:gd name="T114" fmla="*/ 903 w 904"/>
                <a:gd name="T115" fmla="*/ 584 h 602"/>
                <a:gd name="T116" fmla="*/ 901 w 904"/>
                <a:gd name="T117" fmla="*/ 579 h 602"/>
                <a:gd name="T118" fmla="*/ 896 w 904"/>
                <a:gd name="T119" fmla="*/ 575 h 602"/>
                <a:gd name="T120" fmla="*/ 891 w 904"/>
                <a:gd name="T121" fmla="*/ 572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4" h="602">
                  <a:moveTo>
                    <a:pt x="889" y="572"/>
                  </a:moveTo>
                  <a:lnTo>
                    <a:pt x="843" y="572"/>
                  </a:lnTo>
                  <a:lnTo>
                    <a:pt x="843" y="16"/>
                  </a:lnTo>
                  <a:lnTo>
                    <a:pt x="843" y="12"/>
                  </a:lnTo>
                  <a:lnTo>
                    <a:pt x="842" y="9"/>
                  </a:lnTo>
                  <a:lnTo>
                    <a:pt x="841" y="7"/>
                  </a:lnTo>
                  <a:lnTo>
                    <a:pt x="838" y="5"/>
                  </a:lnTo>
                  <a:lnTo>
                    <a:pt x="836" y="3"/>
                  </a:lnTo>
                  <a:lnTo>
                    <a:pt x="834" y="2"/>
                  </a:lnTo>
                  <a:lnTo>
                    <a:pt x="831" y="1"/>
                  </a:lnTo>
                  <a:lnTo>
                    <a:pt x="828" y="1"/>
                  </a:lnTo>
                  <a:lnTo>
                    <a:pt x="708" y="0"/>
                  </a:lnTo>
                  <a:lnTo>
                    <a:pt x="704" y="1"/>
                  </a:lnTo>
                  <a:lnTo>
                    <a:pt x="702" y="2"/>
                  </a:lnTo>
                  <a:lnTo>
                    <a:pt x="699" y="3"/>
                  </a:lnTo>
                  <a:lnTo>
                    <a:pt x="697" y="5"/>
                  </a:lnTo>
                  <a:lnTo>
                    <a:pt x="695" y="7"/>
                  </a:lnTo>
                  <a:lnTo>
                    <a:pt x="694" y="9"/>
                  </a:lnTo>
                  <a:lnTo>
                    <a:pt x="693" y="12"/>
                  </a:lnTo>
                  <a:lnTo>
                    <a:pt x="693" y="16"/>
                  </a:lnTo>
                  <a:lnTo>
                    <a:pt x="693" y="572"/>
                  </a:lnTo>
                  <a:lnTo>
                    <a:pt x="632" y="572"/>
                  </a:lnTo>
                  <a:lnTo>
                    <a:pt x="632" y="286"/>
                  </a:lnTo>
                  <a:lnTo>
                    <a:pt x="632" y="283"/>
                  </a:lnTo>
                  <a:lnTo>
                    <a:pt x="631" y="281"/>
                  </a:lnTo>
                  <a:lnTo>
                    <a:pt x="630" y="277"/>
                  </a:lnTo>
                  <a:lnTo>
                    <a:pt x="628" y="275"/>
                  </a:lnTo>
                  <a:lnTo>
                    <a:pt x="626" y="274"/>
                  </a:lnTo>
                  <a:lnTo>
                    <a:pt x="623" y="272"/>
                  </a:lnTo>
                  <a:lnTo>
                    <a:pt x="621" y="271"/>
                  </a:lnTo>
                  <a:lnTo>
                    <a:pt x="617" y="271"/>
                  </a:lnTo>
                  <a:lnTo>
                    <a:pt x="497" y="271"/>
                  </a:lnTo>
                  <a:lnTo>
                    <a:pt x="494" y="271"/>
                  </a:lnTo>
                  <a:lnTo>
                    <a:pt x="491" y="272"/>
                  </a:lnTo>
                  <a:lnTo>
                    <a:pt x="489" y="274"/>
                  </a:lnTo>
                  <a:lnTo>
                    <a:pt x="487" y="275"/>
                  </a:lnTo>
                  <a:lnTo>
                    <a:pt x="484" y="277"/>
                  </a:lnTo>
                  <a:lnTo>
                    <a:pt x="483" y="281"/>
                  </a:lnTo>
                  <a:lnTo>
                    <a:pt x="482" y="283"/>
                  </a:lnTo>
                  <a:lnTo>
                    <a:pt x="482" y="286"/>
                  </a:lnTo>
                  <a:lnTo>
                    <a:pt x="482" y="572"/>
                  </a:lnTo>
                  <a:lnTo>
                    <a:pt x="421" y="572"/>
                  </a:lnTo>
                  <a:lnTo>
                    <a:pt x="421" y="196"/>
                  </a:lnTo>
                  <a:lnTo>
                    <a:pt x="421" y="193"/>
                  </a:lnTo>
                  <a:lnTo>
                    <a:pt x="420" y="190"/>
                  </a:lnTo>
                  <a:lnTo>
                    <a:pt x="419" y="187"/>
                  </a:lnTo>
                  <a:lnTo>
                    <a:pt x="417" y="185"/>
                  </a:lnTo>
                  <a:lnTo>
                    <a:pt x="415" y="183"/>
                  </a:lnTo>
                  <a:lnTo>
                    <a:pt x="413" y="182"/>
                  </a:lnTo>
                  <a:lnTo>
                    <a:pt x="409" y="181"/>
                  </a:lnTo>
                  <a:lnTo>
                    <a:pt x="406" y="181"/>
                  </a:lnTo>
                  <a:lnTo>
                    <a:pt x="286" y="181"/>
                  </a:lnTo>
                  <a:lnTo>
                    <a:pt x="283" y="181"/>
                  </a:lnTo>
                  <a:lnTo>
                    <a:pt x="281" y="182"/>
                  </a:lnTo>
                  <a:lnTo>
                    <a:pt x="277" y="183"/>
                  </a:lnTo>
                  <a:lnTo>
                    <a:pt x="275" y="185"/>
                  </a:lnTo>
                  <a:lnTo>
                    <a:pt x="273" y="187"/>
                  </a:lnTo>
                  <a:lnTo>
                    <a:pt x="272" y="190"/>
                  </a:lnTo>
                  <a:lnTo>
                    <a:pt x="271" y="193"/>
                  </a:lnTo>
                  <a:lnTo>
                    <a:pt x="271" y="196"/>
                  </a:lnTo>
                  <a:lnTo>
                    <a:pt x="271" y="572"/>
                  </a:lnTo>
                  <a:lnTo>
                    <a:pt x="211" y="572"/>
                  </a:lnTo>
                  <a:lnTo>
                    <a:pt x="211" y="406"/>
                  </a:lnTo>
                  <a:lnTo>
                    <a:pt x="211" y="404"/>
                  </a:lnTo>
                  <a:lnTo>
                    <a:pt x="210" y="401"/>
                  </a:lnTo>
                  <a:lnTo>
                    <a:pt x="209" y="399"/>
                  </a:lnTo>
                  <a:lnTo>
                    <a:pt x="207" y="396"/>
                  </a:lnTo>
                  <a:lnTo>
                    <a:pt x="205" y="394"/>
                  </a:lnTo>
                  <a:lnTo>
                    <a:pt x="201" y="393"/>
                  </a:lnTo>
                  <a:lnTo>
                    <a:pt x="199" y="392"/>
                  </a:lnTo>
                  <a:lnTo>
                    <a:pt x="196" y="391"/>
                  </a:lnTo>
                  <a:lnTo>
                    <a:pt x="76" y="391"/>
                  </a:lnTo>
                  <a:lnTo>
                    <a:pt x="73" y="392"/>
                  </a:lnTo>
                  <a:lnTo>
                    <a:pt x="69" y="392"/>
                  </a:lnTo>
                  <a:lnTo>
                    <a:pt x="67" y="394"/>
                  </a:lnTo>
                  <a:lnTo>
                    <a:pt x="65" y="396"/>
                  </a:lnTo>
                  <a:lnTo>
                    <a:pt x="63" y="399"/>
                  </a:lnTo>
                  <a:lnTo>
                    <a:pt x="62" y="401"/>
                  </a:lnTo>
                  <a:lnTo>
                    <a:pt x="61" y="404"/>
                  </a:lnTo>
                  <a:lnTo>
                    <a:pt x="61" y="406"/>
                  </a:lnTo>
                  <a:lnTo>
                    <a:pt x="61" y="572"/>
                  </a:lnTo>
                  <a:lnTo>
                    <a:pt x="15" y="572"/>
                  </a:lnTo>
                  <a:lnTo>
                    <a:pt x="13" y="572"/>
                  </a:lnTo>
                  <a:lnTo>
                    <a:pt x="9" y="573"/>
                  </a:lnTo>
                  <a:lnTo>
                    <a:pt x="7" y="575"/>
                  </a:lnTo>
                  <a:lnTo>
                    <a:pt x="5" y="577"/>
                  </a:lnTo>
                  <a:lnTo>
                    <a:pt x="3" y="579"/>
                  </a:lnTo>
                  <a:lnTo>
                    <a:pt x="2" y="581"/>
                  </a:lnTo>
                  <a:lnTo>
                    <a:pt x="1" y="584"/>
                  </a:lnTo>
                  <a:lnTo>
                    <a:pt x="0" y="587"/>
                  </a:lnTo>
                  <a:lnTo>
                    <a:pt x="1" y="591"/>
                  </a:lnTo>
                  <a:lnTo>
                    <a:pt x="2" y="593"/>
                  </a:lnTo>
                  <a:lnTo>
                    <a:pt x="3" y="596"/>
                  </a:lnTo>
                  <a:lnTo>
                    <a:pt x="5" y="598"/>
                  </a:lnTo>
                  <a:lnTo>
                    <a:pt x="7" y="600"/>
                  </a:lnTo>
                  <a:lnTo>
                    <a:pt x="9" y="601"/>
                  </a:lnTo>
                  <a:lnTo>
                    <a:pt x="13" y="602"/>
                  </a:lnTo>
                  <a:lnTo>
                    <a:pt x="15" y="602"/>
                  </a:lnTo>
                  <a:lnTo>
                    <a:pt x="76" y="602"/>
                  </a:lnTo>
                  <a:lnTo>
                    <a:pt x="196" y="602"/>
                  </a:lnTo>
                  <a:lnTo>
                    <a:pt x="286" y="602"/>
                  </a:lnTo>
                  <a:lnTo>
                    <a:pt x="406" y="602"/>
                  </a:lnTo>
                  <a:lnTo>
                    <a:pt x="497" y="602"/>
                  </a:lnTo>
                  <a:lnTo>
                    <a:pt x="617" y="602"/>
                  </a:lnTo>
                  <a:lnTo>
                    <a:pt x="708" y="602"/>
                  </a:lnTo>
                  <a:lnTo>
                    <a:pt x="828" y="602"/>
                  </a:lnTo>
                  <a:lnTo>
                    <a:pt x="889" y="602"/>
                  </a:lnTo>
                  <a:lnTo>
                    <a:pt x="891" y="602"/>
                  </a:lnTo>
                  <a:lnTo>
                    <a:pt x="894" y="601"/>
                  </a:lnTo>
                  <a:lnTo>
                    <a:pt x="896" y="600"/>
                  </a:lnTo>
                  <a:lnTo>
                    <a:pt x="898" y="598"/>
                  </a:lnTo>
                  <a:lnTo>
                    <a:pt x="901" y="596"/>
                  </a:lnTo>
                  <a:lnTo>
                    <a:pt x="902" y="593"/>
                  </a:lnTo>
                  <a:lnTo>
                    <a:pt x="903" y="591"/>
                  </a:lnTo>
                  <a:lnTo>
                    <a:pt x="904" y="587"/>
                  </a:lnTo>
                  <a:lnTo>
                    <a:pt x="903" y="584"/>
                  </a:lnTo>
                  <a:lnTo>
                    <a:pt x="902" y="581"/>
                  </a:lnTo>
                  <a:lnTo>
                    <a:pt x="901" y="579"/>
                  </a:lnTo>
                  <a:lnTo>
                    <a:pt x="898" y="577"/>
                  </a:lnTo>
                  <a:lnTo>
                    <a:pt x="896" y="575"/>
                  </a:lnTo>
                  <a:lnTo>
                    <a:pt x="894" y="573"/>
                  </a:lnTo>
                  <a:lnTo>
                    <a:pt x="891" y="572"/>
                  </a:lnTo>
                  <a:lnTo>
                    <a:pt x="889"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3" name="Freeform 373">
              <a:extLst>
                <a:ext uri="{FF2B5EF4-FFF2-40B4-BE49-F238E27FC236}">
                  <a16:creationId xmlns:a16="http://schemas.microsoft.com/office/drawing/2014/main" id="{6AA1356D-8F1B-4281-BEC5-5B4EBF7467B1}"/>
                </a:ext>
              </a:extLst>
            </p:cNvPr>
            <p:cNvSpPr>
              <a:spLocks/>
            </p:cNvSpPr>
            <p:nvPr/>
          </p:nvSpPr>
          <p:spPr bwMode="auto">
            <a:xfrm>
              <a:off x="4338638" y="2492375"/>
              <a:ext cx="252413" cy="157163"/>
            </a:xfrm>
            <a:custGeom>
              <a:avLst/>
              <a:gdLst>
                <a:gd name="T0" fmla="*/ 77 w 797"/>
                <a:gd name="T1" fmla="*/ 494 h 497"/>
                <a:gd name="T2" fmla="*/ 97 w 797"/>
                <a:gd name="T3" fmla="*/ 483 h 497"/>
                <a:gd name="T4" fmla="*/ 112 w 797"/>
                <a:gd name="T5" fmla="*/ 466 h 497"/>
                <a:gd name="T6" fmla="*/ 120 w 797"/>
                <a:gd name="T7" fmla="*/ 443 h 497"/>
                <a:gd name="T8" fmla="*/ 116 w 797"/>
                <a:gd name="T9" fmla="*/ 416 h 497"/>
                <a:gd name="T10" fmla="*/ 267 w 797"/>
                <a:gd name="T11" fmla="*/ 298 h 497"/>
                <a:gd name="T12" fmla="*/ 300 w 797"/>
                <a:gd name="T13" fmla="*/ 299 h 497"/>
                <a:gd name="T14" fmla="*/ 325 w 797"/>
                <a:gd name="T15" fmla="*/ 287 h 497"/>
                <a:gd name="T16" fmla="*/ 451 w 797"/>
                <a:gd name="T17" fmla="*/ 327 h 497"/>
                <a:gd name="T18" fmla="*/ 454 w 797"/>
                <a:gd name="T19" fmla="*/ 349 h 497"/>
                <a:gd name="T20" fmla="*/ 464 w 797"/>
                <a:gd name="T21" fmla="*/ 369 h 497"/>
                <a:gd name="T22" fmla="*/ 482 w 797"/>
                <a:gd name="T23" fmla="*/ 384 h 497"/>
                <a:gd name="T24" fmla="*/ 505 w 797"/>
                <a:gd name="T25" fmla="*/ 391 h 497"/>
                <a:gd name="T26" fmla="*/ 529 w 797"/>
                <a:gd name="T27" fmla="*/ 389 h 497"/>
                <a:gd name="T28" fmla="*/ 550 w 797"/>
                <a:gd name="T29" fmla="*/ 378 h 497"/>
                <a:gd name="T30" fmla="*/ 564 w 797"/>
                <a:gd name="T31" fmla="*/ 360 h 497"/>
                <a:gd name="T32" fmla="*/ 571 w 797"/>
                <a:gd name="T33" fmla="*/ 337 h 497"/>
                <a:gd name="T34" fmla="*/ 565 w 797"/>
                <a:gd name="T35" fmla="*/ 304 h 497"/>
                <a:gd name="T36" fmla="*/ 724 w 797"/>
                <a:gd name="T37" fmla="*/ 119 h 497"/>
                <a:gd name="T38" fmla="*/ 750 w 797"/>
                <a:gd name="T39" fmla="*/ 119 h 497"/>
                <a:gd name="T40" fmla="*/ 771 w 797"/>
                <a:gd name="T41" fmla="*/ 110 h 497"/>
                <a:gd name="T42" fmla="*/ 787 w 797"/>
                <a:gd name="T43" fmla="*/ 94 h 497"/>
                <a:gd name="T44" fmla="*/ 796 w 797"/>
                <a:gd name="T45" fmla="*/ 72 h 497"/>
                <a:gd name="T46" fmla="*/ 796 w 797"/>
                <a:gd name="T47" fmla="*/ 48 h 497"/>
                <a:gd name="T48" fmla="*/ 787 w 797"/>
                <a:gd name="T49" fmla="*/ 27 h 497"/>
                <a:gd name="T50" fmla="*/ 771 w 797"/>
                <a:gd name="T51" fmla="*/ 10 h 497"/>
                <a:gd name="T52" fmla="*/ 750 w 797"/>
                <a:gd name="T53" fmla="*/ 1 h 497"/>
                <a:gd name="T54" fmla="*/ 725 w 797"/>
                <a:gd name="T55" fmla="*/ 1 h 497"/>
                <a:gd name="T56" fmla="*/ 703 w 797"/>
                <a:gd name="T57" fmla="*/ 10 h 497"/>
                <a:gd name="T58" fmla="*/ 687 w 797"/>
                <a:gd name="T59" fmla="*/ 27 h 497"/>
                <a:gd name="T60" fmla="*/ 678 w 797"/>
                <a:gd name="T61" fmla="*/ 48 h 497"/>
                <a:gd name="T62" fmla="*/ 680 w 797"/>
                <a:gd name="T63" fmla="*/ 79 h 497"/>
                <a:gd name="T64" fmla="*/ 531 w 797"/>
                <a:gd name="T65" fmla="*/ 275 h 497"/>
                <a:gd name="T66" fmla="*/ 504 w 797"/>
                <a:gd name="T67" fmla="*/ 272 h 497"/>
                <a:gd name="T68" fmla="*/ 478 w 797"/>
                <a:gd name="T69" fmla="*/ 281 h 497"/>
                <a:gd name="T70" fmla="*/ 345 w 797"/>
                <a:gd name="T71" fmla="*/ 248 h 497"/>
                <a:gd name="T72" fmla="*/ 344 w 797"/>
                <a:gd name="T73" fmla="*/ 229 h 497"/>
                <a:gd name="T74" fmla="*/ 336 w 797"/>
                <a:gd name="T75" fmla="*/ 207 h 497"/>
                <a:gd name="T76" fmla="*/ 319 w 797"/>
                <a:gd name="T77" fmla="*/ 191 h 497"/>
                <a:gd name="T78" fmla="*/ 298 w 797"/>
                <a:gd name="T79" fmla="*/ 181 h 497"/>
                <a:gd name="T80" fmla="*/ 273 w 797"/>
                <a:gd name="T81" fmla="*/ 181 h 497"/>
                <a:gd name="T82" fmla="*/ 252 w 797"/>
                <a:gd name="T83" fmla="*/ 191 h 497"/>
                <a:gd name="T84" fmla="*/ 236 w 797"/>
                <a:gd name="T85" fmla="*/ 207 h 497"/>
                <a:gd name="T86" fmla="*/ 226 w 797"/>
                <a:gd name="T87" fmla="*/ 229 h 497"/>
                <a:gd name="T88" fmla="*/ 227 w 797"/>
                <a:gd name="T89" fmla="*/ 254 h 497"/>
                <a:gd name="T90" fmla="*/ 86 w 797"/>
                <a:gd name="T91" fmla="*/ 382 h 497"/>
                <a:gd name="T92" fmla="*/ 53 w 797"/>
                <a:gd name="T93" fmla="*/ 377 h 497"/>
                <a:gd name="T94" fmla="*/ 31 w 797"/>
                <a:gd name="T95" fmla="*/ 383 h 497"/>
                <a:gd name="T96" fmla="*/ 13 w 797"/>
                <a:gd name="T97" fmla="*/ 398 h 497"/>
                <a:gd name="T98" fmla="*/ 2 w 797"/>
                <a:gd name="T99" fmla="*/ 419 h 497"/>
                <a:gd name="T100" fmla="*/ 0 w 797"/>
                <a:gd name="T101" fmla="*/ 443 h 497"/>
                <a:gd name="T102" fmla="*/ 6 w 797"/>
                <a:gd name="T103" fmla="*/ 466 h 497"/>
                <a:gd name="T104" fmla="*/ 21 w 797"/>
                <a:gd name="T105" fmla="*/ 483 h 497"/>
                <a:gd name="T106" fmla="*/ 42 w 797"/>
                <a:gd name="T107" fmla="*/ 494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97" h="497">
                  <a:moveTo>
                    <a:pt x="60" y="497"/>
                  </a:moveTo>
                  <a:lnTo>
                    <a:pt x="65" y="497"/>
                  </a:lnTo>
                  <a:lnTo>
                    <a:pt x="72" y="496"/>
                  </a:lnTo>
                  <a:lnTo>
                    <a:pt x="77" y="494"/>
                  </a:lnTo>
                  <a:lnTo>
                    <a:pt x="83" y="493"/>
                  </a:lnTo>
                  <a:lnTo>
                    <a:pt x="89" y="489"/>
                  </a:lnTo>
                  <a:lnTo>
                    <a:pt x="93" y="486"/>
                  </a:lnTo>
                  <a:lnTo>
                    <a:pt x="97" y="483"/>
                  </a:lnTo>
                  <a:lnTo>
                    <a:pt x="102" y="480"/>
                  </a:lnTo>
                  <a:lnTo>
                    <a:pt x="106" y="475"/>
                  </a:lnTo>
                  <a:lnTo>
                    <a:pt x="109" y="470"/>
                  </a:lnTo>
                  <a:lnTo>
                    <a:pt x="112" y="466"/>
                  </a:lnTo>
                  <a:lnTo>
                    <a:pt x="115" y="460"/>
                  </a:lnTo>
                  <a:lnTo>
                    <a:pt x="117" y="455"/>
                  </a:lnTo>
                  <a:lnTo>
                    <a:pt x="119" y="449"/>
                  </a:lnTo>
                  <a:lnTo>
                    <a:pt x="120" y="443"/>
                  </a:lnTo>
                  <a:lnTo>
                    <a:pt x="120" y="437"/>
                  </a:lnTo>
                  <a:lnTo>
                    <a:pt x="119" y="429"/>
                  </a:lnTo>
                  <a:lnTo>
                    <a:pt x="118" y="423"/>
                  </a:lnTo>
                  <a:lnTo>
                    <a:pt x="116" y="416"/>
                  </a:lnTo>
                  <a:lnTo>
                    <a:pt x="114" y="410"/>
                  </a:lnTo>
                  <a:lnTo>
                    <a:pt x="251" y="290"/>
                  </a:lnTo>
                  <a:lnTo>
                    <a:pt x="259" y="295"/>
                  </a:lnTo>
                  <a:lnTo>
                    <a:pt x="267" y="298"/>
                  </a:lnTo>
                  <a:lnTo>
                    <a:pt x="277" y="301"/>
                  </a:lnTo>
                  <a:lnTo>
                    <a:pt x="285" y="302"/>
                  </a:lnTo>
                  <a:lnTo>
                    <a:pt x="293" y="301"/>
                  </a:lnTo>
                  <a:lnTo>
                    <a:pt x="300" y="299"/>
                  </a:lnTo>
                  <a:lnTo>
                    <a:pt x="307" y="297"/>
                  </a:lnTo>
                  <a:lnTo>
                    <a:pt x="313" y="294"/>
                  </a:lnTo>
                  <a:lnTo>
                    <a:pt x="318" y="291"/>
                  </a:lnTo>
                  <a:lnTo>
                    <a:pt x="325" y="287"/>
                  </a:lnTo>
                  <a:lnTo>
                    <a:pt x="329" y="282"/>
                  </a:lnTo>
                  <a:lnTo>
                    <a:pt x="333" y="277"/>
                  </a:lnTo>
                  <a:lnTo>
                    <a:pt x="451" y="324"/>
                  </a:lnTo>
                  <a:lnTo>
                    <a:pt x="451" y="327"/>
                  </a:lnTo>
                  <a:lnTo>
                    <a:pt x="451" y="332"/>
                  </a:lnTo>
                  <a:lnTo>
                    <a:pt x="451" y="337"/>
                  </a:lnTo>
                  <a:lnTo>
                    <a:pt x="452" y="343"/>
                  </a:lnTo>
                  <a:lnTo>
                    <a:pt x="454" y="349"/>
                  </a:lnTo>
                  <a:lnTo>
                    <a:pt x="456" y="354"/>
                  </a:lnTo>
                  <a:lnTo>
                    <a:pt x="458" y="360"/>
                  </a:lnTo>
                  <a:lnTo>
                    <a:pt x="461" y="365"/>
                  </a:lnTo>
                  <a:lnTo>
                    <a:pt x="464" y="369"/>
                  </a:lnTo>
                  <a:lnTo>
                    <a:pt x="469" y="374"/>
                  </a:lnTo>
                  <a:lnTo>
                    <a:pt x="473" y="378"/>
                  </a:lnTo>
                  <a:lnTo>
                    <a:pt x="477" y="381"/>
                  </a:lnTo>
                  <a:lnTo>
                    <a:pt x="482" y="384"/>
                  </a:lnTo>
                  <a:lnTo>
                    <a:pt x="488" y="386"/>
                  </a:lnTo>
                  <a:lnTo>
                    <a:pt x="493" y="389"/>
                  </a:lnTo>
                  <a:lnTo>
                    <a:pt x="499" y="391"/>
                  </a:lnTo>
                  <a:lnTo>
                    <a:pt x="505" y="391"/>
                  </a:lnTo>
                  <a:lnTo>
                    <a:pt x="511" y="392"/>
                  </a:lnTo>
                  <a:lnTo>
                    <a:pt x="518" y="391"/>
                  </a:lnTo>
                  <a:lnTo>
                    <a:pt x="523" y="391"/>
                  </a:lnTo>
                  <a:lnTo>
                    <a:pt x="529" y="389"/>
                  </a:lnTo>
                  <a:lnTo>
                    <a:pt x="535" y="386"/>
                  </a:lnTo>
                  <a:lnTo>
                    <a:pt x="540" y="384"/>
                  </a:lnTo>
                  <a:lnTo>
                    <a:pt x="545" y="381"/>
                  </a:lnTo>
                  <a:lnTo>
                    <a:pt x="550" y="378"/>
                  </a:lnTo>
                  <a:lnTo>
                    <a:pt x="553" y="374"/>
                  </a:lnTo>
                  <a:lnTo>
                    <a:pt x="558" y="369"/>
                  </a:lnTo>
                  <a:lnTo>
                    <a:pt x="561" y="365"/>
                  </a:lnTo>
                  <a:lnTo>
                    <a:pt x="564" y="360"/>
                  </a:lnTo>
                  <a:lnTo>
                    <a:pt x="567" y="354"/>
                  </a:lnTo>
                  <a:lnTo>
                    <a:pt x="568" y="349"/>
                  </a:lnTo>
                  <a:lnTo>
                    <a:pt x="570" y="343"/>
                  </a:lnTo>
                  <a:lnTo>
                    <a:pt x="571" y="337"/>
                  </a:lnTo>
                  <a:lnTo>
                    <a:pt x="571" y="332"/>
                  </a:lnTo>
                  <a:lnTo>
                    <a:pt x="570" y="322"/>
                  </a:lnTo>
                  <a:lnTo>
                    <a:pt x="568" y="312"/>
                  </a:lnTo>
                  <a:lnTo>
                    <a:pt x="565" y="304"/>
                  </a:lnTo>
                  <a:lnTo>
                    <a:pt x="560" y="296"/>
                  </a:lnTo>
                  <a:lnTo>
                    <a:pt x="711" y="114"/>
                  </a:lnTo>
                  <a:lnTo>
                    <a:pt x="717" y="117"/>
                  </a:lnTo>
                  <a:lnTo>
                    <a:pt x="724" y="119"/>
                  </a:lnTo>
                  <a:lnTo>
                    <a:pt x="730" y="120"/>
                  </a:lnTo>
                  <a:lnTo>
                    <a:pt x="737" y="120"/>
                  </a:lnTo>
                  <a:lnTo>
                    <a:pt x="743" y="120"/>
                  </a:lnTo>
                  <a:lnTo>
                    <a:pt x="750" y="119"/>
                  </a:lnTo>
                  <a:lnTo>
                    <a:pt x="755" y="118"/>
                  </a:lnTo>
                  <a:lnTo>
                    <a:pt x="760" y="116"/>
                  </a:lnTo>
                  <a:lnTo>
                    <a:pt x="766" y="113"/>
                  </a:lnTo>
                  <a:lnTo>
                    <a:pt x="771" y="110"/>
                  </a:lnTo>
                  <a:lnTo>
                    <a:pt x="775" y="106"/>
                  </a:lnTo>
                  <a:lnTo>
                    <a:pt x="780" y="103"/>
                  </a:lnTo>
                  <a:lnTo>
                    <a:pt x="784" y="99"/>
                  </a:lnTo>
                  <a:lnTo>
                    <a:pt x="787" y="94"/>
                  </a:lnTo>
                  <a:lnTo>
                    <a:pt x="790" y="89"/>
                  </a:lnTo>
                  <a:lnTo>
                    <a:pt x="792" y="84"/>
                  </a:lnTo>
                  <a:lnTo>
                    <a:pt x="795" y="79"/>
                  </a:lnTo>
                  <a:lnTo>
                    <a:pt x="796" y="72"/>
                  </a:lnTo>
                  <a:lnTo>
                    <a:pt x="797" y="67"/>
                  </a:lnTo>
                  <a:lnTo>
                    <a:pt x="797" y="60"/>
                  </a:lnTo>
                  <a:lnTo>
                    <a:pt x="797" y="54"/>
                  </a:lnTo>
                  <a:lnTo>
                    <a:pt x="796" y="48"/>
                  </a:lnTo>
                  <a:lnTo>
                    <a:pt x="795" y="42"/>
                  </a:lnTo>
                  <a:lnTo>
                    <a:pt x="792" y="37"/>
                  </a:lnTo>
                  <a:lnTo>
                    <a:pt x="790" y="31"/>
                  </a:lnTo>
                  <a:lnTo>
                    <a:pt x="787" y="27"/>
                  </a:lnTo>
                  <a:lnTo>
                    <a:pt x="784" y="22"/>
                  </a:lnTo>
                  <a:lnTo>
                    <a:pt x="780" y="17"/>
                  </a:lnTo>
                  <a:lnTo>
                    <a:pt x="775" y="14"/>
                  </a:lnTo>
                  <a:lnTo>
                    <a:pt x="771" y="10"/>
                  </a:lnTo>
                  <a:lnTo>
                    <a:pt x="766" y="8"/>
                  </a:lnTo>
                  <a:lnTo>
                    <a:pt x="760" y="5"/>
                  </a:lnTo>
                  <a:lnTo>
                    <a:pt x="755" y="2"/>
                  </a:lnTo>
                  <a:lnTo>
                    <a:pt x="750" y="1"/>
                  </a:lnTo>
                  <a:lnTo>
                    <a:pt x="743" y="0"/>
                  </a:lnTo>
                  <a:lnTo>
                    <a:pt x="737" y="0"/>
                  </a:lnTo>
                  <a:lnTo>
                    <a:pt x="731" y="0"/>
                  </a:lnTo>
                  <a:lnTo>
                    <a:pt x="725" y="1"/>
                  </a:lnTo>
                  <a:lnTo>
                    <a:pt x="719" y="2"/>
                  </a:lnTo>
                  <a:lnTo>
                    <a:pt x="713" y="5"/>
                  </a:lnTo>
                  <a:lnTo>
                    <a:pt x="709" y="8"/>
                  </a:lnTo>
                  <a:lnTo>
                    <a:pt x="703" y="10"/>
                  </a:lnTo>
                  <a:lnTo>
                    <a:pt x="699" y="14"/>
                  </a:lnTo>
                  <a:lnTo>
                    <a:pt x="695" y="17"/>
                  </a:lnTo>
                  <a:lnTo>
                    <a:pt x="691" y="22"/>
                  </a:lnTo>
                  <a:lnTo>
                    <a:pt x="687" y="27"/>
                  </a:lnTo>
                  <a:lnTo>
                    <a:pt x="684" y="31"/>
                  </a:lnTo>
                  <a:lnTo>
                    <a:pt x="682" y="37"/>
                  </a:lnTo>
                  <a:lnTo>
                    <a:pt x="680" y="42"/>
                  </a:lnTo>
                  <a:lnTo>
                    <a:pt x="678" y="48"/>
                  </a:lnTo>
                  <a:lnTo>
                    <a:pt x="677" y="54"/>
                  </a:lnTo>
                  <a:lnTo>
                    <a:pt x="677" y="60"/>
                  </a:lnTo>
                  <a:lnTo>
                    <a:pt x="678" y="70"/>
                  </a:lnTo>
                  <a:lnTo>
                    <a:pt x="680" y="79"/>
                  </a:lnTo>
                  <a:lnTo>
                    <a:pt x="683" y="87"/>
                  </a:lnTo>
                  <a:lnTo>
                    <a:pt x="688" y="96"/>
                  </a:lnTo>
                  <a:lnTo>
                    <a:pt x="537" y="277"/>
                  </a:lnTo>
                  <a:lnTo>
                    <a:pt x="531" y="275"/>
                  </a:lnTo>
                  <a:lnTo>
                    <a:pt x="524" y="273"/>
                  </a:lnTo>
                  <a:lnTo>
                    <a:pt x="518" y="272"/>
                  </a:lnTo>
                  <a:lnTo>
                    <a:pt x="511" y="271"/>
                  </a:lnTo>
                  <a:lnTo>
                    <a:pt x="504" y="272"/>
                  </a:lnTo>
                  <a:lnTo>
                    <a:pt x="496" y="273"/>
                  </a:lnTo>
                  <a:lnTo>
                    <a:pt x="490" y="275"/>
                  </a:lnTo>
                  <a:lnTo>
                    <a:pt x="484" y="278"/>
                  </a:lnTo>
                  <a:lnTo>
                    <a:pt x="478" y="281"/>
                  </a:lnTo>
                  <a:lnTo>
                    <a:pt x="472" y="286"/>
                  </a:lnTo>
                  <a:lnTo>
                    <a:pt x="467" y="291"/>
                  </a:lnTo>
                  <a:lnTo>
                    <a:pt x="463" y="295"/>
                  </a:lnTo>
                  <a:lnTo>
                    <a:pt x="345" y="248"/>
                  </a:lnTo>
                  <a:lnTo>
                    <a:pt x="345" y="245"/>
                  </a:lnTo>
                  <a:lnTo>
                    <a:pt x="345" y="240"/>
                  </a:lnTo>
                  <a:lnTo>
                    <a:pt x="345" y="235"/>
                  </a:lnTo>
                  <a:lnTo>
                    <a:pt x="344" y="229"/>
                  </a:lnTo>
                  <a:lnTo>
                    <a:pt x="343" y="223"/>
                  </a:lnTo>
                  <a:lnTo>
                    <a:pt x="341" y="218"/>
                  </a:lnTo>
                  <a:lnTo>
                    <a:pt x="339" y="213"/>
                  </a:lnTo>
                  <a:lnTo>
                    <a:pt x="336" y="207"/>
                  </a:lnTo>
                  <a:lnTo>
                    <a:pt x="332" y="203"/>
                  </a:lnTo>
                  <a:lnTo>
                    <a:pt x="328" y="199"/>
                  </a:lnTo>
                  <a:lnTo>
                    <a:pt x="324" y="194"/>
                  </a:lnTo>
                  <a:lnTo>
                    <a:pt x="319" y="191"/>
                  </a:lnTo>
                  <a:lnTo>
                    <a:pt x="314" y="188"/>
                  </a:lnTo>
                  <a:lnTo>
                    <a:pt x="309" y="186"/>
                  </a:lnTo>
                  <a:lnTo>
                    <a:pt x="303" y="184"/>
                  </a:lnTo>
                  <a:lnTo>
                    <a:pt x="298" y="181"/>
                  </a:lnTo>
                  <a:lnTo>
                    <a:pt x="292" y="181"/>
                  </a:lnTo>
                  <a:lnTo>
                    <a:pt x="285" y="180"/>
                  </a:lnTo>
                  <a:lnTo>
                    <a:pt x="280" y="181"/>
                  </a:lnTo>
                  <a:lnTo>
                    <a:pt x="273" y="181"/>
                  </a:lnTo>
                  <a:lnTo>
                    <a:pt x="268" y="184"/>
                  </a:lnTo>
                  <a:lnTo>
                    <a:pt x="262" y="186"/>
                  </a:lnTo>
                  <a:lnTo>
                    <a:pt x="257" y="188"/>
                  </a:lnTo>
                  <a:lnTo>
                    <a:pt x="252" y="191"/>
                  </a:lnTo>
                  <a:lnTo>
                    <a:pt x="248" y="194"/>
                  </a:lnTo>
                  <a:lnTo>
                    <a:pt x="243" y="199"/>
                  </a:lnTo>
                  <a:lnTo>
                    <a:pt x="239" y="203"/>
                  </a:lnTo>
                  <a:lnTo>
                    <a:pt x="236" y="207"/>
                  </a:lnTo>
                  <a:lnTo>
                    <a:pt x="233" y="213"/>
                  </a:lnTo>
                  <a:lnTo>
                    <a:pt x="230" y="218"/>
                  </a:lnTo>
                  <a:lnTo>
                    <a:pt x="228" y="223"/>
                  </a:lnTo>
                  <a:lnTo>
                    <a:pt x="226" y="229"/>
                  </a:lnTo>
                  <a:lnTo>
                    <a:pt x="225" y="235"/>
                  </a:lnTo>
                  <a:lnTo>
                    <a:pt x="225" y="240"/>
                  </a:lnTo>
                  <a:lnTo>
                    <a:pt x="226" y="248"/>
                  </a:lnTo>
                  <a:lnTo>
                    <a:pt x="227" y="254"/>
                  </a:lnTo>
                  <a:lnTo>
                    <a:pt x="229" y="261"/>
                  </a:lnTo>
                  <a:lnTo>
                    <a:pt x="231" y="267"/>
                  </a:lnTo>
                  <a:lnTo>
                    <a:pt x="94" y="387"/>
                  </a:lnTo>
                  <a:lnTo>
                    <a:pt x="86" y="382"/>
                  </a:lnTo>
                  <a:lnTo>
                    <a:pt x="78" y="379"/>
                  </a:lnTo>
                  <a:lnTo>
                    <a:pt x="68" y="377"/>
                  </a:lnTo>
                  <a:lnTo>
                    <a:pt x="60" y="377"/>
                  </a:lnTo>
                  <a:lnTo>
                    <a:pt x="53" y="377"/>
                  </a:lnTo>
                  <a:lnTo>
                    <a:pt x="47" y="378"/>
                  </a:lnTo>
                  <a:lnTo>
                    <a:pt x="42" y="379"/>
                  </a:lnTo>
                  <a:lnTo>
                    <a:pt x="36" y="381"/>
                  </a:lnTo>
                  <a:lnTo>
                    <a:pt x="31" y="383"/>
                  </a:lnTo>
                  <a:lnTo>
                    <a:pt x="26" y="386"/>
                  </a:lnTo>
                  <a:lnTo>
                    <a:pt x="21" y="391"/>
                  </a:lnTo>
                  <a:lnTo>
                    <a:pt x="17" y="394"/>
                  </a:lnTo>
                  <a:lnTo>
                    <a:pt x="13" y="398"/>
                  </a:lnTo>
                  <a:lnTo>
                    <a:pt x="9" y="402"/>
                  </a:lnTo>
                  <a:lnTo>
                    <a:pt x="6" y="408"/>
                  </a:lnTo>
                  <a:lnTo>
                    <a:pt x="4" y="413"/>
                  </a:lnTo>
                  <a:lnTo>
                    <a:pt x="2" y="419"/>
                  </a:lnTo>
                  <a:lnTo>
                    <a:pt x="1" y="425"/>
                  </a:lnTo>
                  <a:lnTo>
                    <a:pt x="0" y="430"/>
                  </a:lnTo>
                  <a:lnTo>
                    <a:pt x="0" y="437"/>
                  </a:lnTo>
                  <a:lnTo>
                    <a:pt x="0" y="443"/>
                  </a:lnTo>
                  <a:lnTo>
                    <a:pt x="1" y="449"/>
                  </a:lnTo>
                  <a:lnTo>
                    <a:pt x="2" y="455"/>
                  </a:lnTo>
                  <a:lnTo>
                    <a:pt x="4" y="460"/>
                  </a:lnTo>
                  <a:lnTo>
                    <a:pt x="6" y="466"/>
                  </a:lnTo>
                  <a:lnTo>
                    <a:pt x="9" y="470"/>
                  </a:lnTo>
                  <a:lnTo>
                    <a:pt x="13" y="475"/>
                  </a:lnTo>
                  <a:lnTo>
                    <a:pt x="17" y="480"/>
                  </a:lnTo>
                  <a:lnTo>
                    <a:pt x="21" y="483"/>
                  </a:lnTo>
                  <a:lnTo>
                    <a:pt x="26" y="486"/>
                  </a:lnTo>
                  <a:lnTo>
                    <a:pt x="31" y="489"/>
                  </a:lnTo>
                  <a:lnTo>
                    <a:pt x="36" y="493"/>
                  </a:lnTo>
                  <a:lnTo>
                    <a:pt x="42" y="494"/>
                  </a:lnTo>
                  <a:lnTo>
                    <a:pt x="47" y="496"/>
                  </a:lnTo>
                  <a:lnTo>
                    <a:pt x="53" y="497"/>
                  </a:lnTo>
                  <a:lnTo>
                    <a:pt x="60" y="49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34" name="Freeform 1676" descr="Icon of check box. ">
            <a:extLst>
              <a:ext uri="{FF2B5EF4-FFF2-40B4-BE49-F238E27FC236}">
                <a16:creationId xmlns:a16="http://schemas.microsoft.com/office/drawing/2014/main" id="{6FB02354-C73F-4DCF-8004-E9CCA66963EA}"/>
              </a:ext>
            </a:extLst>
          </p:cNvPr>
          <p:cNvSpPr>
            <a:spLocks noEditPoints="1"/>
          </p:cNvSpPr>
          <p:nvPr/>
        </p:nvSpPr>
        <p:spPr bwMode="auto">
          <a:xfrm>
            <a:off x="7129621" y="1811496"/>
            <a:ext cx="345758" cy="345758"/>
          </a:xfrm>
          <a:custGeom>
            <a:avLst/>
            <a:gdLst>
              <a:gd name="T0" fmla="*/ 374 w 719"/>
              <a:gd name="T1" fmla="*/ 267 h 719"/>
              <a:gd name="T2" fmla="*/ 366 w 719"/>
              <a:gd name="T3" fmla="*/ 263 h 719"/>
              <a:gd name="T4" fmla="*/ 362 w 719"/>
              <a:gd name="T5" fmla="*/ 254 h 719"/>
              <a:gd name="T6" fmla="*/ 366 w 719"/>
              <a:gd name="T7" fmla="*/ 247 h 719"/>
              <a:gd name="T8" fmla="*/ 374 w 719"/>
              <a:gd name="T9" fmla="*/ 243 h 719"/>
              <a:gd name="T10" fmla="*/ 621 w 719"/>
              <a:gd name="T11" fmla="*/ 244 h 719"/>
              <a:gd name="T12" fmla="*/ 627 w 719"/>
              <a:gd name="T13" fmla="*/ 250 h 719"/>
              <a:gd name="T14" fmla="*/ 627 w 719"/>
              <a:gd name="T15" fmla="*/ 260 h 719"/>
              <a:gd name="T16" fmla="*/ 621 w 719"/>
              <a:gd name="T17" fmla="*/ 265 h 719"/>
              <a:gd name="T18" fmla="*/ 616 w 719"/>
              <a:gd name="T19" fmla="*/ 528 h 719"/>
              <a:gd name="T20" fmla="*/ 370 w 719"/>
              <a:gd name="T21" fmla="*/ 527 h 719"/>
              <a:gd name="T22" fmla="*/ 363 w 719"/>
              <a:gd name="T23" fmla="*/ 521 h 719"/>
              <a:gd name="T24" fmla="*/ 363 w 719"/>
              <a:gd name="T25" fmla="*/ 512 h 719"/>
              <a:gd name="T26" fmla="*/ 370 w 719"/>
              <a:gd name="T27" fmla="*/ 505 h 719"/>
              <a:gd name="T28" fmla="*/ 616 w 719"/>
              <a:gd name="T29" fmla="*/ 504 h 719"/>
              <a:gd name="T30" fmla="*/ 625 w 719"/>
              <a:gd name="T31" fmla="*/ 507 h 719"/>
              <a:gd name="T32" fmla="*/ 628 w 719"/>
              <a:gd name="T33" fmla="*/ 516 h 719"/>
              <a:gd name="T34" fmla="*/ 625 w 719"/>
              <a:gd name="T35" fmla="*/ 525 h 719"/>
              <a:gd name="T36" fmla="*/ 616 w 719"/>
              <a:gd name="T37" fmla="*/ 528 h 719"/>
              <a:gd name="T38" fmla="*/ 171 w 719"/>
              <a:gd name="T39" fmla="*/ 279 h 719"/>
              <a:gd name="T40" fmla="*/ 164 w 719"/>
              <a:gd name="T41" fmla="*/ 282 h 719"/>
              <a:gd name="T42" fmla="*/ 155 w 719"/>
              <a:gd name="T43" fmla="*/ 279 h 719"/>
              <a:gd name="T44" fmla="*/ 92 w 719"/>
              <a:gd name="T45" fmla="*/ 214 h 719"/>
              <a:gd name="T46" fmla="*/ 92 w 719"/>
              <a:gd name="T47" fmla="*/ 205 h 719"/>
              <a:gd name="T48" fmla="*/ 98 w 719"/>
              <a:gd name="T49" fmla="*/ 198 h 719"/>
              <a:gd name="T50" fmla="*/ 107 w 719"/>
              <a:gd name="T51" fmla="*/ 198 h 719"/>
              <a:gd name="T52" fmla="*/ 164 w 719"/>
              <a:gd name="T53" fmla="*/ 253 h 719"/>
              <a:gd name="T54" fmla="*/ 309 w 719"/>
              <a:gd name="T55" fmla="*/ 109 h 719"/>
              <a:gd name="T56" fmla="*/ 318 w 719"/>
              <a:gd name="T57" fmla="*/ 109 h 719"/>
              <a:gd name="T58" fmla="*/ 325 w 719"/>
              <a:gd name="T59" fmla="*/ 114 h 719"/>
              <a:gd name="T60" fmla="*/ 325 w 719"/>
              <a:gd name="T61" fmla="*/ 124 h 719"/>
              <a:gd name="T62" fmla="*/ 323 w 719"/>
              <a:gd name="T63" fmla="*/ 414 h 719"/>
              <a:gd name="T64" fmla="*/ 168 w 719"/>
              <a:gd name="T65" fmla="*/ 568 h 719"/>
              <a:gd name="T66" fmla="*/ 158 w 719"/>
              <a:gd name="T67" fmla="*/ 568 h 719"/>
              <a:gd name="T68" fmla="*/ 94 w 719"/>
              <a:gd name="T69" fmla="*/ 505 h 719"/>
              <a:gd name="T70" fmla="*/ 91 w 719"/>
              <a:gd name="T71" fmla="*/ 497 h 719"/>
              <a:gd name="T72" fmla="*/ 94 w 719"/>
              <a:gd name="T73" fmla="*/ 488 h 719"/>
              <a:gd name="T74" fmla="*/ 103 w 719"/>
              <a:gd name="T75" fmla="*/ 485 h 719"/>
              <a:gd name="T76" fmla="*/ 111 w 719"/>
              <a:gd name="T77" fmla="*/ 488 h 719"/>
              <a:gd name="T78" fmla="*/ 306 w 719"/>
              <a:gd name="T79" fmla="*/ 397 h 719"/>
              <a:gd name="T80" fmla="*/ 314 w 719"/>
              <a:gd name="T81" fmla="*/ 394 h 719"/>
              <a:gd name="T82" fmla="*/ 323 w 719"/>
              <a:gd name="T83" fmla="*/ 398 h 719"/>
              <a:gd name="T84" fmla="*/ 326 w 719"/>
              <a:gd name="T85" fmla="*/ 406 h 719"/>
              <a:gd name="T86" fmla="*/ 323 w 719"/>
              <a:gd name="T87" fmla="*/ 414 h 719"/>
              <a:gd name="T88" fmla="*/ 12 w 719"/>
              <a:gd name="T89" fmla="*/ 0 h 719"/>
              <a:gd name="T90" fmla="*/ 3 w 719"/>
              <a:gd name="T91" fmla="*/ 5 h 719"/>
              <a:gd name="T92" fmla="*/ 0 w 719"/>
              <a:gd name="T93" fmla="*/ 13 h 719"/>
              <a:gd name="T94" fmla="*/ 1 w 719"/>
              <a:gd name="T95" fmla="*/ 713 h 719"/>
              <a:gd name="T96" fmla="*/ 8 w 719"/>
              <a:gd name="T97" fmla="*/ 719 h 719"/>
              <a:gd name="T98" fmla="*/ 707 w 719"/>
              <a:gd name="T99" fmla="*/ 719 h 719"/>
              <a:gd name="T100" fmla="*/ 716 w 719"/>
              <a:gd name="T101" fmla="*/ 716 h 719"/>
              <a:gd name="T102" fmla="*/ 719 w 719"/>
              <a:gd name="T103" fmla="*/ 707 h 719"/>
              <a:gd name="T104" fmla="*/ 718 w 719"/>
              <a:gd name="T105" fmla="*/ 8 h 719"/>
              <a:gd name="T106" fmla="*/ 711 w 719"/>
              <a:gd name="T107"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719" h="719">
                <a:moveTo>
                  <a:pt x="616" y="267"/>
                </a:moveTo>
                <a:lnTo>
                  <a:pt x="374" y="267"/>
                </a:lnTo>
                <a:lnTo>
                  <a:pt x="370" y="265"/>
                </a:lnTo>
                <a:lnTo>
                  <a:pt x="366" y="263"/>
                </a:lnTo>
                <a:lnTo>
                  <a:pt x="363" y="260"/>
                </a:lnTo>
                <a:lnTo>
                  <a:pt x="362" y="254"/>
                </a:lnTo>
                <a:lnTo>
                  <a:pt x="363" y="250"/>
                </a:lnTo>
                <a:lnTo>
                  <a:pt x="366" y="247"/>
                </a:lnTo>
                <a:lnTo>
                  <a:pt x="370" y="244"/>
                </a:lnTo>
                <a:lnTo>
                  <a:pt x="374" y="243"/>
                </a:lnTo>
                <a:lnTo>
                  <a:pt x="616" y="243"/>
                </a:lnTo>
                <a:lnTo>
                  <a:pt x="621" y="244"/>
                </a:lnTo>
                <a:lnTo>
                  <a:pt x="625" y="247"/>
                </a:lnTo>
                <a:lnTo>
                  <a:pt x="627" y="250"/>
                </a:lnTo>
                <a:lnTo>
                  <a:pt x="628" y="254"/>
                </a:lnTo>
                <a:lnTo>
                  <a:pt x="627" y="260"/>
                </a:lnTo>
                <a:lnTo>
                  <a:pt x="625" y="263"/>
                </a:lnTo>
                <a:lnTo>
                  <a:pt x="621" y="265"/>
                </a:lnTo>
                <a:lnTo>
                  <a:pt x="616" y="267"/>
                </a:lnTo>
                <a:close/>
                <a:moveTo>
                  <a:pt x="616" y="528"/>
                </a:moveTo>
                <a:lnTo>
                  <a:pt x="374" y="528"/>
                </a:lnTo>
                <a:lnTo>
                  <a:pt x="370" y="527"/>
                </a:lnTo>
                <a:lnTo>
                  <a:pt x="366" y="525"/>
                </a:lnTo>
                <a:lnTo>
                  <a:pt x="363" y="521"/>
                </a:lnTo>
                <a:lnTo>
                  <a:pt x="362" y="516"/>
                </a:lnTo>
                <a:lnTo>
                  <a:pt x="363" y="512"/>
                </a:lnTo>
                <a:lnTo>
                  <a:pt x="366" y="507"/>
                </a:lnTo>
                <a:lnTo>
                  <a:pt x="370" y="505"/>
                </a:lnTo>
                <a:lnTo>
                  <a:pt x="374" y="504"/>
                </a:lnTo>
                <a:lnTo>
                  <a:pt x="616" y="504"/>
                </a:lnTo>
                <a:lnTo>
                  <a:pt x="621" y="505"/>
                </a:lnTo>
                <a:lnTo>
                  <a:pt x="625" y="507"/>
                </a:lnTo>
                <a:lnTo>
                  <a:pt x="627" y="512"/>
                </a:lnTo>
                <a:lnTo>
                  <a:pt x="628" y="516"/>
                </a:lnTo>
                <a:lnTo>
                  <a:pt x="627" y="521"/>
                </a:lnTo>
                <a:lnTo>
                  <a:pt x="625" y="525"/>
                </a:lnTo>
                <a:lnTo>
                  <a:pt x="621" y="527"/>
                </a:lnTo>
                <a:lnTo>
                  <a:pt x="616" y="528"/>
                </a:lnTo>
                <a:close/>
                <a:moveTo>
                  <a:pt x="323" y="127"/>
                </a:moveTo>
                <a:lnTo>
                  <a:pt x="171" y="279"/>
                </a:lnTo>
                <a:lnTo>
                  <a:pt x="168" y="282"/>
                </a:lnTo>
                <a:lnTo>
                  <a:pt x="164" y="282"/>
                </a:lnTo>
                <a:lnTo>
                  <a:pt x="158" y="282"/>
                </a:lnTo>
                <a:lnTo>
                  <a:pt x="155" y="279"/>
                </a:lnTo>
                <a:lnTo>
                  <a:pt x="94" y="218"/>
                </a:lnTo>
                <a:lnTo>
                  <a:pt x="92" y="214"/>
                </a:lnTo>
                <a:lnTo>
                  <a:pt x="91" y="209"/>
                </a:lnTo>
                <a:lnTo>
                  <a:pt x="92" y="205"/>
                </a:lnTo>
                <a:lnTo>
                  <a:pt x="94" y="201"/>
                </a:lnTo>
                <a:lnTo>
                  <a:pt x="98" y="198"/>
                </a:lnTo>
                <a:lnTo>
                  <a:pt x="103" y="197"/>
                </a:lnTo>
                <a:lnTo>
                  <a:pt x="107" y="198"/>
                </a:lnTo>
                <a:lnTo>
                  <a:pt x="111" y="201"/>
                </a:lnTo>
                <a:lnTo>
                  <a:pt x="164" y="253"/>
                </a:lnTo>
                <a:lnTo>
                  <a:pt x="306" y="111"/>
                </a:lnTo>
                <a:lnTo>
                  <a:pt x="309" y="109"/>
                </a:lnTo>
                <a:lnTo>
                  <a:pt x="314" y="108"/>
                </a:lnTo>
                <a:lnTo>
                  <a:pt x="318" y="109"/>
                </a:lnTo>
                <a:lnTo>
                  <a:pt x="323" y="111"/>
                </a:lnTo>
                <a:lnTo>
                  <a:pt x="325" y="114"/>
                </a:lnTo>
                <a:lnTo>
                  <a:pt x="326" y="119"/>
                </a:lnTo>
                <a:lnTo>
                  <a:pt x="325" y="124"/>
                </a:lnTo>
                <a:lnTo>
                  <a:pt x="323" y="127"/>
                </a:lnTo>
                <a:close/>
                <a:moveTo>
                  <a:pt x="323" y="414"/>
                </a:moveTo>
                <a:lnTo>
                  <a:pt x="171" y="565"/>
                </a:lnTo>
                <a:lnTo>
                  <a:pt x="168" y="568"/>
                </a:lnTo>
                <a:lnTo>
                  <a:pt x="164" y="569"/>
                </a:lnTo>
                <a:lnTo>
                  <a:pt x="158" y="568"/>
                </a:lnTo>
                <a:lnTo>
                  <a:pt x="155" y="565"/>
                </a:lnTo>
                <a:lnTo>
                  <a:pt x="94" y="505"/>
                </a:lnTo>
                <a:lnTo>
                  <a:pt x="92" y="502"/>
                </a:lnTo>
                <a:lnTo>
                  <a:pt x="91" y="497"/>
                </a:lnTo>
                <a:lnTo>
                  <a:pt x="92" y="493"/>
                </a:lnTo>
                <a:lnTo>
                  <a:pt x="94" y="488"/>
                </a:lnTo>
                <a:lnTo>
                  <a:pt x="98" y="486"/>
                </a:lnTo>
                <a:lnTo>
                  <a:pt x="103" y="485"/>
                </a:lnTo>
                <a:lnTo>
                  <a:pt x="107" y="486"/>
                </a:lnTo>
                <a:lnTo>
                  <a:pt x="111" y="488"/>
                </a:lnTo>
                <a:lnTo>
                  <a:pt x="164" y="540"/>
                </a:lnTo>
                <a:lnTo>
                  <a:pt x="306" y="397"/>
                </a:lnTo>
                <a:lnTo>
                  <a:pt x="309" y="395"/>
                </a:lnTo>
                <a:lnTo>
                  <a:pt x="314" y="394"/>
                </a:lnTo>
                <a:lnTo>
                  <a:pt x="318" y="395"/>
                </a:lnTo>
                <a:lnTo>
                  <a:pt x="323" y="398"/>
                </a:lnTo>
                <a:lnTo>
                  <a:pt x="325" y="401"/>
                </a:lnTo>
                <a:lnTo>
                  <a:pt x="326" y="406"/>
                </a:lnTo>
                <a:lnTo>
                  <a:pt x="325" y="410"/>
                </a:lnTo>
                <a:lnTo>
                  <a:pt x="323" y="414"/>
                </a:lnTo>
                <a:close/>
                <a:moveTo>
                  <a:pt x="707" y="0"/>
                </a:moveTo>
                <a:lnTo>
                  <a:pt x="12" y="0"/>
                </a:lnTo>
                <a:lnTo>
                  <a:pt x="8" y="2"/>
                </a:lnTo>
                <a:lnTo>
                  <a:pt x="3" y="5"/>
                </a:lnTo>
                <a:lnTo>
                  <a:pt x="1" y="8"/>
                </a:lnTo>
                <a:lnTo>
                  <a:pt x="0" y="13"/>
                </a:lnTo>
                <a:lnTo>
                  <a:pt x="0" y="707"/>
                </a:lnTo>
                <a:lnTo>
                  <a:pt x="1" y="713"/>
                </a:lnTo>
                <a:lnTo>
                  <a:pt x="3" y="716"/>
                </a:lnTo>
                <a:lnTo>
                  <a:pt x="8" y="719"/>
                </a:lnTo>
                <a:lnTo>
                  <a:pt x="12" y="719"/>
                </a:lnTo>
                <a:lnTo>
                  <a:pt x="707" y="719"/>
                </a:lnTo>
                <a:lnTo>
                  <a:pt x="711" y="719"/>
                </a:lnTo>
                <a:lnTo>
                  <a:pt x="716" y="716"/>
                </a:lnTo>
                <a:lnTo>
                  <a:pt x="718" y="713"/>
                </a:lnTo>
                <a:lnTo>
                  <a:pt x="719" y="707"/>
                </a:lnTo>
                <a:lnTo>
                  <a:pt x="719" y="13"/>
                </a:lnTo>
                <a:lnTo>
                  <a:pt x="718" y="8"/>
                </a:lnTo>
                <a:lnTo>
                  <a:pt x="716" y="5"/>
                </a:lnTo>
                <a:lnTo>
                  <a:pt x="711" y="2"/>
                </a:lnTo>
                <a:lnTo>
                  <a:pt x="707"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35" name="Freeform 4665" descr="Icon of graph. ">
            <a:extLst>
              <a:ext uri="{FF2B5EF4-FFF2-40B4-BE49-F238E27FC236}">
                <a16:creationId xmlns:a16="http://schemas.microsoft.com/office/drawing/2014/main" id="{557E39B2-E017-4E5C-B53E-DDE3B9D4C92C}"/>
              </a:ext>
            </a:extLst>
          </p:cNvPr>
          <p:cNvSpPr>
            <a:spLocks/>
          </p:cNvSpPr>
          <p:nvPr/>
        </p:nvSpPr>
        <p:spPr bwMode="auto">
          <a:xfrm>
            <a:off x="7877961" y="3531386"/>
            <a:ext cx="347679" cy="347679"/>
          </a:xfrm>
          <a:custGeom>
            <a:avLst/>
            <a:gdLst>
              <a:gd name="T0" fmla="*/ 761 w 904"/>
              <a:gd name="T1" fmla="*/ 213 h 903"/>
              <a:gd name="T2" fmla="*/ 754 w 904"/>
              <a:gd name="T3" fmla="*/ 225 h 903"/>
              <a:gd name="T4" fmla="*/ 576 w 904"/>
              <a:gd name="T5" fmla="*/ 277 h 903"/>
              <a:gd name="T6" fmla="*/ 498 w 904"/>
              <a:gd name="T7" fmla="*/ 298 h 903"/>
              <a:gd name="T8" fmla="*/ 431 w 904"/>
              <a:gd name="T9" fmla="*/ 329 h 903"/>
              <a:gd name="T10" fmla="*/ 578 w 904"/>
              <a:gd name="T11" fmla="*/ 170 h 903"/>
              <a:gd name="T12" fmla="*/ 618 w 904"/>
              <a:gd name="T13" fmla="*/ 180 h 903"/>
              <a:gd name="T14" fmla="*/ 661 w 904"/>
              <a:gd name="T15" fmla="*/ 169 h 903"/>
              <a:gd name="T16" fmla="*/ 693 w 904"/>
              <a:gd name="T17" fmla="*/ 141 h 903"/>
              <a:gd name="T18" fmla="*/ 707 w 904"/>
              <a:gd name="T19" fmla="*/ 99 h 903"/>
              <a:gd name="T20" fmla="*/ 701 w 904"/>
              <a:gd name="T21" fmla="*/ 55 h 903"/>
              <a:gd name="T22" fmla="*/ 676 w 904"/>
              <a:gd name="T23" fmla="*/ 20 h 903"/>
              <a:gd name="T24" fmla="*/ 636 w 904"/>
              <a:gd name="T25" fmla="*/ 2 h 903"/>
              <a:gd name="T26" fmla="*/ 591 w 904"/>
              <a:gd name="T27" fmla="*/ 4 h 903"/>
              <a:gd name="T28" fmla="*/ 554 w 904"/>
              <a:gd name="T29" fmla="*/ 25 h 903"/>
              <a:gd name="T30" fmla="*/ 531 w 904"/>
              <a:gd name="T31" fmla="*/ 63 h 903"/>
              <a:gd name="T32" fmla="*/ 532 w 904"/>
              <a:gd name="T33" fmla="*/ 118 h 903"/>
              <a:gd name="T34" fmla="*/ 369 w 904"/>
              <a:gd name="T35" fmla="*/ 289 h 903"/>
              <a:gd name="T36" fmla="*/ 325 w 904"/>
              <a:gd name="T37" fmla="*/ 289 h 903"/>
              <a:gd name="T38" fmla="*/ 294 w 904"/>
              <a:gd name="T39" fmla="*/ 308 h 903"/>
              <a:gd name="T40" fmla="*/ 275 w 904"/>
              <a:gd name="T41" fmla="*/ 338 h 903"/>
              <a:gd name="T42" fmla="*/ 275 w 904"/>
              <a:gd name="T43" fmla="*/ 383 h 903"/>
              <a:gd name="T44" fmla="*/ 113 w 904"/>
              <a:gd name="T45" fmla="*/ 545 h 903"/>
              <a:gd name="T46" fmla="*/ 64 w 904"/>
              <a:gd name="T47" fmla="*/ 546 h 903"/>
              <a:gd name="T48" fmla="*/ 26 w 904"/>
              <a:gd name="T49" fmla="*/ 568 h 903"/>
              <a:gd name="T50" fmla="*/ 5 w 904"/>
              <a:gd name="T51" fmla="*/ 605 h 903"/>
              <a:gd name="T52" fmla="*/ 3 w 904"/>
              <a:gd name="T53" fmla="*/ 650 h 903"/>
              <a:gd name="T54" fmla="*/ 21 w 904"/>
              <a:gd name="T55" fmla="*/ 690 h 903"/>
              <a:gd name="T56" fmla="*/ 56 w 904"/>
              <a:gd name="T57" fmla="*/ 716 h 903"/>
              <a:gd name="T58" fmla="*/ 100 w 904"/>
              <a:gd name="T59" fmla="*/ 722 h 903"/>
              <a:gd name="T60" fmla="*/ 142 w 904"/>
              <a:gd name="T61" fmla="*/ 706 h 903"/>
              <a:gd name="T62" fmla="*/ 170 w 904"/>
              <a:gd name="T63" fmla="*/ 675 h 903"/>
              <a:gd name="T64" fmla="*/ 181 w 904"/>
              <a:gd name="T65" fmla="*/ 632 h 903"/>
              <a:gd name="T66" fmla="*/ 171 w 904"/>
              <a:gd name="T67" fmla="*/ 591 h 903"/>
              <a:gd name="T68" fmla="*/ 316 w 904"/>
              <a:gd name="T69" fmla="*/ 430 h 903"/>
              <a:gd name="T70" fmla="*/ 286 w 904"/>
              <a:gd name="T71" fmla="*/ 538 h 903"/>
              <a:gd name="T72" fmla="*/ 271 w 904"/>
              <a:gd name="T73" fmla="*/ 753 h 903"/>
              <a:gd name="T74" fmla="*/ 216 w 904"/>
              <a:gd name="T75" fmla="*/ 757 h 903"/>
              <a:gd name="T76" fmla="*/ 212 w 904"/>
              <a:gd name="T77" fmla="*/ 888 h 903"/>
              <a:gd name="T78" fmla="*/ 218 w 904"/>
              <a:gd name="T79" fmla="*/ 901 h 903"/>
              <a:gd name="T80" fmla="*/ 349 w 904"/>
              <a:gd name="T81" fmla="*/ 903 h 903"/>
              <a:gd name="T82" fmla="*/ 361 w 904"/>
              <a:gd name="T83" fmla="*/ 894 h 903"/>
              <a:gd name="T84" fmla="*/ 361 w 904"/>
              <a:gd name="T85" fmla="*/ 762 h 903"/>
              <a:gd name="T86" fmla="*/ 349 w 904"/>
              <a:gd name="T87" fmla="*/ 753 h 903"/>
              <a:gd name="T88" fmla="*/ 305 w 904"/>
              <a:gd name="T89" fmla="*/ 597 h 903"/>
              <a:gd name="T90" fmla="*/ 343 w 904"/>
              <a:gd name="T91" fmla="*/ 469 h 903"/>
              <a:gd name="T92" fmla="*/ 383 w 904"/>
              <a:gd name="T93" fmla="*/ 426 h 903"/>
              <a:gd name="T94" fmla="*/ 418 w 904"/>
              <a:gd name="T95" fmla="*/ 383 h 903"/>
              <a:gd name="T96" fmla="*/ 471 w 904"/>
              <a:gd name="T97" fmla="*/ 342 h 903"/>
              <a:gd name="T98" fmla="*/ 544 w 904"/>
              <a:gd name="T99" fmla="*/ 315 h 903"/>
              <a:gd name="T100" fmla="*/ 627 w 904"/>
              <a:gd name="T101" fmla="*/ 302 h 903"/>
              <a:gd name="T102" fmla="*/ 754 w 904"/>
              <a:gd name="T103" fmla="*/ 348 h 903"/>
              <a:gd name="T104" fmla="*/ 763 w 904"/>
              <a:gd name="T105" fmla="*/ 360 h 903"/>
              <a:gd name="T106" fmla="*/ 895 w 904"/>
              <a:gd name="T107" fmla="*/ 360 h 903"/>
              <a:gd name="T108" fmla="*/ 904 w 904"/>
              <a:gd name="T109" fmla="*/ 348 h 903"/>
              <a:gd name="T110" fmla="*/ 902 w 904"/>
              <a:gd name="T111" fmla="*/ 217 h 903"/>
              <a:gd name="T112" fmla="*/ 889 w 904"/>
              <a:gd name="T113" fmla="*/ 211 h 9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904" h="903">
                <a:moveTo>
                  <a:pt x="889" y="211"/>
                </a:moveTo>
                <a:lnTo>
                  <a:pt x="768" y="211"/>
                </a:lnTo>
                <a:lnTo>
                  <a:pt x="765" y="211"/>
                </a:lnTo>
                <a:lnTo>
                  <a:pt x="763" y="212"/>
                </a:lnTo>
                <a:lnTo>
                  <a:pt x="761" y="213"/>
                </a:lnTo>
                <a:lnTo>
                  <a:pt x="758" y="215"/>
                </a:lnTo>
                <a:lnTo>
                  <a:pt x="756" y="217"/>
                </a:lnTo>
                <a:lnTo>
                  <a:pt x="755" y="220"/>
                </a:lnTo>
                <a:lnTo>
                  <a:pt x="754" y="222"/>
                </a:lnTo>
                <a:lnTo>
                  <a:pt x="754" y="225"/>
                </a:lnTo>
                <a:lnTo>
                  <a:pt x="754" y="271"/>
                </a:lnTo>
                <a:lnTo>
                  <a:pt x="663" y="271"/>
                </a:lnTo>
                <a:lnTo>
                  <a:pt x="627" y="272"/>
                </a:lnTo>
                <a:lnTo>
                  <a:pt x="593" y="275"/>
                </a:lnTo>
                <a:lnTo>
                  <a:pt x="576" y="277"/>
                </a:lnTo>
                <a:lnTo>
                  <a:pt x="561" y="281"/>
                </a:lnTo>
                <a:lnTo>
                  <a:pt x="545" y="284"/>
                </a:lnTo>
                <a:lnTo>
                  <a:pt x="529" y="287"/>
                </a:lnTo>
                <a:lnTo>
                  <a:pt x="513" y="292"/>
                </a:lnTo>
                <a:lnTo>
                  <a:pt x="498" y="298"/>
                </a:lnTo>
                <a:lnTo>
                  <a:pt x="484" y="302"/>
                </a:lnTo>
                <a:lnTo>
                  <a:pt x="470" y="309"/>
                </a:lnTo>
                <a:lnTo>
                  <a:pt x="457" y="315"/>
                </a:lnTo>
                <a:lnTo>
                  <a:pt x="443" y="323"/>
                </a:lnTo>
                <a:lnTo>
                  <a:pt x="431" y="329"/>
                </a:lnTo>
                <a:lnTo>
                  <a:pt x="418" y="337"/>
                </a:lnTo>
                <a:lnTo>
                  <a:pt x="415" y="328"/>
                </a:lnTo>
                <a:lnTo>
                  <a:pt x="409" y="319"/>
                </a:lnTo>
                <a:lnTo>
                  <a:pt x="565" y="163"/>
                </a:lnTo>
                <a:lnTo>
                  <a:pt x="578" y="170"/>
                </a:lnTo>
                <a:lnTo>
                  <a:pt x="590" y="176"/>
                </a:lnTo>
                <a:lnTo>
                  <a:pt x="597" y="178"/>
                </a:lnTo>
                <a:lnTo>
                  <a:pt x="604" y="179"/>
                </a:lnTo>
                <a:lnTo>
                  <a:pt x="610" y="180"/>
                </a:lnTo>
                <a:lnTo>
                  <a:pt x="618" y="180"/>
                </a:lnTo>
                <a:lnTo>
                  <a:pt x="627" y="180"/>
                </a:lnTo>
                <a:lnTo>
                  <a:pt x="636" y="178"/>
                </a:lnTo>
                <a:lnTo>
                  <a:pt x="644" y="176"/>
                </a:lnTo>
                <a:lnTo>
                  <a:pt x="653" y="173"/>
                </a:lnTo>
                <a:lnTo>
                  <a:pt x="661" y="169"/>
                </a:lnTo>
                <a:lnTo>
                  <a:pt x="668" y="164"/>
                </a:lnTo>
                <a:lnTo>
                  <a:pt x="676" y="160"/>
                </a:lnTo>
                <a:lnTo>
                  <a:pt x="681" y="154"/>
                </a:lnTo>
                <a:lnTo>
                  <a:pt x="687" y="147"/>
                </a:lnTo>
                <a:lnTo>
                  <a:pt x="693" y="141"/>
                </a:lnTo>
                <a:lnTo>
                  <a:pt x="697" y="133"/>
                </a:lnTo>
                <a:lnTo>
                  <a:pt x="701" y="125"/>
                </a:lnTo>
                <a:lnTo>
                  <a:pt x="704" y="117"/>
                </a:lnTo>
                <a:lnTo>
                  <a:pt x="706" y="108"/>
                </a:lnTo>
                <a:lnTo>
                  <a:pt x="707" y="99"/>
                </a:lnTo>
                <a:lnTo>
                  <a:pt x="709" y="90"/>
                </a:lnTo>
                <a:lnTo>
                  <a:pt x="707" y="81"/>
                </a:lnTo>
                <a:lnTo>
                  <a:pt x="706" y="72"/>
                </a:lnTo>
                <a:lnTo>
                  <a:pt x="704" y="63"/>
                </a:lnTo>
                <a:lnTo>
                  <a:pt x="701" y="55"/>
                </a:lnTo>
                <a:lnTo>
                  <a:pt x="697" y="47"/>
                </a:lnTo>
                <a:lnTo>
                  <a:pt x="693" y="39"/>
                </a:lnTo>
                <a:lnTo>
                  <a:pt x="687" y="32"/>
                </a:lnTo>
                <a:lnTo>
                  <a:pt x="681" y="25"/>
                </a:lnTo>
                <a:lnTo>
                  <a:pt x="676" y="20"/>
                </a:lnTo>
                <a:lnTo>
                  <a:pt x="668" y="15"/>
                </a:lnTo>
                <a:lnTo>
                  <a:pt x="661" y="11"/>
                </a:lnTo>
                <a:lnTo>
                  <a:pt x="653" y="6"/>
                </a:lnTo>
                <a:lnTo>
                  <a:pt x="644" y="4"/>
                </a:lnTo>
                <a:lnTo>
                  <a:pt x="636" y="2"/>
                </a:lnTo>
                <a:lnTo>
                  <a:pt x="627" y="0"/>
                </a:lnTo>
                <a:lnTo>
                  <a:pt x="618" y="0"/>
                </a:lnTo>
                <a:lnTo>
                  <a:pt x="609" y="0"/>
                </a:lnTo>
                <a:lnTo>
                  <a:pt x="600" y="2"/>
                </a:lnTo>
                <a:lnTo>
                  <a:pt x="591" y="4"/>
                </a:lnTo>
                <a:lnTo>
                  <a:pt x="583" y="6"/>
                </a:lnTo>
                <a:lnTo>
                  <a:pt x="575" y="11"/>
                </a:lnTo>
                <a:lnTo>
                  <a:pt x="567" y="15"/>
                </a:lnTo>
                <a:lnTo>
                  <a:pt x="561" y="20"/>
                </a:lnTo>
                <a:lnTo>
                  <a:pt x="554" y="25"/>
                </a:lnTo>
                <a:lnTo>
                  <a:pt x="548" y="32"/>
                </a:lnTo>
                <a:lnTo>
                  <a:pt x="543" y="39"/>
                </a:lnTo>
                <a:lnTo>
                  <a:pt x="538" y="47"/>
                </a:lnTo>
                <a:lnTo>
                  <a:pt x="535" y="55"/>
                </a:lnTo>
                <a:lnTo>
                  <a:pt x="531" y="63"/>
                </a:lnTo>
                <a:lnTo>
                  <a:pt x="529" y="72"/>
                </a:lnTo>
                <a:lnTo>
                  <a:pt x="528" y="81"/>
                </a:lnTo>
                <a:lnTo>
                  <a:pt x="528" y="90"/>
                </a:lnTo>
                <a:lnTo>
                  <a:pt x="529" y="105"/>
                </a:lnTo>
                <a:lnTo>
                  <a:pt x="532" y="118"/>
                </a:lnTo>
                <a:lnTo>
                  <a:pt x="537" y="131"/>
                </a:lnTo>
                <a:lnTo>
                  <a:pt x="545" y="142"/>
                </a:lnTo>
                <a:lnTo>
                  <a:pt x="388" y="298"/>
                </a:lnTo>
                <a:lnTo>
                  <a:pt x="379" y="293"/>
                </a:lnTo>
                <a:lnTo>
                  <a:pt x="369" y="289"/>
                </a:lnTo>
                <a:lnTo>
                  <a:pt x="358" y="286"/>
                </a:lnTo>
                <a:lnTo>
                  <a:pt x="347" y="285"/>
                </a:lnTo>
                <a:lnTo>
                  <a:pt x="339" y="286"/>
                </a:lnTo>
                <a:lnTo>
                  <a:pt x="331" y="287"/>
                </a:lnTo>
                <a:lnTo>
                  <a:pt x="325" y="289"/>
                </a:lnTo>
                <a:lnTo>
                  <a:pt x="318" y="292"/>
                </a:lnTo>
                <a:lnTo>
                  <a:pt x="311" y="294"/>
                </a:lnTo>
                <a:lnTo>
                  <a:pt x="304" y="299"/>
                </a:lnTo>
                <a:lnTo>
                  <a:pt x="299" y="303"/>
                </a:lnTo>
                <a:lnTo>
                  <a:pt x="294" y="308"/>
                </a:lnTo>
                <a:lnTo>
                  <a:pt x="288" y="313"/>
                </a:lnTo>
                <a:lnTo>
                  <a:pt x="284" y="319"/>
                </a:lnTo>
                <a:lnTo>
                  <a:pt x="281" y="325"/>
                </a:lnTo>
                <a:lnTo>
                  <a:pt x="277" y="332"/>
                </a:lnTo>
                <a:lnTo>
                  <a:pt x="275" y="338"/>
                </a:lnTo>
                <a:lnTo>
                  <a:pt x="273" y="346"/>
                </a:lnTo>
                <a:lnTo>
                  <a:pt x="271" y="353"/>
                </a:lnTo>
                <a:lnTo>
                  <a:pt x="271" y="361"/>
                </a:lnTo>
                <a:lnTo>
                  <a:pt x="273" y="372"/>
                </a:lnTo>
                <a:lnTo>
                  <a:pt x="275" y="383"/>
                </a:lnTo>
                <a:lnTo>
                  <a:pt x="278" y="393"/>
                </a:lnTo>
                <a:lnTo>
                  <a:pt x="284" y="403"/>
                </a:lnTo>
                <a:lnTo>
                  <a:pt x="134" y="553"/>
                </a:lnTo>
                <a:lnTo>
                  <a:pt x="124" y="547"/>
                </a:lnTo>
                <a:lnTo>
                  <a:pt x="113" y="545"/>
                </a:lnTo>
                <a:lnTo>
                  <a:pt x="102" y="543"/>
                </a:lnTo>
                <a:lnTo>
                  <a:pt x="91" y="542"/>
                </a:lnTo>
                <a:lnTo>
                  <a:pt x="82" y="542"/>
                </a:lnTo>
                <a:lnTo>
                  <a:pt x="73" y="544"/>
                </a:lnTo>
                <a:lnTo>
                  <a:pt x="64" y="546"/>
                </a:lnTo>
                <a:lnTo>
                  <a:pt x="56" y="548"/>
                </a:lnTo>
                <a:lnTo>
                  <a:pt x="48" y="553"/>
                </a:lnTo>
                <a:lnTo>
                  <a:pt x="40" y="557"/>
                </a:lnTo>
                <a:lnTo>
                  <a:pt x="33" y="562"/>
                </a:lnTo>
                <a:lnTo>
                  <a:pt x="26" y="568"/>
                </a:lnTo>
                <a:lnTo>
                  <a:pt x="21" y="574"/>
                </a:lnTo>
                <a:lnTo>
                  <a:pt x="16" y="581"/>
                </a:lnTo>
                <a:lnTo>
                  <a:pt x="12" y="589"/>
                </a:lnTo>
                <a:lnTo>
                  <a:pt x="7" y="597"/>
                </a:lnTo>
                <a:lnTo>
                  <a:pt x="5" y="605"/>
                </a:lnTo>
                <a:lnTo>
                  <a:pt x="3" y="614"/>
                </a:lnTo>
                <a:lnTo>
                  <a:pt x="0" y="623"/>
                </a:lnTo>
                <a:lnTo>
                  <a:pt x="0" y="632"/>
                </a:lnTo>
                <a:lnTo>
                  <a:pt x="0" y="641"/>
                </a:lnTo>
                <a:lnTo>
                  <a:pt x="3" y="650"/>
                </a:lnTo>
                <a:lnTo>
                  <a:pt x="5" y="659"/>
                </a:lnTo>
                <a:lnTo>
                  <a:pt x="7" y="667"/>
                </a:lnTo>
                <a:lnTo>
                  <a:pt x="12" y="675"/>
                </a:lnTo>
                <a:lnTo>
                  <a:pt x="16" y="683"/>
                </a:lnTo>
                <a:lnTo>
                  <a:pt x="21" y="690"/>
                </a:lnTo>
                <a:lnTo>
                  <a:pt x="26" y="696"/>
                </a:lnTo>
                <a:lnTo>
                  <a:pt x="33" y="702"/>
                </a:lnTo>
                <a:lnTo>
                  <a:pt x="40" y="706"/>
                </a:lnTo>
                <a:lnTo>
                  <a:pt x="48" y="711"/>
                </a:lnTo>
                <a:lnTo>
                  <a:pt x="56" y="716"/>
                </a:lnTo>
                <a:lnTo>
                  <a:pt x="64" y="718"/>
                </a:lnTo>
                <a:lnTo>
                  <a:pt x="73" y="720"/>
                </a:lnTo>
                <a:lnTo>
                  <a:pt x="82" y="722"/>
                </a:lnTo>
                <a:lnTo>
                  <a:pt x="91" y="722"/>
                </a:lnTo>
                <a:lnTo>
                  <a:pt x="100" y="722"/>
                </a:lnTo>
                <a:lnTo>
                  <a:pt x="109" y="720"/>
                </a:lnTo>
                <a:lnTo>
                  <a:pt x="118" y="718"/>
                </a:lnTo>
                <a:lnTo>
                  <a:pt x="126" y="716"/>
                </a:lnTo>
                <a:lnTo>
                  <a:pt x="134" y="711"/>
                </a:lnTo>
                <a:lnTo>
                  <a:pt x="142" y="706"/>
                </a:lnTo>
                <a:lnTo>
                  <a:pt x="148" y="702"/>
                </a:lnTo>
                <a:lnTo>
                  <a:pt x="155" y="696"/>
                </a:lnTo>
                <a:lnTo>
                  <a:pt x="161" y="690"/>
                </a:lnTo>
                <a:lnTo>
                  <a:pt x="165" y="683"/>
                </a:lnTo>
                <a:lnTo>
                  <a:pt x="170" y="675"/>
                </a:lnTo>
                <a:lnTo>
                  <a:pt x="174" y="667"/>
                </a:lnTo>
                <a:lnTo>
                  <a:pt x="177" y="659"/>
                </a:lnTo>
                <a:lnTo>
                  <a:pt x="179" y="650"/>
                </a:lnTo>
                <a:lnTo>
                  <a:pt x="181" y="641"/>
                </a:lnTo>
                <a:lnTo>
                  <a:pt x="181" y="632"/>
                </a:lnTo>
                <a:lnTo>
                  <a:pt x="181" y="623"/>
                </a:lnTo>
                <a:lnTo>
                  <a:pt x="180" y="615"/>
                </a:lnTo>
                <a:lnTo>
                  <a:pt x="178" y="607"/>
                </a:lnTo>
                <a:lnTo>
                  <a:pt x="174" y="599"/>
                </a:lnTo>
                <a:lnTo>
                  <a:pt x="171" y="591"/>
                </a:lnTo>
                <a:lnTo>
                  <a:pt x="168" y="585"/>
                </a:lnTo>
                <a:lnTo>
                  <a:pt x="163" y="578"/>
                </a:lnTo>
                <a:lnTo>
                  <a:pt x="157" y="571"/>
                </a:lnTo>
                <a:lnTo>
                  <a:pt x="305" y="424"/>
                </a:lnTo>
                <a:lnTo>
                  <a:pt x="316" y="430"/>
                </a:lnTo>
                <a:lnTo>
                  <a:pt x="328" y="433"/>
                </a:lnTo>
                <a:lnTo>
                  <a:pt x="314" y="457"/>
                </a:lnTo>
                <a:lnTo>
                  <a:pt x="303" y="483"/>
                </a:lnTo>
                <a:lnTo>
                  <a:pt x="294" y="510"/>
                </a:lnTo>
                <a:lnTo>
                  <a:pt x="286" y="538"/>
                </a:lnTo>
                <a:lnTo>
                  <a:pt x="279" y="568"/>
                </a:lnTo>
                <a:lnTo>
                  <a:pt x="275" y="598"/>
                </a:lnTo>
                <a:lnTo>
                  <a:pt x="273" y="630"/>
                </a:lnTo>
                <a:lnTo>
                  <a:pt x="271" y="662"/>
                </a:lnTo>
                <a:lnTo>
                  <a:pt x="271" y="753"/>
                </a:lnTo>
                <a:lnTo>
                  <a:pt x="226" y="753"/>
                </a:lnTo>
                <a:lnTo>
                  <a:pt x="223" y="753"/>
                </a:lnTo>
                <a:lnTo>
                  <a:pt x="221" y="754"/>
                </a:lnTo>
                <a:lnTo>
                  <a:pt x="218" y="755"/>
                </a:lnTo>
                <a:lnTo>
                  <a:pt x="216" y="757"/>
                </a:lnTo>
                <a:lnTo>
                  <a:pt x="214" y="760"/>
                </a:lnTo>
                <a:lnTo>
                  <a:pt x="213" y="762"/>
                </a:lnTo>
                <a:lnTo>
                  <a:pt x="212" y="764"/>
                </a:lnTo>
                <a:lnTo>
                  <a:pt x="212" y="767"/>
                </a:lnTo>
                <a:lnTo>
                  <a:pt x="212" y="888"/>
                </a:lnTo>
                <a:lnTo>
                  <a:pt x="212" y="891"/>
                </a:lnTo>
                <a:lnTo>
                  <a:pt x="213" y="894"/>
                </a:lnTo>
                <a:lnTo>
                  <a:pt x="214" y="896"/>
                </a:lnTo>
                <a:lnTo>
                  <a:pt x="216" y="898"/>
                </a:lnTo>
                <a:lnTo>
                  <a:pt x="218" y="901"/>
                </a:lnTo>
                <a:lnTo>
                  <a:pt x="221" y="902"/>
                </a:lnTo>
                <a:lnTo>
                  <a:pt x="223" y="903"/>
                </a:lnTo>
                <a:lnTo>
                  <a:pt x="226" y="903"/>
                </a:lnTo>
                <a:lnTo>
                  <a:pt x="347" y="903"/>
                </a:lnTo>
                <a:lnTo>
                  <a:pt x="349" y="903"/>
                </a:lnTo>
                <a:lnTo>
                  <a:pt x="353" y="902"/>
                </a:lnTo>
                <a:lnTo>
                  <a:pt x="355" y="901"/>
                </a:lnTo>
                <a:lnTo>
                  <a:pt x="357" y="898"/>
                </a:lnTo>
                <a:lnTo>
                  <a:pt x="360" y="896"/>
                </a:lnTo>
                <a:lnTo>
                  <a:pt x="361" y="894"/>
                </a:lnTo>
                <a:lnTo>
                  <a:pt x="362" y="891"/>
                </a:lnTo>
                <a:lnTo>
                  <a:pt x="362" y="888"/>
                </a:lnTo>
                <a:lnTo>
                  <a:pt x="362" y="767"/>
                </a:lnTo>
                <a:lnTo>
                  <a:pt x="362" y="764"/>
                </a:lnTo>
                <a:lnTo>
                  <a:pt x="361" y="762"/>
                </a:lnTo>
                <a:lnTo>
                  <a:pt x="360" y="760"/>
                </a:lnTo>
                <a:lnTo>
                  <a:pt x="357" y="757"/>
                </a:lnTo>
                <a:lnTo>
                  <a:pt x="355" y="755"/>
                </a:lnTo>
                <a:lnTo>
                  <a:pt x="353" y="754"/>
                </a:lnTo>
                <a:lnTo>
                  <a:pt x="349" y="753"/>
                </a:lnTo>
                <a:lnTo>
                  <a:pt x="347" y="753"/>
                </a:lnTo>
                <a:lnTo>
                  <a:pt x="302" y="753"/>
                </a:lnTo>
                <a:lnTo>
                  <a:pt x="302" y="662"/>
                </a:lnTo>
                <a:lnTo>
                  <a:pt x="303" y="629"/>
                </a:lnTo>
                <a:lnTo>
                  <a:pt x="305" y="597"/>
                </a:lnTo>
                <a:lnTo>
                  <a:pt x="310" y="566"/>
                </a:lnTo>
                <a:lnTo>
                  <a:pt x="317" y="537"/>
                </a:lnTo>
                <a:lnTo>
                  <a:pt x="326" y="509"/>
                </a:lnTo>
                <a:lnTo>
                  <a:pt x="336" y="482"/>
                </a:lnTo>
                <a:lnTo>
                  <a:pt x="343" y="469"/>
                </a:lnTo>
                <a:lnTo>
                  <a:pt x="348" y="457"/>
                </a:lnTo>
                <a:lnTo>
                  <a:pt x="355" y="446"/>
                </a:lnTo>
                <a:lnTo>
                  <a:pt x="363" y="434"/>
                </a:lnTo>
                <a:lnTo>
                  <a:pt x="373" y="431"/>
                </a:lnTo>
                <a:lnTo>
                  <a:pt x="383" y="426"/>
                </a:lnTo>
                <a:lnTo>
                  <a:pt x="393" y="420"/>
                </a:lnTo>
                <a:lnTo>
                  <a:pt x="401" y="413"/>
                </a:lnTo>
                <a:lnTo>
                  <a:pt x="408" y="404"/>
                </a:lnTo>
                <a:lnTo>
                  <a:pt x="414" y="395"/>
                </a:lnTo>
                <a:lnTo>
                  <a:pt x="418" y="383"/>
                </a:lnTo>
                <a:lnTo>
                  <a:pt x="421" y="372"/>
                </a:lnTo>
                <a:lnTo>
                  <a:pt x="433" y="364"/>
                </a:lnTo>
                <a:lnTo>
                  <a:pt x="445" y="356"/>
                </a:lnTo>
                <a:lnTo>
                  <a:pt x="458" y="348"/>
                </a:lnTo>
                <a:lnTo>
                  <a:pt x="471" y="342"/>
                </a:lnTo>
                <a:lnTo>
                  <a:pt x="485" y="335"/>
                </a:lnTo>
                <a:lnTo>
                  <a:pt x="498" y="329"/>
                </a:lnTo>
                <a:lnTo>
                  <a:pt x="513" y="324"/>
                </a:lnTo>
                <a:lnTo>
                  <a:pt x="529" y="319"/>
                </a:lnTo>
                <a:lnTo>
                  <a:pt x="544" y="315"/>
                </a:lnTo>
                <a:lnTo>
                  <a:pt x="559" y="311"/>
                </a:lnTo>
                <a:lnTo>
                  <a:pt x="576" y="308"/>
                </a:lnTo>
                <a:lnTo>
                  <a:pt x="593" y="306"/>
                </a:lnTo>
                <a:lnTo>
                  <a:pt x="610" y="303"/>
                </a:lnTo>
                <a:lnTo>
                  <a:pt x="627" y="302"/>
                </a:lnTo>
                <a:lnTo>
                  <a:pt x="645" y="301"/>
                </a:lnTo>
                <a:lnTo>
                  <a:pt x="663" y="301"/>
                </a:lnTo>
                <a:lnTo>
                  <a:pt x="754" y="301"/>
                </a:lnTo>
                <a:lnTo>
                  <a:pt x="754" y="346"/>
                </a:lnTo>
                <a:lnTo>
                  <a:pt x="754" y="348"/>
                </a:lnTo>
                <a:lnTo>
                  <a:pt x="755" y="352"/>
                </a:lnTo>
                <a:lnTo>
                  <a:pt x="756" y="354"/>
                </a:lnTo>
                <a:lnTo>
                  <a:pt x="758" y="356"/>
                </a:lnTo>
                <a:lnTo>
                  <a:pt x="761" y="359"/>
                </a:lnTo>
                <a:lnTo>
                  <a:pt x="763" y="360"/>
                </a:lnTo>
                <a:lnTo>
                  <a:pt x="765" y="361"/>
                </a:lnTo>
                <a:lnTo>
                  <a:pt x="768" y="361"/>
                </a:lnTo>
                <a:lnTo>
                  <a:pt x="889" y="361"/>
                </a:lnTo>
                <a:lnTo>
                  <a:pt x="892" y="361"/>
                </a:lnTo>
                <a:lnTo>
                  <a:pt x="895" y="360"/>
                </a:lnTo>
                <a:lnTo>
                  <a:pt x="897" y="359"/>
                </a:lnTo>
                <a:lnTo>
                  <a:pt x="899" y="356"/>
                </a:lnTo>
                <a:lnTo>
                  <a:pt x="902" y="354"/>
                </a:lnTo>
                <a:lnTo>
                  <a:pt x="903" y="352"/>
                </a:lnTo>
                <a:lnTo>
                  <a:pt x="904" y="348"/>
                </a:lnTo>
                <a:lnTo>
                  <a:pt x="904" y="346"/>
                </a:lnTo>
                <a:lnTo>
                  <a:pt x="904" y="225"/>
                </a:lnTo>
                <a:lnTo>
                  <a:pt x="904" y="222"/>
                </a:lnTo>
                <a:lnTo>
                  <a:pt x="903" y="220"/>
                </a:lnTo>
                <a:lnTo>
                  <a:pt x="902" y="217"/>
                </a:lnTo>
                <a:lnTo>
                  <a:pt x="899" y="215"/>
                </a:lnTo>
                <a:lnTo>
                  <a:pt x="897" y="213"/>
                </a:lnTo>
                <a:lnTo>
                  <a:pt x="895" y="212"/>
                </a:lnTo>
                <a:lnTo>
                  <a:pt x="892" y="211"/>
                </a:lnTo>
                <a:lnTo>
                  <a:pt x="889" y="21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grpSp>
        <p:nvGrpSpPr>
          <p:cNvPr id="36" name="Group 35" descr="Icon of human being and gear. ">
            <a:extLst>
              <a:ext uri="{FF2B5EF4-FFF2-40B4-BE49-F238E27FC236}">
                <a16:creationId xmlns:a16="http://schemas.microsoft.com/office/drawing/2014/main" id="{ECC5F635-1712-4572-A9EC-F94E2199DDBD}"/>
              </a:ext>
            </a:extLst>
          </p:cNvPr>
          <p:cNvGrpSpPr/>
          <p:nvPr/>
        </p:nvGrpSpPr>
        <p:grpSpPr>
          <a:xfrm>
            <a:off x="7133464" y="5355478"/>
            <a:ext cx="338073" cy="339996"/>
            <a:chOff x="6450013" y="5349875"/>
            <a:chExt cx="279399" cy="280988"/>
          </a:xfrm>
          <a:solidFill>
            <a:schemeClr val="bg1"/>
          </a:solidFill>
        </p:grpSpPr>
        <p:sp>
          <p:nvSpPr>
            <p:cNvPr id="37" name="Freeform 3673">
              <a:extLst>
                <a:ext uri="{FF2B5EF4-FFF2-40B4-BE49-F238E27FC236}">
                  <a16:creationId xmlns:a16="http://schemas.microsoft.com/office/drawing/2014/main" id="{D1391604-D4EC-48A8-AE57-EDF194392FB1}"/>
                </a:ext>
              </a:extLst>
            </p:cNvPr>
            <p:cNvSpPr>
              <a:spLocks/>
            </p:cNvSpPr>
            <p:nvPr/>
          </p:nvSpPr>
          <p:spPr bwMode="auto">
            <a:xfrm>
              <a:off x="6450013" y="5349875"/>
              <a:ext cx="182562" cy="238125"/>
            </a:xfrm>
            <a:custGeom>
              <a:avLst/>
              <a:gdLst>
                <a:gd name="T0" fmla="*/ 379 w 459"/>
                <a:gd name="T1" fmla="*/ 550 h 602"/>
                <a:gd name="T2" fmla="*/ 380 w 459"/>
                <a:gd name="T3" fmla="*/ 519 h 602"/>
                <a:gd name="T4" fmla="*/ 345 w 459"/>
                <a:gd name="T5" fmla="*/ 495 h 602"/>
                <a:gd name="T6" fmla="*/ 397 w 459"/>
                <a:gd name="T7" fmla="*/ 400 h 602"/>
                <a:gd name="T8" fmla="*/ 408 w 459"/>
                <a:gd name="T9" fmla="*/ 395 h 602"/>
                <a:gd name="T10" fmla="*/ 450 w 459"/>
                <a:gd name="T11" fmla="*/ 406 h 602"/>
                <a:gd name="T12" fmla="*/ 412 w 459"/>
                <a:gd name="T13" fmla="*/ 384 h 602"/>
                <a:gd name="T14" fmla="*/ 376 w 459"/>
                <a:gd name="T15" fmla="*/ 370 h 602"/>
                <a:gd name="T16" fmla="*/ 361 w 459"/>
                <a:gd name="T17" fmla="*/ 307 h 602"/>
                <a:gd name="T18" fmla="*/ 379 w 459"/>
                <a:gd name="T19" fmla="*/ 288 h 602"/>
                <a:gd name="T20" fmla="*/ 397 w 459"/>
                <a:gd name="T21" fmla="*/ 252 h 602"/>
                <a:gd name="T22" fmla="*/ 406 w 459"/>
                <a:gd name="T23" fmla="*/ 214 h 602"/>
                <a:gd name="T24" fmla="*/ 415 w 459"/>
                <a:gd name="T25" fmla="*/ 202 h 602"/>
                <a:gd name="T26" fmla="*/ 420 w 459"/>
                <a:gd name="T27" fmla="*/ 183 h 602"/>
                <a:gd name="T28" fmla="*/ 416 w 459"/>
                <a:gd name="T29" fmla="*/ 152 h 602"/>
                <a:gd name="T30" fmla="*/ 412 w 459"/>
                <a:gd name="T31" fmla="*/ 121 h 602"/>
                <a:gd name="T32" fmla="*/ 420 w 459"/>
                <a:gd name="T33" fmla="*/ 78 h 602"/>
                <a:gd name="T34" fmla="*/ 415 w 459"/>
                <a:gd name="T35" fmla="*/ 45 h 602"/>
                <a:gd name="T36" fmla="*/ 403 w 459"/>
                <a:gd name="T37" fmla="*/ 27 h 602"/>
                <a:gd name="T38" fmla="*/ 382 w 459"/>
                <a:gd name="T39" fmla="*/ 15 h 602"/>
                <a:gd name="T40" fmla="*/ 341 w 459"/>
                <a:gd name="T41" fmla="*/ 3 h 602"/>
                <a:gd name="T42" fmla="*/ 291 w 459"/>
                <a:gd name="T43" fmla="*/ 0 h 602"/>
                <a:gd name="T44" fmla="*/ 245 w 459"/>
                <a:gd name="T45" fmla="*/ 9 h 602"/>
                <a:gd name="T46" fmla="*/ 213 w 459"/>
                <a:gd name="T47" fmla="*/ 27 h 602"/>
                <a:gd name="T48" fmla="*/ 201 w 459"/>
                <a:gd name="T49" fmla="*/ 42 h 602"/>
                <a:gd name="T50" fmla="*/ 181 w 459"/>
                <a:gd name="T51" fmla="*/ 44 h 602"/>
                <a:gd name="T52" fmla="*/ 163 w 459"/>
                <a:gd name="T53" fmla="*/ 56 h 602"/>
                <a:gd name="T54" fmla="*/ 155 w 459"/>
                <a:gd name="T55" fmla="*/ 87 h 602"/>
                <a:gd name="T56" fmla="*/ 164 w 459"/>
                <a:gd name="T57" fmla="*/ 138 h 602"/>
                <a:gd name="T58" fmla="*/ 159 w 459"/>
                <a:gd name="T59" fmla="*/ 144 h 602"/>
                <a:gd name="T60" fmla="*/ 150 w 459"/>
                <a:gd name="T61" fmla="*/ 162 h 602"/>
                <a:gd name="T62" fmla="*/ 149 w 459"/>
                <a:gd name="T63" fmla="*/ 184 h 602"/>
                <a:gd name="T64" fmla="*/ 154 w 459"/>
                <a:gd name="T65" fmla="*/ 201 h 602"/>
                <a:gd name="T66" fmla="*/ 163 w 459"/>
                <a:gd name="T67" fmla="*/ 214 h 602"/>
                <a:gd name="T68" fmla="*/ 169 w 459"/>
                <a:gd name="T69" fmla="*/ 237 h 602"/>
                <a:gd name="T70" fmla="*/ 179 w 459"/>
                <a:gd name="T71" fmla="*/ 271 h 602"/>
                <a:gd name="T72" fmla="*/ 203 w 459"/>
                <a:gd name="T73" fmla="*/ 306 h 602"/>
                <a:gd name="T74" fmla="*/ 215 w 459"/>
                <a:gd name="T75" fmla="*/ 364 h 602"/>
                <a:gd name="T76" fmla="*/ 171 w 459"/>
                <a:gd name="T77" fmla="*/ 381 h 602"/>
                <a:gd name="T78" fmla="*/ 106 w 459"/>
                <a:gd name="T79" fmla="*/ 401 h 602"/>
                <a:gd name="T80" fmla="*/ 46 w 459"/>
                <a:gd name="T81" fmla="*/ 428 h 602"/>
                <a:gd name="T82" fmla="*/ 22 w 459"/>
                <a:gd name="T83" fmla="*/ 449 h 602"/>
                <a:gd name="T84" fmla="*/ 10 w 459"/>
                <a:gd name="T85" fmla="*/ 479 h 602"/>
                <a:gd name="T86" fmla="*/ 2 w 459"/>
                <a:gd name="T87" fmla="*/ 540 h 602"/>
                <a:gd name="T88" fmla="*/ 1 w 459"/>
                <a:gd name="T89" fmla="*/ 594 h 602"/>
                <a:gd name="T90" fmla="*/ 11 w 459"/>
                <a:gd name="T91" fmla="*/ 602 h 602"/>
                <a:gd name="T92" fmla="*/ 345 w 459"/>
                <a:gd name="T93" fmla="*/ 589 h 602"/>
                <a:gd name="T94" fmla="*/ 352 w 459"/>
                <a:gd name="T95" fmla="*/ 577 h 6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59" h="602">
                  <a:moveTo>
                    <a:pt x="352" y="577"/>
                  </a:moveTo>
                  <a:lnTo>
                    <a:pt x="380" y="560"/>
                  </a:lnTo>
                  <a:lnTo>
                    <a:pt x="379" y="550"/>
                  </a:lnTo>
                  <a:lnTo>
                    <a:pt x="379" y="540"/>
                  </a:lnTo>
                  <a:lnTo>
                    <a:pt x="379" y="530"/>
                  </a:lnTo>
                  <a:lnTo>
                    <a:pt x="380" y="519"/>
                  </a:lnTo>
                  <a:lnTo>
                    <a:pt x="352" y="503"/>
                  </a:lnTo>
                  <a:lnTo>
                    <a:pt x="348" y="499"/>
                  </a:lnTo>
                  <a:lnTo>
                    <a:pt x="345" y="495"/>
                  </a:lnTo>
                  <a:lnTo>
                    <a:pt x="345" y="490"/>
                  </a:lnTo>
                  <a:lnTo>
                    <a:pt x="346" y="486"/>
                  </a:lnTo>
                  <a:lnTo>
                    <a:pt x="397" y="400"/>
                  </a:lnTo>
                  <a:lnTo>
                    <a:pt x="399" y="397"/>
                  </a:lnTo>
                  <a:lnTo>
                    <a:pt x="403" y="395"/>
                  </a:lnTo>
                  <a:lnTo>
                    <a:pt x="408" y="395"/>
                  </a:lnTo>
                  <a:lnTo>
                    <a:pt x="413" y="396"/>
                  </a:lnTo>
                  <a:lnTo>
                    <a:pt x="441" y="413"/>
                  </a:lnTo>
                  <a:lnTo>
                    <a:pt x="450" y="406"/>
                  </a:lnTo>
                  <a:lnTo>
                    <a:pt x="459" y="401"/>
                  </a:lnTo>
                  <a:lnTo>
                    <a:pt x="424" y="388"/>
                  </a:lnTo>
                  <a:lnTo>
                    <a:pt x="412" y="384"/>
                  </a:lnTo>
                  <a:lnTo>
                    <a:pt x="400" y="379"/>
                  </a:lnTo>
                  <a:lnTo>
                    <a:pt x="389" y="375"/>
                  </a:lnTo>
                  <a:lnTo>
                    <a:pt x="376" y="370"/>
                  </a:lnTo>
                  <a:lnTo>
                    <a:pt x="368" y="368"/>
                  </a:lnTo>
                  <a:lnTo>
                    <a:pt x="361" y="364"/>
                  </a:lnTo>
                  <a:lnTo>
                    <a:pt x="361" y="307"/>
                  </a:lnTo>
                  <a:lnTo>
                    <a:pt x="366" y="302"/>
                  </a:lnTo>
                  <a:lnTo>
                    <a:pt x="372" y="297"/>
                  </a:lnTo>
                  <a:lnTo>
                    <a:pt x="379" y="288"/>
                  </a:lnTo>
                  <a:lnTo>
                    <a:pt x="385" y="279"/>
                  </a:lnTo>
                  <a:lnTo>
                    <a:pt x="391" y="266"/>
                  </a:lnTo>
                  <a:lnTo>
                    <a:pt x="397" y="252"/>
                  </a:lnTo>
                  <a:lnTo>
                    <a:pt x="400" y="235"/>
                  </a:lnTo>
                  <a:lnTo>
                    <a:pt x="402" y="216"/>
                  </a:lnTo>
                  <a:lnTo>
                    <a:pt x="406" y="214"/>
                  </a:lnTo>
                  <a:lnTo>
                    <a:pt x="409" y="211"/>
                  </a:lnTo>
                  <a:lnTo>
                    <a:pt x="412" y="207"/>
                  </a:lnTo>
                  <a:lnTo>
                    <a:pt x="415" y="202"/>
                  </a:lnTo>
                  <a:lnTo>
                    <a:pt x="417" y="197"/>
                  </a:lnTo>
                  <a:lnTo>
                    <a:pt x="418" y="191"/>
                  </a:lnTo>
                  <a:lnTo>
                    <a:pt x="420" y="183"/>
                  </a:lnTo>
                  <a:lnTo>
                    <a:pt x="420" y="175"/>
                  </a:lnTo>
                  <a:lnTo>
                    <a:pt x="420" y="164"/>
                  </a:lnTo>
                  <a:lnTo>
                    <a:pt x="416" y="152"/>
                  </a:lnTo>
                  <a:lnTo>
                    <a:pt x="412" y="144"/>
                  </a:lnTo>
                  <a:lnTo>
                    <a:pt x="406" y="137"/>
                  </a:lnTo>
                  <a:lnTo>
                    <a:pt x="412" y="121"/>
                  </a:lnTo>
                  <a:lnTo>
                    <a:pt x="417" y="101"/>
                  </a:lnTo>
                  <a:lnTo>
                    <a:pt x="420" y="89"/>
                  </a:lnTo>
                  <a:lnTo>
                    <a:pt x="420" y="78"/>
                  </a:lnTo>
                  <a:lnTo>
                    <a:pt x="420" y="65"/>
                  </a:lnTo>
                  <a:lnTo>
                    <a:pt x="417" y="53"/>
                  </a:lnTo>
                  <a:lnTo>
                    <a:pt x="415" y="45"/>
                  </a:lnTo>
                  <a:lnTo>
                    <a:pt x="412" y="39"/>
                  </a:lnTo>
                  <a:lnTo>
                    <a:pt x="407" y="34"/>
                  </a:lnTo>
                  <a:lnTo>
                    <a:pt x="403" y="27"/>
                  </a:lnTo>
                  <a:lnTo>
                    <a:pt x="397" y="24"/>
                  </a:lnTo>
                  <a:lnTo>
                    <a:pt x="390" y="18"/>
                  </a:lnTo>
                  <a:lnTo>
                    <a:pt x="382" y="15"/>
                  </a:lnTo>
                  <a:lnTo>
                    <a:pt x="376" y="12"/>
                  </a:lnTo>
                  <a:lnTo>
                    <a:pt x="359" y="7"/>
                  </a:lnTo>
                  <a:lnTo>
                    <a:pt x="341" y="3"/>
                  </a:lnTo>
                  <a:lnTo>
                    <a:pt x="325" y="0"/>
                  </a:lnTo>
                  <a:lnTo>
                    <a:pt x="307" y="0"/>
                  </a:lnTo>
                  <a:lnTo>
                    <a:pt x="291" y="0"/>
                  </a:lnTo>
                  <a:lnTo>
                    <a:pt x="276" y="2"/>
                  </a:lnTo>
                  <a:lnTo>
                    <a:pt x="260" y="6"/>
                  </a:lnTo>
                  <a:lnTo>
                    <a:pt x="245" y="9"/>
                  </a:lnTo>
                  <a:lnTo>
                    <a:pt x="231" y="16"/>
                  </a:lnTo>
                  <a:lnTo>
                    <a:pt x="218" y="22"/>
                  </a:lnTo>
                  <a:lnTo>
                    <a:pt x="213" y="27"/>
                  </a:lnTo>
                  <a:lnTo>
                    <a:pt x="209" y="31"/>
                  </a:lnTo>
                  <a:lnTo>
                    <a:pt x="204" y="36"/>
                  </a:lnTo>
                  <a:lnTo>
                    <a:pt x="201" y="42"/>
                  </a:lnTo>
                  <a:lnTo>
                    <a:pt x="194" y="42"/>
                  </a:lnTo>
                  <a:lnTo>
                    <a:pt x="187" y="43"/>
                  </a:lnTo>
                  <a:lnTo>
                    <a:pt x="181" y="44"/>
                  </a:lnTo>
                  <a:lnTo>
                    <a:pt x="176" y="45"/>
                  </a:lnTo>
                  <a:lnTo>
                    <a:pt x="168" y="51"/>
                  </a:lnTo>
                  <a:lnTo>
                    <a:pt x="163" y="56"/>
                  </a:lnTo>
                  <a:lnTo>
                    <a:pt x="158" y="65"/>
                  </a:lnTo>
                  <a:lnTo>
                    <a:pt x="155" y="75"/>
                  </a:lnTo>
                  <a:lnTo>
                    <a:pt x="155" y="87"/>
                  </a:lnTo>
                  <a:lnTo>
                    <a:pt x="155" y="98"/>
                  </a:lnTo>
                  <a:lnTo>
                    <a:pt x="159" y="120"/>
                  </a:lnTo>
                  <a:lnTo>
                    <a:pt x="164" y="138"/>
                  </a:lnTo>
                  <a:lnTo>
                    <a:pt x="164" y="139"/>
                  </a:lnTo>
                  <a:lnTo>
                    <a:pt x="164" y="139"/>
                  </a:lnTo>
                  <a:lnTo>
                    <a:pt x="159" y="144"/>
                  </a:lnTo>
                  <a:lnTo>
                    <a:pt x="154" y="151"/>
                  </a:lnTo>
                  <a:lnTo>
                    <a:pt x="151" y="156"/>
                  </a:lnTo>
                  <a:lnTo>
                    <a:pt x="150" y="162"/>
                  </a:lnTo>
                  <a:lnTo>
                    <a:pt x="149" y="170"/>
                  </a:lnTo>
                  <a:lnTo>
                    <a:pt x="149" y="176"/>
                  </a:lnTo>
                  <a:lnTo>
                    <a:pt x="149" y="184"/>
                  </a:lnTo>
                  <a:lnTo>
                    <a:pt x="150" y="191"/>
                  </a:lnTo>
                  <a:lnTo>
                    <a:pt x="151" y="196"/>
                  </a:lnTo>
                  <a:lnTo>
                    <a:pt x="154" y="201"/>
                  </a:lnTo>
                  <a:lnTo>
                    <a:pt x="156" y="206"/>
                  </a:lnTo>
                  <a:lnTo>
                    <a:pt x="159" y="210"/>
                  </a:lnTo>
                  <a:lnTo>
                    <a:pt x="163" y="214"/>
                  </a:lnTo>
                  <a:lnTo>
                    <a:pt x="167" y="216"/>
                  </a:lnTo>
                  <a:lnTo>
                    <a:pt x="168" y="227"/>
                  </a:lnTo>
                  <a:lnTo>
                    <a:pt x="169" y="237"/>
                  </a:lnTo>
                  <a:lnTo>
                    <a:pt x="172" y="246"/>
                  </a:lnTo>
                  <a:lnTo>
                    <a:pt x="174" y="255"/>
                  </a:lnTo>
                  <a:lnTo>
                    <a:pt x="179" y="271"/>
                  </a:lnTo>
                  <a:lnTo>
                    <a:pt x="187" y="286"/>
                  </a:lnTo>
                  <a:lnTo>
                    <a:pt x="195" y="297"/>
                  </a:lnTo>
                  <a:lnTo>
                    <a:pt x="203" y="306"/>
                  </a:lnTo>
                  <a:lnTo>
                    <a:pt x="210" y="314"/>
                  </a:lnTo>
                  <a:lnTo>
                    <a:pt x="215" y="319"/>
                  </a:lnTo>
                  <a:lnTo>
                    <a:pt x="215" y="364"/>
                  </a:lnTo>
                  <a:lnTo>
                    <a:pt x="201" y="369"/>
                  </a:lnTo>
                  <a:lnTo>
                    <a:pt x="186" y="375"/>
                  </a:lnTo>
                  <a:lnTo>
                    <a:pt x="171" y="381"/>
                  </a:lnTo>
                  <a:lnTo>
                    <a:pt x="155" y="384"/>
                  </a:lnTo>
                  <a:lnTo>
                    <a:pt x="129" y="393"/>
                  </a:lnTo>
                  <a:lnTo>
                    <a:pt x="106" y="401"/>
                  </a:lnTo>
                  <a:lnTo>
                    <a:pt x="83" y="410"/>
                  </a:lnTo>
                  <a:lnTo>
                    <a:pt x="64" y="419"/>
                  </a:lnTo>
                  <a:lnTo>
                    <a:pt x="46" y="428"/>
                  </a:lnTo>
                  <a:lnTo>
                    <a:pt x="32" y="438"/>
                  </a:lnTo>
                  <a:lnTo>
                    <a:pt x="27" y="444"/>
                  </a:lnTo>
                  <a:lnTo>
                    <a:pt x="22" y="449"/>
                  </a:lnTo>
                  <a:lnTo>
                    <a:pt x="18" y="455"/>
                  </a:lnTo>
                  <a:lnTo>
                    <a:pt x="15" y="460"/>
                  </a:lnTo>
                  <a:lnTo>
                    <a:pt x="10" y="479"/>
                  </a:lnTo>
                  <a:lnTo>
                    <a:pt x="6" y="499"/>
                  </a:lnTo>
                  <a:lnTo>
                    <a:pt x="4" y="521"/>
                  </a:lnTo>
                  <a:lnTo>
                    <a:pt x="2" y="540"/>
                  </a:lnTo>
                  <a:lnTo>
                    <a:pt x="0" y="573"/>
                  </a:lnTo>
                  <a:lnTo>
                    <a:pt x="0" y="589"/>
                  </a:lnTo>
                  <a:lnTo>
                    <a:pt x="1" y="594"/>
                  </a:lnTo>
                  <a:lnTo>
                    <a:pt x="4" y="598"/>
                  </a:lnTo>
                  <a:lnTo>
                    <a:pt x="7" y="600"/>
                  </a:lnTo>
                  <a:lnTo>
                    <a:pt x="11" y="602"/>
                  </a:lnTo>
                  <a:lnTo>
                    <a:pt x="350" y="602"/>
                  </a:lnTo>
                  <a:lnTo>
                    <a:pt x="346" y="594"/>
                  </a:lnTo>
                  <a:lnTo>
                    <a:pt x="345" y="589"/>
                  </a:lnTo>
                  <a:lnTo>
                    <a:pt x="345" y="585"/>
                  </a:lnTo>
                  <a:lnTo>
                    <a:pt x="348" y="581"/>
                  </a:lnTo>
                  <a:lnTo>
                    <a:pt x="352" y="57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38" name="Freeform 3674">
              <a:extLst>
                <a:ext uri="{FF2B5EF4-FFF2-40B4-BE49-F238E27FC236}">
                  <a16:creationId xmlns:a16="http://schemas.microsoft.com/office/drawing/2014/main" id="{44A4D0F8-0767-41BC-BE62-0AED99EC8B25}"/>
                </a:ext>
              </a:extLst>
            </p:cNvPr>
            <p:cNvSpPr>
              <a:spLocks noEditPoints="1"/>
            </p:cNvSpPr>
            <p:nvPr/>
          </p:nvSpPr>
          <p:spPr bwMode="auto">
            <a:xfrm>
              <a:off x="6597650" y="5497513"/>
              <a:ext cx="131762" cy="133350"/>
            </a:xfrm>
            <a:custGeom>
              <a:avLst/>
              <a:gdLst>
                <a:gd name="T0" fmla="*/ 151 w 332"/>
                <a:gd name="T1" fmla="*/ 243 h 336"/>
                <a:gd name="T2" fmla="*/ 129 w 332"/>
                <a:gd name="T3" fmla="*/ 235 h 336"/>
                <a:gd name="T4" fmla="*/ 111 w 332"/>
                <a:gd name="T5" fmla="*/ 222 h 336"/>
                <a:gd name="T6" fmla="*/ 97 w 332"/>
                <a:gd name="T7" fmla="*/ 204 h 336"/>
                <a:gd name="T8" fmla="*/ 89 w 332"/>
                <a:gd name="T9" fmla="*/ 182 h 336"/>
                <a:gd name="T10" fmla="*/ 88 w 332"/>
                <a:gd name="T11" fmla="*/ 159 h 336"/>
                <a:gd name="T12" fmla="*/ 94 w 332"/>
                <a:gd name="T13" fmla="*/ 136 h 336"/>
                <a:gd name="T14" fmla="*/ 106 w 332"/>
                <a:gd name="T15" fmla="*/ 117 h 336"/>
                <a:gd name="T16" fmla="*/ 122 w 332"/>
                <a:gd name="T17" fmla="*/ 103 h 336"/>
                <a:gd name="T18" fmla="*/ 143 w 332"/>
                <a:gd name="T19" fmla="*/ 92 h 336"/>
                <a:gd name="T20" fmla="*/ 166 w 332"/>
                <a:gd name="T21" fmla="*/ 89 h 336"/>
                <a:gd name="T22" fmla="*/ 189 w 332"/>
                <a:gd name="T23" fmla="*/ 92 h 336"/>
                <a:gd name="T24" fmla="*/ 210 w 332"/>
                <a:gd name="T25" fmla="*/ 103 h 336"/>
                <a:gd name="T26" fmla="*/ 226 w 332"/>
                <a:gd name="T27" fmla="*/ 117 h 336"/>
                <a:gd name="T28" fmla="*/ 238 w 332"/>
                <a:gd name="T29" fmla="*/ 136 h 336"/>
                <a:gd name="T30" fmla="*/ 243 w 332"/>
                <a:gd name="T31" fmla="*/ 159 h 336"/>
                <a:gd name="T32" fmla="*/ 242 w 332"/>
                <a:gd name="T33" fmla="*/ 182 h 336"/>
                <a:gd name="T34" fmla="*/ 234 w 332"/>
                <a:gd name="T35" fmla="*/ 204 h 336"/>
                <a:gd name="T36" fmla="*/ 221 w 332"/>
                <a:gd name="T37" fmla="*/ 222 h 336"/>
                <a:gd name="T38" fmla="*/ 203 w 332"/>
                <a:gd name="T39" fmla="*/ 235 h 336"/>
                <a:gd name="T40" fmla="*/ 181 w 332"/>
                <a:gd name="T41" fmla="*/ 243 h 336"/>
                <a:gd name="T42" fmla="*/ 306 w 332"/>
                <a:gd name="T43" fmla="*/ 204 h 336"/>
                <a:gd name="T44" fmla="*/ 300 w 332"/>
                <a:gd name="T45" fmla="*/ 195 h 336"/>
                <a:gd name="T46" fmla="*/ 302 w 332"/>
                <a:gd name="T47" fmla="*/ 167 h 336"/>
                <a:gd name="T48" fmla="*/ 300 w 332"/>
                <a:gd name="T49" fmla="*/ 139 h 336"/>
                <a:gd name="T50" fmla="*/ 306 w 332"/>
                <a:gd name="T51" fmla="*/ 130 h 336"/>
                <a:gd name="T52" fmla="*/ 269 w 332"/>
                <a:gd name="T53" fmla="*/ 64 h 336"/>
                <a:gd name="T54" fmla="*/ 257 w 332"/>
                <a:gd name="T55" fmla="*/ 65 h 336"/>
                <a:gd name="T56" fmla="*/ 242 w 332"/>
                <a:gd name="T57" fmla="*/ 53 h 336"/>
                <a:gd name="T58" fmla="*/ 215 w 332"/>
                <a:gd name="T59" fmla="*/ 35 h 336"/>
                <a:gd name="T60" fmla="*/ 207 w 332"/>
                <a:gd name="T61" fmla="*/ 27 h 336"/>
                <a:gd name="T62" fmla="*/ 135 w 332"/>
                <a:gd name="T63" fmla="*/ 0 h 336"/>
                <a:gd name="T64" fmla="*/ 133 w 332"/>
                <a:gd name="T65" fmla="*/ 31 h 336"/>
                <a:gd name="T66" fmla="*/ 113 w 332"/>
                <a:gd name="T67" fmla="*/ 41 h 336"/>
                <a:gd name="T68" fmla="*/ 77 w 332"/>
                <a:gd name="T69" fmla="*/ 63 h 336"/>
                <a:gd name="T70" fmla="*/ 67 w 332"/>
                <a:gd name="T71" fmla="*/ 65 h 336"/>
                <a:gd name="T72" fmla="*/ 0 w 332"/>
                <a:gd name="T73" fmla="*/ 114 h 336"/>
                <a:gd name="T74" fmla="*/ 31 w 332"/>
                <a:gd name="T75" fmla="*/ 135 h 336"/>
                <a:gd name="T76" fmla="*/ 30 w 332"/>
                <a:gd name="T77" fmla="*/ 154 h 336"/>
                <a:gd name="T78" fmla="*/ 31 w 332"/>
                <a:gd name="T79" fmla="*/ 191 h 336"/>
                <a:gd name="T80" fmla="*/ 29 w 332"/>
                <a:gd name="T81" fmla="*/ 202 h 336"/>
                <a:gd name="T82" fmla="*/ 38 w 332"/>
                <a:gd name="T83" fmla="*/ 284 h 336"/>
                <a:gd name="T84" fmla="*/ 71 w 332"/>
                <a:gd name="T85" fmla="*/ 267 h 336"/>
                <a:gd name="T86" fmla="*/ 89 w 332"/>
                <a:gd name="T87" fmla="*/ 279 h 336"/>
                <a:gd name="T88" fmla="*/ 139 w 332"/>
                <a:gd name="T89" fmla="*/ 300 h 336"/>
                <a:gd name="T90" fmla="*/ 146 w 332"/>
                <a:gd name="T91" fmla="*/ 308 h 336"/>
                <a:gd name="T92" fmla="*/ 207 w 332"/>
                <a:gd name="T93" fmla="*/ 336 h 336"/>
                <a:gd name="T94" fmla="*/ 208 w 332"/>
                <a:gd name="T95" fmla="*/ 306 h 336"/>
                <a:gd name="T96" fmla="*/ 223 w 332"/>
                <a:gd name="T97" fmla="*/ 297 h 336"/>
                <a:gd name="T98" fmla="*/ 246 w 332"/>
                <a:gd name="T99" fmla="*/ 279 h 336"/>
                <a:gd name="T100" fmla="*/ 257 w 332"/>
                <a:gd name="T101" fmla="*/ 268 h 336"/>
                <a:gd name="T102" fmla="*/ 269 w 332"/>
                <a:gd name="T103" fmla="*/ 270 h 336"/>
                <a:gd name="T104" fmla="*/ 306 w 332"/>
                <a:gd name="T105" fmla="*/ 204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 h="336">
                  <a:moveTo>
                    <a:pt x="166" y="245"/>
                  </a:moveTo>
                  <a:lnTo>
                    <a:pt x="158" y="244"/>
                  </a:lnTo>
                  <a:lnTo>
                    <a:pt x="151" y="243"/>
                  </a:lnTo>
                  <a:lnTo>
                    <a:pt x="143" y="241"/>
                  </a:lnTo>
                  <a:lnTo>
                    <a:pt x="135" y="239"/>
                  </a:lnTo>
                  <a:lnTo>
                    <a:pt x="129" y="235"/>
                  </a:lnTo>
                  <a:lnTo>
                    <a:pt x="122" y="231"/>
                  </a:lnTo>
                  <a:lnTo>
                    <a:pt x="116" y="227"/>
                  </a:lnTo>
                  <a:lnTo>
                    <a:pt x="111" y="222"/>
                  </a:lnTo>
                  <a:lnTo>
                    <a:pt x="106" y="217"/>
                  </a:lnTo>
                  <a:lnTo>
                    <a:pt x="101" y="211"/>
                  </a:lnTo>
                  <a:lnTo>
                    <a:pt x="97" y="204"/>
                  </a:lnTo>
                  <a:lnTo>
                    <a:pt x="94" y="198"/>
                  </a:lnTo>
                  <a:lnTo>
                    <a:pt x="92" y="190"/>
                  </a:lnTo>
                  <a:lnTo>
                    <a:pt x="89" y="182"/>
                  </a:lnTo>
                  <a:lnTo>
                    <a:pt x="88" y="175"/>
                  </a:lnTo>
                  <a:lnTo>
                    <a:pt x="88" y="167"/>
                  </a:lnTo>
                  <a:lnTo>
                    <a:pt x="88" y="159"/>
                  </a:lnTo>
                  <a:lnTo>
                    <a:pt x="89" y="151"/>
                  </a:lnTo>
                  <a:lnTo>
                    <a:pt x="92" y="144"/>
                  </a:lnTo>
                  <a:lnTo>
                    <a:pt x="94" y="136"/>
                  </a:lnTo>
                  <a:lnTo>
                    <a:pt x="97" y="130"/>
                  </a:lnTo>
                  <a:lnTo>
                    <a:pt x="101" y="123"/>
                  </a:lnTo>
                  <a:lnTo>
                    <a:pt x="106" y="117"/>
                  </a:lnTo>
                  <a:lnTo>
                    <a:pt x="111" y="112"/>
                  </a:lnTo>
                  <a:lnTo>
                    <a:pt x="116" y="106"/>
                  </a:lnTo>
                  <a:lnTo>
                    <a:pt x="122" y="103"/>
                  </a:lnTo>
                  <a:lnTo>
                    <a:pt x="129" y="99"/>
                  </a:lnTo>
                  <a:lnTo>
                    <a:pt x="135" y="95"/>
                  </a:lnTo>
                  <a:lnTo>
                    <a:pt x="143" y="92"/>
                  </a:lnTo>
                  <a:lnTo>
                    <a:pt x="151" y="90"/>
                  </a:lnTo>
                  <a:lnTo>
                    <a:pt x="158" y="90"/>
                  </a:lnTo>
                  <a:lnTo>
                    <a:pt x="166" y="89"/>
                  </a:lnTo>
                  <a:lnTo>
                    <a:pt x="174" y="90"/>
                  </a:lnTo>
                  <a:lnTo>
                    <a:pt x="181" y="90"/>
                  </a:lnTo>
                  <a:lnTo>
                    <a:pt x="189" y="92"/>
                  </a:lnTo>
                  <a:lnTo>
                    <a:pt x="196" y="95"/>
                  </a:lnTo>
                  <a:lnTo>
                    <a:pt x="203" y="99"/>
                  </a:lnTo>
                  <a:lnTo>
                    <a:pt x="210" y="103"/>
                  </a:lnTo>
                  <a:lnTo>
                    <a:pt x="215" y="106"/>
                  </a:lnTo>
                  <a:lnTo>
                    <a:pt x="221" y="112"/>
                  </a:lnTo>
                  <a:lnTo>
                    <a:pt x="226" y="117"/>
                  </a:lnTo>
                  <a:lnTo>
                    <a:pt x="230" y="123"/>
                  </a:lnTo>
                  <a:lnTo>
                    <a:pt x="234" y="130"/>
                  </a:lnTo>
                  <a:lnTo>
                    <a:pt x="238" y="136"/>
                  </a:lnTo>
                  <a:lnTo>
                    <a:pt x="241" y="144"/>
                  </a:lnTo>
                  <a:lnTo>
                    <a:pt x="242" y="151"/>
                  </a:lnTo>
                  <a:lnTo>
                    <a:pt x="243" y="159"/>
                  </a:lnTo>
                  <a:lnTo>
                    <a:pt x="244" y="167"/>
                  </a:lnTo>
                  <a:lnTo>
                    <a:pt x="243" y="175"/>
                  </a:lnTo>
                  <a:lnTo>
                    <a:pt x="242" y="182"/>
                  </a:lnTo>
                  <a:lnTo>
                    <a:pt x="241" y="190"/>
                  </a:lnTo>
                  <a:lnTo>
                    <a:pt x="238" y="198"/>
                  </a:lnTo>
                  <a:lnTo>
                    <a:pt x="234" y="204"/>
                  </a:lnTo>
                  <a:lnTo>
                    <a:pt x="230" y="211"/>
                  </a:lnTo>
                  <a:lnTo>
                    <a:pt x="226" y="217"/>
                  </a:lnTo>
                  <a:lnTo>
                    <a:pt x="221" y="222"/>
                  </a:lnTo>
                  <a:lnTo>
                    <a:pt x="215" y="227"/>
                  </a:lnTo>
                  <a:lnTo>
                    <a:pt x="210" y="231"/>
                  </a:lnTo>
                  <a:lnTo>
                    <a:pt x="203" y="235"/>
                  </a:lnTo>
                  <a:lnTo>
                    <a:pt x="196" y="239"/>
                  </a:lnTo>
                  <a:lnTo>
                    <a:pt x="189" y="241"/>
                  </a:lnTo>
                  <a:lnTo>
                    <a:pt x="181" y="243"/>
                  </a:lnTo>
                  <a:lnTo>
                    <a:pt x="174" y="244"/>
                  </a:lnTo>
                  <a:lnTo>
                    <a:pt x="166" y="245"/>
                  </a:lnTo>
                  <a:close/>
                  <a:moveTo>
                    <a:pt x="306" y="204"/>
                  </a:moveTo>
                  <a:lnTo>
                    <a:pt x="302" y="202"/>
                  </a:lnTo>
                  <a:lnTo>
                    <a:pt x="301" y="199"/>
                  </a:lnTo>
                  <a:lnTo>
                    <a:pt x="300" y="195"/>
                  </a:lnTo>
                  <a:lnTo>
                    <a:pt x="300" y="191"/>
                  </a:lnTo>
                  <a:lnTo>
                    <a:pt x="302" y="180"/>
                  </a:lnTo>
                  <a:lnTo>
                    <a:pt x="302" y="167"/>
                  </a:lnTo>
                  <a:lnTo>
                    <a:pt x="302" y="154"/>
                  </a:lnTo>
                  <a:lnTo>
                    <a:pt x="300" y="142"/>
                  </a:lnTo>
                  <a:lnTo>
                    <a:pt x="300" y="139"/>
                  </a:lnTo>
                  <a:lnTo>
                    <a:pt x="301" y="135"/>
                  </a:lnTo>
                  <a:lnTo>
                    <a:pt x="302" y="132"/>
                  </a:lnTo>
                  <a:lnTo>
                    <a:pt x="306" y="130"/>
                  </a:lnTo>
                  <a:lnTo>
                    <a:pt x="332" y="114"/>
                  </a:lnTo>
                  <a:lnTo>
                    <a:pt x="293" y="50"/>
                  </a:lnTo>
                  <a:lnTo>
                    <a:pt x="269" y="64"/>
                  </a:lnTo>
                  <a:lnTo>
                    <a:pt x="265" y="65"/>
                  </a:lnTo>
                  <a:lnTo>
                    <a:pt x="261" y="65"/>
                  </a:lnTo>
                  <a:lnTo>
                    <a:pt x="257" y="65"/>
                  </a:lnTo>
                  <a:lnTo>
                    <a:pt x="255" y="63"/>
                  </a:lnTo>
                  <a:lnTo>
                    <a:pt x="251" y="59"/>
                  </a:lnTo>
                  <a:lnTo>
                    <a:pt x="242" y="53"/>
                  </a:lnTo>
                  <a:lnTo>
                    <a:pt x="233" y="45"/>
                  </a:lnTo>
                  <a:lnTo>
                    <a:pt x="224" y="40"/>
                  </a:lnTo>
                  <a:lnTo>
                    <a:pt x="215" y="35"/>
                  </a:lnTo>
                  <a:lnTo>
                    <a:pt x="211" y="33"/>
                  </a:lnTo>
                  <a:lnTo>
                    <a:pt x="208" y="31"/>
                  </a:lnTo>
                  <a:lnTo>
                    <a:pt x="207" y="27"/>
                  </a:lnTo>
                  <a:lnTo>
                    <a:pt x="207" y="24"/>
                  </a:lnTo>
                  <a:lnTo>
                    <a:pt x="207" y="0"/>
                  </a:lnTo>
                  <a:lnTo>
                    <a:pt x="135" y="0"/>
                  </a:lnTo>
                  <a:lnTo>
                    <a:pt x="135" y="24"/>
                  </a:lnTo>
                  <a:lnTo>
                    <a:pt x="134" y="27"/>
                  </a:lnTo>
                  <a:lnTo>
                    <a:pt x="133" y="31"/>
                  </a:lnTo>
                  <a:lnTo>
                    <a:pt x="130" y="33"/>
                  </a:lnTo>
                  <a:lnTo>
                    <a:pt x="126" y="35"/>
                  </a:lnTo>
                  <a:lnTo>
                    <a:pt x="113" y="41"/>
                  </a:lnTo>
                  <a:lnTo>
                    <a:pt x="101" y="47"/>
                  </a:lnTo>
                  <a:lnTo>
                    <a:pt x="88" y="55"/>
                  </a:lnTo>
                  <a:lnTo>
                    <a:pt x="77" y="63"/>
                  </a:lnTo>
                  <a:lnTo>
                    <a:pt x="75" y="65"/>
                  </a:lnTo>
                  <a:lnTo>
                    <a:pt x="71" y="65"/>
                  </a:lnTo>
                  <a:lnTo>
                    <a:pt x="67" y="65"/>
                  </a:lnTo>
                  <a:lnTo>
                    <a:pt x="63" y="64"/>
                  </a:lnTo>
                  <a:lnTo>
                    <a:pt x="38" y="50"/>
                  </a:lnTo>
                  <a:lnTo>
                    <a:pt x="0" y="114"/>
                  </a:lnTo>
                  <a:lnTo>
                    <a:pt x="26" y="130"/>
                  </a:lnTo>
                  <a:lnTo>
                    <a:pt x="29" y="132"/>
                  </a:lnTo>
                  <a:lnTo>
                    <a:pt x="31" y="135"/>
                  </a:lnTo>
                  <a:lnTo>
                    <a:pt x="33" y="139"/>
                  </a:lnTo>
                  <a:lnTo>
                    <a:pt x="31" y="142"/>
                  </a:lnTo>
                  <a:lnTo>
                    <a:pt x="30" y="154"/>
                  </a:lnTo>
                  <a:lnTo>
                    <a:pt x="30" y="167"/>
                  </a:lnTo>
                  <a:lnTo>
                    <a:pt x="30" y="178"/>
                  </a:lnTo>
                  <a:lnTo>
                    <a:pt x="31" y="191"/>
                  </a:lnTo>
                  <a:lnTo>
                    <a:pt x="33" y="195"/>
                  </a:lnTo>
                  <a:lnTo>
                    <a:pt x="31" y="199"/>
                  </a:lnTo>
                  <a:lnTo>
                    <a:pt x="29" y="202"/>
                  </a:lnTo>
                  <a:lnTo>
                    <a:pt x="26" y="204"/>
                  </a:lnTo>
                  <a:lnTo>
                    <a:pt x="0" y="220"/>
                  </a:lnTo>
                  <a:lnTo>
                    <a:pt x="38" y="284"/>
                  </a:lnTo>
                  <a:lnTo>
                    <a:pt x="63" y="270"/>
                  </a:lnTo>
                  <a:lnTo>
                    <a:pt x="67" y="268"/>
                  </a:lnTo>
                  <a:lnTo>
                    <a:pt x="71" y="267"/>
                  </a:lnTo>
                  <a:lnTo>
                    <a:pt x="75" y="268"/>
                  </a:lnTo>
                  <a:lnTo>
                    <a:pt x="77" y="271"/>
                  </a:lnTo>
                  <a:lnTo>
                    <a:pt x="89" y="279"/>
                  </a:lnTo>
                  <a:lnTo>
                    <a:pt x="106" y="286"/>
                  </a:lnTo>
                  <a:lnTo>
                    <a:pt x="124" y="295"/>
                  </a:lnTo>
                  <a:lnTo>
                    <a:pt x="139" y="300"/>
                  </a:lnTo>
                  <a:lnTo>
                    <a:pt x="142" y="303"/>
                  </a:lnTo>
                  <a:lnTo>
                    <a:pt x="144" y="306"/>
                  </a:lnTo>
                  <a:lnTo>
                    <a:pt x="146" y="308"/>
                  </a:lnTo>
                  <a:lnTo>
                    <a:pt x="147" y="312"/>
                  </a:lnTo>
                  <a:lnTo>
                    <a:pt x="147" y="336"/>
                  </a:lnTo>
                  <a:lnTo>
                    <a:pt x="207" y="336"/>
                  </a:lnTo>
                  <a:lnTo>
                    <a:pt x="207" y="312"/>
                  </a:lnTo>
                  <a:lnTo>
                    <a:pt x="207" y="308"/>
                  </a:lnTo>
                  <a:lnTo>
                    <a:pt x="208" y="306"/>
                  </a:lnTo>
                  <a:lnTo>
                    <a:pt x="211" y="303"/>
                  </a:lnTo>
                  <a:lnTo>
                    <a:pt x="215" y="300"/>
                  </a:lnTo>
                  <a:lnTo>
                    <a:pt x="223" y="297"/>
                  </a:lnTo>
                  <a:lnTo>
                    <a:pt x="230" y="291"/>
                  </a:lnTo>
                  <a:lnTo>
                    <a:pt x="238" y="285"/>
                  </a:lnTo>
                  <a:lnTo>
                    <a:pt x="246" y="279"/>
                  </a:lnTo>
                  <a:lnTo>
                    <a:pt x="250" y="275"/>
                  </a:lnTo>
                  <a:lnTo>
                    <a:pt x="255" y="271"/>
                  </a:lnTo>
                  <a:lnTo>
                    <a:pt x="257" y="268"/>
                  </a:lnTo>
                  <a:lnTo>
                    <a:pt x="261" y="267"/>
                  </a:lnTo>
                  <a:lnTo>
                    <a:pt x="265" y="268"/>
                  </a:lnTo>
                  <a:lnTo>
                    <a:pt x="269" y="270"/>
                  </a:lnTo>
                  <a:lnTo>
                    <a:pt x="295" y="284"/>
                  </a:lnTo>
                  <a:lnTo>
                    <a:pt x="332" y="220"/>
                  </a:lnTo>
                  <a:lnTo>
                    <a:pt x="306" y="20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grpSp>
        <p:nvGrpSpPr>
          <p:cNvPr id="39" name="Group 38" descr="Icon of gears. ">
            <a:extLst>
              <a:ext uri="{FF2B5EF4-FFF2-40B4-BE49-F238E27FC236}">
                <a16:creationId xmlns:a16="http://schemas.microsoft.com/office/drawing/2014/main" id="{5BC0E3F0-447D-4721-AB1F-C8243BA36671}"/>
              </a:ext>
            </a:extLst>
          </p:cNvPr>
          <p:cNvGrpSpPr/>
          <p:nvPr/>
        </p:nvGrpSpPr>
        <p:grpSpPr>
          <a:xfrm>
            <a:off x="4717582" y="5353558"/>
            <a:ext cx="343837" cy="343837"/>
            <a:chOff x="7613650" y="1387475"/>
            <a:chExt cx="284163" cy="284163"/>
          </a:xfrm>
          <a:solidFill>
            <a:schemeClr val="bg1"/>
          </a:solidFill>
        </p:grpSpPr>
        <p:sp>
          <p:nvSpPr>
            <p:cNvPr id="40" name="Freeform 4359">
              <a:extLst>
                <a:ext uri="{FF2B5EF4-FFF2-40B4-BE49-F238E27FC236}">
                  <a16:creationId xmlns:a16="http://schemas.microsoft.com/office/drawing/2014/main" id="{351831F3-9830-4A23-8B34-11A3FCCA027E}"/>
                </a:ext>
              </a:extLst>
            </p:cNvPr>
            <p:cNvSpPr>
              <a:spLocks noEditPoints="1"/>
            </p:cNvSpPr>
            <p:nvPr/>
          </p:nvSpPr>
          <p:spPr bwMode="auto">
            <a:xfrm>
              <a:off x="7613650" y="1471613"/>
              <a:ext cx="200025" cy="200025"/>
            </a:xfrm>
            <a:custGeom>
              <a:avLst/>
              <a:gdLst>
                <a:gd name="T0" fmla="*/ 276 w 629"/>
                <a:gd name="T1" fmla="*/ 436 h 629"/>
                <a:gd name="T2" fmla="*/ 233 w 629"/>
                <a:gd name="T3" fmla="*/ 411 h 629"/>
                <a:gd name="T4" fmla="*/ 202 w 629"/>
                <a:gd name="T5" fmla="*/ 374 h 629"/>
                <a:gd name="T6" fmla="*/ 187 w 629"/>
                <a:gd name="T7" fmla="*/ 325 h 629"/>
                <a:gd name="T8" fmla="*/ 192 w 629"/>
                <a:gd name="T9" fmla="*/ 274 h 629"/>
                <a:gd name="T10" fmla="*/ 216 w 629"/>
                <a:gd name="T11" fmla="*/ 231 h 629"/>
                <a:gd name="T12" fmla="*/ 253 w 629"/>
                <a:gd name="T13" fmla="*/ 199 h 629"/>
                <a:gd name="T14" fmla="*/ 301 w 629"/>
                <a:gd name="T15" fmla="*/ 184 h 629"/>
                <a:gd name="T16" fmla="*/ 352 w 629"/>
                <a:gd name="T17" fmla="*/ 190 h 629"/>
                <a:gd name="T18" fmla="*/ 395 w 629"/>
                <a:gd name="T19" fmla="*/ 213 h 629"/>
                <a:gd name="T20" fmla="*/ 426 w 629"/>
                <a:gd name="T21" fmla="*/ 252 h 629"/>
                <a:gd name="T22" fmla="*/ 441 w 629"/>
                <a:gd name="T23" fmla="*/ 300 h 629"/>
                <a:gd name="T24" fmla="*/ 436 w 629"/>
                <a:gd name="T25" fmla="*/ 350 h 629"/>
                <a:gd name="T26" fmla="*/ 413 w 629"/>
                <a:gd name="T27" fmla="*/ 394 h 629"/>
                <a:gd name="T28" fmla="*/ 375 w 629"/>
                <a:gd name="T29" fmla="*/ 425 h 629"/>
                <a:gd name="T30" fmla="*/ 327 w 629"/>
                <a:gd name="T31" fmla="*/ 440 h 629"/>
                <a:gd name="T32" fmla="*/ 572 w 629"/>
                <a:gd name="T33" fmla="*/ 346 h 629"/>
                <a:gd name="T34" fmla="*/ 574 w 629"/>
                <a:gd name="T35" fmla="*/ 302 h 629"/>
                <a:gd name="T36" fmla="*/ 620 w 629"/>
                <a:gd name="T37" fmla="*/ 241 h 629"/>
                <a:gd name="T38" fmla="*/ 628 w 629"/>
                <a:gd name="T39" fmla="*/ 231 h 629"/>
                <a:gd name="T40" fmla="*/ 625 w 629"/>
                <a:gd name="T41" fmla="*/ 219 h 629"/>
                <a:gd name="T42" fmla="*/ 544 w 629"/>
                <a:gd name="T43" fmla="*/ 84 h 629"/>
                <a:gd name="T44" fmla="*/ 532 w 629"/>
                <a:gd name="T45" fmla="*/ 83 h 629"/>
                <a:gd name="T46" fmla="*/ 447 w 629"/>
                <a:gd name="T47" fmla="*/ 88 h 629"/>
                <a:gd name="T48" fmla="*/ 407 w 629"/>
                <a:gd name="T49" fmla="*/ 69 h 629"/>
                <a:gd name="T50" fmla="*/ 404 w 629"/>
                <a:gd name="T51" fmla="*/ 7 h 629"/>
                <a:gd name="T52" fmla="*/ 395 w 629"/>
                <a:gd name="T53" fmla="*/ 0 h 629"/>
                <a:gd name="T54" fmla="*/ 235 w 629"/>
                <a:gd name="T55" fmla="*/ 1 h 629"/>
                <a:gd name="T56" fmla="*/ 227 w 629"/>
                <a:gd name="T57" fmla="*/ 10 h 629"/>
                <a:gd name="T58" fmla="*/ 216 w 629"/>
                <a:gd name="T59" fmla="*/ 72 h 629"/>
                <a:gd name="T60" fmla="*/ 177 w 629"/>
                <a:gd name="T61" fmla="*/ 91 h 629"/>
                <a:gd name="T62" fmla="*/ 98 w 629"/>
                <a:gd name="T63" fmla="*/ 84 h 629"/>
                <a:gd name="T64" fmla="*/ 87 w 629"/>
                <a:gd name="T65" fmla="*/ 83 h 629"/>
                <a:gd name="T66" fmla="*/ 78 w 629"/>
                <a:gd name="T67" fmla="*/ 90 h 629"/>
                <a:gd name="T68" fmla="*/ 1 w 629"/>
                <a:gd name="T69" fmla="*/ 228 h 629"/>
                <a:gd name="T70" fmla="*/ 57 w 629"/>
                <a:gd name="T71" fmla="*/ 269 h 629"/>
                <a:gd name="T72" fmla="*/ 54 w 629"/>
                <a:gd name="T73" fmla="*/ 313 h 629"/>
                <a:gd name="T74" fmla="*/ 57 w 629"/>
                <a:gd name="T75" fmla="*/ 355 h 629"/>
                <a:gd name="T76" fmla="*/ 2 w 629"/>
                <a:gd name="T77" fmla="*/ 391 h 629"/>
                <a:gd name="T78" fmla="*/ 1 w 629"/>
                <a:gd name="T79" fmla="*/ 402 h 629"/>
                <a:gd name="T80" fmla="*/ 86 w 629"/>
                <a:gd name="T81" fmla="*/ 543 h 629"/>
                <a:gd name="T82" fmla="*/ 98 w 629"/>
                <a:gd name="T83" fmla="*/ 542 h 629"/>
                <a:gd name="T84" fmla="*/ 177 w 629"/>
                <a:gd name="T85" fmla="*/ 533 h 629"/>
                <a:gd name="T86" fmla="*/ 216 w 629"/>
                <a:gd name="T87" fmla="*/ 552 h 629"/>
                <a:gd name="T88" fmla="*/ 227 w 629"/>
                <a:gd name="T89" fmla="*/ 620 h 629"/>
                <a:gd name="T90" fmla="*/ 235 w 629"/>
                <a:gd name="T91" fmla="*/ 628 h 629"/>
                <a:gd name="T92" fmla="*/ 395 w 629"/>
                <a:gd name="T93" fmla="*/ 629 h 629"/>
                <a:gd name="T94" fmla="*/ 404 w 629"/>
                <a:gd name="T95" fmla="*/ 623 h 629"/>
                <a:gd name="T96" fmla="*/ 407 w 629"/>
                <a:gd name="T97" fmla="*/ 556 h 629"/>
                <a:gd name="T98" fmla="*/ 447 w 629"/>
                <a:gd name="T99" fmla="*/ 538 h 629"/>
                <a:gd name="T100" fmla="*/ 533 w 629"/>
                <a:gd name="T101" fmla="*/ 543 h 629"/>
                <a:gd name="T102" fmla="*/ 545 w 629"/>
                <a:gd name="T103" fmla="*/ 543 h 629"/>
                <a:gd name="T104" fmla="*/ 627 w 629"/>
                <a:gd name="T105" fmla="*/ 405 h 629"/>
                <a:gd name="T106" fmla="*/ 628 w 629"/>
                <a:gd name="T107" fmla="*/ 394 h 629"/>
                <a:gd name="T108" fmla="*/ 621 w 629"/>
                <a:gd name="T109" fmla="*/ 385 h 6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29" h="629">
                  <a:moveTo>
                    <a:pt x="314" y="441"/>
                  </a:moveTo>
                  <a:lnTo>
                    <a:pt x="301" y="440"/>
                  </a:lnTo>
                  <a:lnTo>
                    <a:pt x="288" y="439"/>
                  </a:lnTo>
                  <a:lnTo>
                    <a:pt x="276" y="436"/>
                  </a:lnTo>
                  <a:lnTo>
                    <a:pt x="264" y="430"/>
                  </a:lnTo>
                  <a:lnTo>
                    <a:pt x="253" y="425"/>
                  </a:lnTo>
                  <a:lnTo>
                    <a:pt x="242" y="418"/>
                  </a:lnTo>
                  <a:lnTo>
                    <a:pt x="233" y="411"/>
                  </a:lnTo>
                  <a:lnTo>
                    <a:pt x="223" y="404"/>
                  </a:lnTo>
                  <a:lnTo>
                    <a:pt x="216" y="394"/>
                  </a:lnTo>
                  <a:lnTo>
                    <a:pt x="208" y="384"/>
                  </a:lnTo>
                  <a:lnTo>
                    <a:pt x="202" y="374"/>
                  </a:lnTo>
                  <a:lnTo>
                    <a:pt x="196" y="362"/>
                  </a:lnTo>
                  <a:lnTo>
                    <a:pt x="192" y="350"/>
                  </a:lnTo>
                  <a:lnTo>
                    <a:pt x="189" y="338"/>
                  </a:lnTo>
                  <a:lnTo>
                    <a:pt x="187" y="325"/>
                  </a:lnTo>
                  <a:lnTo>
                    <a:pt x="186" y="313"/>
                  </a:lnTo>
                  <a:lnTo>
                    <a:pt x="187" y="300"/>
                  </a:lnTo>
                  <a:lnTo>
                    <a:pt x="189" y="287"/>
                  </a:lnTo>
                  <a:lnTo>
                    <a:pt x="192" y="274"/>
                  </a:lnTo>
                  <a:lnTo>
                    <a:pt x="196" y="262"/>
                  </a:lnTo>
                  <a:lnTo>
                    <a:pt x="202" y="252"/>
                  </a:lnTo>
                  <a:lnTo>
                    <a:pt x="208" y="241"/>
                  </a:lnTo>
                  <a:lnTo>
                    <a:pt x="216" y="231"/>
                  </a:lnTo>
                  <a:lnTo>
                    <a:pt x="223" y="222"/>
                  </a:lnTo>
                  <a:lnTo>
                    <a:pt x="233" y="213"/>
                  </a:lnTo>
                  <a:lnTo>
                    <a:pt x="242" y="206"/>
                  </a:lnTo>
                  <a:lnTo>
                    <a:pt x="253" y="199"/>
                  </a:lnTo>
                  <a:lnTo>
                    <a:pt x="264" y="194"/>
                  </a:lnTo>
                  <a:lnTo>
                    <a:pt x="276" y="190"/>
                  </a:lnTo>
                  <a:lnTo>
                    <a:pt x="288" y="186"/>
                  </a:lnTo>
                  <a:lnTo>
                    <a:pt x="301" y="184"/>
                  </a:lnTo>
                  <a:lnTo>
                    <a:pt x="314" y="184"/>
                  </a:lnTo>
                  <a:lnTo>
                    <a:pt x="327" y="184"/>
                  </a:lnTo>
                  <a:lnTo>
                    <a:pt x="340" y="186"/>
                  </a:lnTo>
                  <a:lnTo>
                    <a:pt x="352" y="190"/>
                  </a:lnTo>
                  <a:lnTo>
                    <a:pt x="363" y="194"/>
                  </a:lnTo>
                  <a:lnTo>
                    <a:pt x="375" y="199"/>
                  </a:lnTo>
                  <a:lnTo>
                    <a:pt x="386" y="206"/>
                  </a:lnTo>
                  <a:lnTo>
                    <a:pt x="395" y="213"/>
                  </a:lnTo>
                  <a:lnTo>
                    <a:pt x="404" y="222"/>
                  </a:lnTo>
                  <a:lnTo>
                    <a:pt x="413" y="231"/>
                  </a:lnTo>
                  <a:lnTo>
                    <a:pt x="420" y="241"/>
                  </a:lnTo>
                  <a:lnTo>
                    <a:pt x="426" y="252"/>
                  </a:lnTo>
                  <a:lnTo>
                    <a:pt x="432" y="262"/>
                  </a:lnTo>
                  <a:lnTo>
                    <a:pt x="436" y="274"/>
                  </a:lnTo>
                  <a:lnTo>
                    <a:pt x="439" y="287"/>
                  </a:lnTo>
                  <a:lnTo>
                    <a:pt x="441" y="300"/>
                  </a:lnTo>
                  <a:lnTo>
                    <a:pt x="443" y="313"/>
                  </a:lnTo>
                  <a:lnTo>
                    <a:pt x="441" y="325"/>
                  </a:lnTo>
                  <a:lnTo>
                    <a:pt x="439" y="338"/>
                  </a:lnTo>
                  <a:lnTo>
                    <a:pt x="436" y="350"/>
                  </a:lnTo>
                  <a:lnTo>
                    <a:pt x="432" y="362"/>
                  </a:lnTo>
                  <a:lnTo>
                    <a:pt x="426" y="374"/>
                  </a:lnTo>
                  <a:lnTo>
                    <a:pt x="420" y="384"/>
                  </a:lnTo>
                  <a:lnTo>
                    <a:pt x="413" y="394"/>
                  </a:lnTo>
                  <a:lnTo>
                    <a:pt x="404" y="404"/>
                  </a:lnTo>
                  <a:lnTo>
                    <a:pt x="395" y="411"/>
                  </a:lnTo>
                  <a:lnTo>
                    <a:pt x="386" y="418"/>
                  </a:lnTo>
                  <a:lnTo>
                    <a:pt x="375" y="425"/>
                  </a:lnTo>
                  <a:lnTo>
                    <a:pt x="363" y="430"/>
                  </a:lnTo>
                  <a:lnTo>
                    <a:pt x="352" y="436"/>
                  </a:lnTo>
                  <a:lnTo>
                    <a:pt x="340" y="439"/>
                  </a:lnTo>
                  <a:lnTo>
                    <a:pt x="327" y="440"/>
                  </a:lnTo>
                  <a:lnTo>
                    <a:pt x="314" y="441"/>
                  </a:lnTo>
                  <a:close/>
                  <a:moveTo>
                    <a:pt x="621" y="385"/>
                  </a:moveTo>
                  <a:lnTo>
                    <a:pt x="571" y="355"/>
                  </a:lnTo>
                  <a:lnTo>
                    <a:pt x="572" y="346"/>
                  </a:lnTo>
                  <a:lnTo>
                    <a:pt x="573" y="335"/>
                  </a:lnTo>
                  <a:lnTo>
                    <a:pt x="574" y="323"/>
                  </a:lnTo>
                  <a:lnTo>
                    <a:pt x="574" y="313"/>
                  </a:lnTo>
                  <a:lnTo>
                    <a:pt x="574" y="302"/>
                  </a:lnTo>
                  <a:lnTo>
                    <a:pt x="573" y="291"/>
                  </a:lnTo>
                  <a:lnTo>
                    <a:pt x="572" y="280"/>
                  </a:lnTo>
                  <a:lnTo>
                    <a:pt x="570" y="269"/>
                  </a:lnTo>
                  <a:lnTo>
                    <a:pt x="620" y="241"/>
                  </a:lnTo>
                  <a:lnTo>
                    <a:pt x="623" y="239"/>
                  </a:lnTo>
                  <a:lnTo>
                    <a:pt x="624" y="237"/>
                  </a:lnTo>
                  <a:lnTo>
                    <a:pt x="627" y="234"/>
                  </a:lnTo>
                  <a:lnTo>
                    <a:pt x="628" y="231"/>
                  </a:lnTo>
                  <a:lnTo>
                    <a:pt x="628" y="228"/>
                  </a:lnTo>
                  <a:lnTo>
                    <a:pt x="628" y="226"/>
                  </a:lnTo>
                  <a:lnTo>
                    <a:pt x="628" y="223"/>
                  </a:lnTo>
                  <a:lnTo>
                    <a:pt x="625" y="219"/>
                  </a:lnTo>
                  <a:lnTo>
                    <a:pt x="551" y="90"/>
                  </a:lnTo>
                  <a:lnTo>
                    <a:pt x="548" y="87"/>
                  </a:lnTo>
                  <a:lnTo>
                    <a:pt x="546" y="85"/>
                  </a:lnTo>
                  <a:lnTo>
                    <a:pt x="544" y="84"/>
                  </a:lnTo>
                  <a:lnTo>
                    <a:pt x="541" y="83"/>
                  </a:lnTo>
                  <a:lnTo>
                    <a:pt x="539" y="81"/>
                  </a:lnTo>
                  <a:lnTo>
                    <a:pt x="536" y="81"/>
                  </a:lnTo>
                  <a:lnTo>
                    <a:pt x="532" y="83"/>
                  </a:lnTo>
                  <a:lnTo>
                    <a:pt x="530" y="84"/>
                  </a:lnTo>
                  <a:lnTo>
                    <a:pt x="481" y="113"/>
                  </a:lnTo>
                  <a:lnTo>
                    <a:pt x="465" y="99"/>
                  </a:lnTo>
                  <a:lnTo>
                    <a:pt x="447" y="88"/>
                  </a:lnTo>
                  <a:lnTo>
                    <a:pt x="438" y="83"/>
                  </a:lnTo>
                  <a:lnTo>
                    <a:pt x="429" y="77"/>
                  </a:lnTo>
                  <a:lnTo>
                    <a:pt x="418" y="73"/>
                  </a:lnTo>
                  <a:lnTo>
                    <a:pt x="407" y="69"/>
                  </a:lnTo>
                  <a:lnTo>
                    <a:pt x="407" y="15"/>
                  </a:lnTo>
                  <a:lnTo>
                    <a:pt x="407" y="12"/>
                  </a:lnTo>
                  <a:lnTo>
                    <a:pt x="406" y="10"/>
                  </a:lnTo>
                  <a:lnTo>
                    <a:pt x="404" y="7"/>
                  </a:lnTo>
                  <a:lnTo>
                    <a:pt x="403" y="4"/>
                  </a:lnTo>
                  <a:lnTo>
                    <a:pt x="401" y="2"/>
                  </a:lnTo>
                  <a:lnTo>
                    <a:pt x="398" y="1"/>
                  </a:lnTo>
                  <a:lnTo>
                    <a:pt x="395" y="0"/>
                  </a:lnTo>
                  <a:lnTo>
                    <a:pt x="392" y="0"/>
                  </a:lnTo>
                  <a:lnTo>
                    <a:pt x="241" y="0"/>
                  </a:lnTo>
                  <a:lnTo>
                    <a:pt x="238" y="0"/>
                  </a:lnTo>
                  <a:lnTo>
                    <a:pt x="235" y="1"/>
                  </a:lnTo>
                  <a:lnTo>
                    <a:pt x="233" y="2"/>
                  </a:lnTo>
                  <a:lnTo>
                    <a:pt x="231" y="4"/>
                  </a:lnTo>
                  <a:lnTo>
                    <a:pt x="229" y="7"/>
                  </a:lnTo>
                  <a:lnTo>
                    <a:pt x="227" y="10"/>
                  </a:lnTo>
                  <a:lnTo>
                    <a:pt x="226" y="12"/>
                  </a:lnTo>
                  <a:lnTo>
                    <a:pt x="226" y="15"/>
                  </a:lnTo>
                  <a:lnTo>
                    <a:pt x="226" y="69"/>
                  </a:lnTo>
                  <a:lnTo>
                    <a:pt x="216" y="72"/>
                  </a:lnTo>
                  <a:lnTo>
                    <a:pt x="206" y="76"/>
                  </a:lnTo>
                  <a:lnTo>
                    <a:pt x="196" y="80"/>
                  </a:lnTo>
                  <a:lnTo>
                    <a:pt x="187" y="86"/>
                  </a:lnTo>
                  <a:lnTo>
                    <a:pt x="177" y="91"/>
                  </a:lnTo>
                  <a:lnTo>
                    <a:pt x="168" y="98"/>
                  </a:lnTo>
                  <a:lnTo>
                    <a:pt x="159" y="105"/>
                  </a:lnTo>
                  <a:lnTo>
                    <a:pt x="149" y="113"/>
                  </a:lnTo>
                  <a:lnTo>
                    <a:pt x="98" y="84"/>
                  </a:lnTo>
                  <a:lnTo>
                    <a:pt x="96" y="83"/>
                  </a:lnTo>
                  <a:lnTo>
                    <a:pt x="93" y="81"/>
                  </a:lnTo>
                  <a:lnTo>
                    <a:pt x="90" y="81"/>
                  </a:lnTo>
                  <a:lnTo>
                    <a:pt x="87" y="83"/>
                  </a:lnTo>
                  <a:lnTo>
                    <a:pt x="84" y="84"/>
                  </a:lnTo>
                  <a:lnTo>
                    <a:pt x="82" y="85"/>
                  </a:lnTo>
                  <a:lnTo>
                    <a:pt x="80" y="87"/>
                  </a:lnTo>
                  <a:lnTo>
                    <a:pt x="78" y="90"/>
                  </a:lnTo>
                  <a:lnTo>
                    <a:pt x="3" y="219"/>
                  </a:lnTo>
                  <a:lnTo>
                    <a:pt x="1" y="222"/>
                  </a:lnTo>
                  <a:lnTo>
                    <a:pt x="1" y="225"/>
                  </a:lnTo>
                  <a:lnTo>
                    <a:pt x="1" y="228"/>
                  </a:lnTo>
                  <a:lnTo>
                    <a:pt x="1" y="230"/>
                  </a:lnTo>
                  <a:lnTo>
                    <a:pt x="4" y="236"/>
                  </a:lnTo>
                  <a:lnTo>
                    <a:pt x="8" y="241"/>
                  </a:lnTo>
                  <a:lnTo>
                    <a:pt x="57" y="269"/>
                  </a:lnTo>
                  <a:lnTo>
                    <a:pt x="56" y="280"/>
                  </a:lnTo>
                  <a:lnTo>
                    <a:pt x="55" y="291"/>
                  </a:lnTo>
                  <a:lnTo>
                    <a:pt x="54" y="302"/>
                  </a:lnTo>
                  <a:lnTo>
                    <a:pt x="54" y="313"/>
                  </a:lnTo>
                  <a:lnTo>
                    <a:pt x="54" y="323"/>
                  </a:lnTo>
                  <a:lnTo>
                    <a:pt x="55" y="335"/>
                  </a:lnTo>
                  <a:lnTo>
                    <a:pt x="56" y="346"/>
                  </a:lnTo>
                  <a:lnTo>
                    <a:pt x="57" y="355"/>
                  </a:lnTo>
                  <a:lnTo>
                    <a:pt x="7" y="385"/>
                  </a:lnTo>
                  <a:lnTo>
                    <a:pt x="5" y="387"/>
                  </a:lnTo>
                  <a:lnTo>
                    <a:pt x="3" y="389"/>
                  </a:lnTo>
                  <a:lnTo>
                    <a:pt x="2" y="391"/>
                  </a:lnTo>
                  <a:lnTo>
                    <a:pt x="1" y="394"/>
                  </a:lnTo>
                  <a:lnTo>
                    <a:pt x="0" y="396"/>
                  </a:lnTo>
                  <a:lnTo>
                    <a:pt x="1" y="399"/>
                  </a:lnTo>
                  <a:lnTo>
                    <a:pt x="1" y="402"/>
                  </a:lnTo>
                  <a:lnTo>
                    <a:pt x="2" y="405"/>
                  </a:lnTo>
                  <a:lnTo>
                    <a:pt x="78" y="536"/>
                  </a:lnTo>
                  <a:lnTo>
                    <a:pt x="81" y="540"/>
                  </a:lnTo>
                  <a:lnTo>
                    <a:pt x="86" y="543"/>
                  </a:lnTo>
                  <a:lnTo>
                    <a:pt x="89" y="544"/>
                  </a:lnTo>
                  <a:lnTo>
                    <a:pt x="93" y="544"/>
                  </a:lnTo>
                  <a:lnTo>
                    <a:pt x="95" y="543"/>
                  </a:lnTo>
                  <a:lnTo>
                    <a:pt x="98" y="542"/>
                  </a:lnTo>
                  <a:lnTo>
                    <a:pt x="149" y="513"/>
                  </a:lnTo>
                  <a:lnTo>
                    <a:pt x="159" y="520"/>
                  </a:lnTo>
                  <a:lnTo>
                    <a:pt x="168" y="527"/>
                  </a:lnTo>
                  <a:lnTo>
                    <a:pt x="177" y="533"/>
                  </a:lnTo>
                  <a:lnTo>
                    <a:pt x="187" y="539"/>
                  </a:lnTo>
                  <a:lnTo>
                    <a:pt x="196" y="544"/>
                  </a:lnTo>
                  <a:lnTo>
                    <a:pt x="206" y="549"/>
                  </a:lnTo>
                  <a:lnTo>
                    <a:pt x="216" y="552"/>
                  </a:lnTo>
                  <a:lnTo>
                    <a:pt x="226" y="556"/>
                  </a:lnTo>
                  <a:lnTo>
                    <a:pt x="226" y="614"/>
                  </a:lnTo>
                  <a:lnTo>
                    <a:pt x="226" y="617"/>
                  </a:lnTo>
                  <a:lnTo>
                    <a:pt x="227" y="620"/>
                  </a:lnTo>
                  <a:lnTo>
                    <a:pt x="229" y="623"/>
                  </a:lnTo>
                  <a:lnTo>
                    <a:pt x="231" y="625"/>
                  </a:lnTo>
                  <a:lnTo>
                    <a:pt x="233" y="627"/>
                  </a:lnTo>
                  <a:lnTo>
                    <a:pt x="235" y="628"/>
                  </a:lnTo>
                  <a:lnTo>
                    <a:pt x="238" y="629"/>
                  </a:lnTo>
                  <a:lnTo>
                    <a:pt x="241" y="629"/>
                  </a:lnTo>
                  <a:lnTo>
                    <a:pt x="392" y="629"/>
                  </a:lnTo>
                  <a:lnTo>
                    <a:pt x="395" y="629"/>
                  </a:lnTo>
                  <a:lnTo>
                    <a:pt x="398" y="628"/>
                  </a:lnTo>
                  <a:lnTo>
                    <a:pt x="401" y="627"/>
                  </a:lnTo>
                  <a:lnTo>
                    <a:pt x="403" y="625"/>
                  </a:lnTo>
                  <a:lnTo>
                    <a:pt x="404" y="623"/>
                  </a:lnTo>
                  <a:lnTo>
                    <a:pt x="406" y="620"/>
                  </a:lnTo>
                  <a:lnTo>
                    <a:pt x="407" y="617"/>
                  </a:lnTo>
                  <a:lnTo>
                    <a:pt x="407" y="614"/>
                  </a:lnTo>
                  <a:lnTo>
                    <a:pt x="407" y="556"/>
                  </a:lnTo>
                  <a:lnTo>
                    <a:pt x="418" y="552"/>
                  </a:lnTo>
                  <a:lnTo>
                    <a:pt x="429" y="548"/>
                  </a:lnTo>
                  <a:lnTo>
                    <a:pt x="438" y="544"/>
                  </a:lnTo>
                  <a:lnTo>
                    <a:pt x="447" y="538"/>
                  </a:lnTo>
                  <a:lnTo>
                    <a:pt x="465" y="527"/>
                  </a:lnTo>
                  <a:lnTo>
                    <a:pt x="481" y="513"/>
                  </a:lnTo>
                  <a:lnTo>
                    <a:pt x="530" y="542"/>
                  </a:lnTo>
                  <a:lnTo>
                    <a:pt x="533" y="543"/>
                  </a:lnTo>
                  <a:lnTo>
                    <a:pt x="537" y="544"/>
                  </a:lnTo>
                  <a:lnTo>
                    <a:pt x="539" y="544"/>
                  </a:lnTo>
                  <a:lnTo>
                    <a:pt x="542" y="543"/>
                  </a:lnTo>
                  <a:lnTo>
                    <a:pt x="545" y="543"/>
                  </a:lnTo>
                  <a:lnTo>
                    <a:pt x="547" y="540"/>
                  </a:lnTo>
                  <a:lnTo>
                    <a:pt x="550" y="539"/>
                  </a:lnTo>
                  <a:lnTo>
                    <a:pt x="552" y="536"/>
                  </a:lnTo>
                  <a:lnTo>
                    <a:pt x="627" y="405"/>
                  </a:lnTo>
                  <a:lnTo>
                    <a:pt x="628" y="402"/>
                  </a:lnTo>
                  <a:lnTo>
                    <a:pt x="628" y="399"/>
                  </a:lnTo>
                  <a:lnTo>
                    <a:pt x="629" y="396"/>
                  </a:lnTo>
                  <a:lnTo>
                    <a:pt x="628" y="394"/>
                  </a:lnTo>
                  <a:lnTo>
                    <a:pt x="627" y="391"/>
                  </a:lnTo>
                  <a:lnTo>
                    <a:pt x="625" y="389"/>
                  </a:lnTo>
                  <a:lnTo>
                    <a:pt x="623" y="387"/>
                  </a:lnTo>
                  <a:lnTo>
                    <a:pt x="621" y="3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1" name="Freeform 4360">
              <a:extLst>
                <a:ext uri="{FF2B5EF4-FFF2-40B4-BE49-F238E27FC236}">
                  <a16:creationId xmlns:a16="http://schemas.microsoft.com/office/drawing/2014/main" id="{CDB8F87B-81A2-480F-ADA8-BFB5FD890ACD}"/>
                </a:ext>
              </a:extLst>
            </p:cNvPr>
            <p:cNvSpPr>
              <a:spLocks noEditPoints="1"/>
            </p:cNvSpPr>
            <p:nvPr/>
          </p:nvSpPr>
          <p:spPr bwMode="auto">
            <a:xfrm>
              <a:off x="7781925" y="1387475"/>
              <a:ext cx="115888" cy="117475"/>
            </a:xfrm>
            <a:custGeom>
              <a:avLst/>
              <a:gdLst>
                <a:gd name="T0" fmla="*/ 160 w 362"/>
                <a:gd name="T1" fmla="*/ 252 h 369"/>
                <a:gd name="T2" fmla="*/ 135 w 362"/>
                <a:gd name="T3" fmla="*/ 238 h 369"/>
                <a:gd name="T4" fmla="*/ 118 w 362"/>
                <a:gd name="T5" fmla="*/ 218 h 369"/>
                <a:gd name="T6" fmla="*/ 109 w 362"/>
                <a:gd name="T7" fmla="*/ 190 h 369"/>
                <a:gd name="T8" fmla="*/ 113 w 362"/>
                <a:gd name="T9" fmla="*/ 162 h 369"/>
                <a:gd name="T10" fmla="*/ 125 w 362"/>
                <a:gd name="T11" fmla="*/ 138 h 369"/>
                <a:gd name="T12" fmla="*/ 147 w 362"/>
                <a:gd name="T13" fmla="*/ 121 h 369"/>
                <a:gd name="T14" fmla="*/ 174 w 362"/>
                <a:gd name="T15" fmla="*/ 112 h 369"/>
                <a:gd name="T16" fmla="*/ 202 w 362"/>
                <a:gd name="T17" fmla="*/ 114 h 369"/>
                <a:gd name="T18" fmla="*/ 226 w 362"/>
                <a:gd name="T19" fmla="*/ 128 h 369"/>
                <a:gd name="T20" fmla="*/ 244 w 362"/>
                <a:gd name="T21" fmla="*/ 149 h 369"/>
                <a:gd name="T22" fmla="*/ 252 w 362"/>
                <a:gd name="T23" fmla="*/ 176 h 369"/>
                <a:gd name="T24" fmla="*/ 250 w 362"/>
                <a:gd name="T25" fmla="*/ 205 h 369"/>
                <a:gd name="T26" fmla="*/ 236 w 362"/>
                <a:gd name="T27" fmla="*/ 229 h 369"/>
                <a:gd name="T28" fmla="*/ 215 w 362"/>
                <a:gd name="T29" fmla="*/ 247 h 369"/>
                <a:gd name="T30" fmla="*/ 189 w 362"/>
                <a:gd name="T31" fmla="*/ 254 h 369"/>
                <a:gd name="T32" fmla="*/ 328 w 362"/>
                <a:gd name="T33" fmla="*/ 195 h 369"/>
                <a:gd name="T34" fmla="*/ 354 w 362"/>
                <a:gd name="T35" fmla="*/ 144 h 369"/>
                <a:gd name="T36" fmla="*/ 361 w 362"/>
                <a:gd name="T37" fmla="*/ 136 h 369"/>
                <a:gd name="T38" fmla="*/ 360 w 362"/>
                <a:gd name="T39" fmla="*/ 124 h 369"/>
                <a:gd name="T40" fmla="*/ 316 w 362"/>
                <a:gd name="T41" fmla="*/ 53 h 369"/>
                <a:gd name="T42" fmla="*/ 304 w 362"/>
                <a:gd name="T43" fmla="*/ 52 h 369"/>
                <a:gd name="T44" fmla="*/ 256 w 362"/>
                <a:gd name="T45" fmla="*/ 56 h 369"/>
                <a:gd name="T46" fmla="*/ 236 w 362"/>
                <a:gd name="T47" fmla="*/ 10 h 369"/>
                <a:gd name="T48" fmla="*/ 229 w 362"/>
                <a:gd name="T49" fmla="*/ 2 h 369"/>
                <a:gd name="T50" fmla="*/ 146 w 362"/>
                <a:gd name="T51" fmla="*/ 0 h 369"/>
                <a:gd name="T52" fmla="*/ 135 w 362"/>
                <a:gd name="T53" fmla="*/ 3 h 369"/>
                <a:gd name="T54" fmla="*/ 131 w 362"/>
                <a:gd name="T55" fmla="*/ 14 h 369"/>
                <a:gd name="T56" fmla="*/ 99 w 362"/>
                <a:gd name="T57" fmla="*/ 63 h 369"/>
                <a:gd name="T58" fmla="*/ 55 w 362"/>
                <a:gd name="T59" fmla="*/ 51 h 369"/>
                <a:gd name="T60" fmla="*/ 44 w 362"/>
                <a:gd name="T61" fmla="*/ 54 h 369"/>
                <a:gd name="T62" fmla="*/ 1 w 362"/>
                <a:gd name="T63" fmla="*/ 126 h 369"/>
                <a:gd name="T64" fmla="*/ 2 w 362"/>
                <a:gd name="T65" fmla="*/ 139 h 369"/>
                <a:gd name="T66" fmla="*/ 36 w 362"/>
                <a:gd name="T67" fmla="*/ 160 h 369"/>
                <a:gd name="T68" fmla="*/ 36 w 362"/>
                <a:gd name="T69" fmla="*/ 207 h 369"/>
                <a:gd name="T70" fmla="*/ 1 w 362"/>
                <a:gd name="T71" fmla="*/ 230 h 369"/>
                <a:gd name="T72" fmla="*/ 1 w 362"/>
                <a:gd name="T73" fmla="*/ 240 h 369"/>
                <a:gd name="T74" fmla="*/ 44 w 362"/>
                <a:gd name="T75" fmla="*/ 313 h 369"/>
                <a:gd name="T76" fmla="*/ 60 w 362"/>
                <a:gd name="T77" fmla="*/ 314 h 369"/>
                <a:gd name="T78" fmla="*/ 120 w 362"/>
                <a:gd name="T79" fmla="*/ 316 h 369"/>
                <a:gd name="T80" fmla="*/ 132 w 362"/>
                <a:gd name="T81" fmla="*/ 359 h 369"/>
                <a:gd name="T82" fmla="*/ 140 w 362"/>
                <a:gd name="T83" fmla="*/ 368 h 369"/>
                <a:gd name="T84" fmla="*/ 225 w 362"/>
                <a:gd name="T85" fmla="*/ 368 h 369"/>
                <a:gd name="T86" fmla="*/ 233 w 362"/>
                <a:gd name="T87" fmla="*/ 361 h 369"/>
                <a:gd name="T88" fmla="*/ 237 w 362"/>
                <a:gd name="T89" fmla="*/ 321 h 369"/>
                <a:gd name="T90" fmla="*/ 274 w 362"/>
                <a:gd name="T91" fmla="*/ 298 h 369"/>
                <a:gd name="T92" fmla="*/ 310 w 362"/>
                <a:gd name="T93" fmla="*/ 316 h 369"/>
                <a:gd name="T94" fmla="*/ 360 w 362"/>
                <a:gd name="T95" fmla="*/ 243 h 369"/>
                <a:gd name="T96" fmla="*/ 362 w 362"/>
                <a:gd name="T97" fmla="*/ 232 h 369"/>
                <a:gd name="T98" fmla="*/ 354 w 362"/>
                <a:gd name="T99" fmla="*/ 223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62" h="369">
                  <a:moveTo>
                    <a:pt x="181" y="255"/>
                  </a:moveTo>
                  <a:lnTo>
                    <a:pt x="174" y="254"/>
                  </a:lnTo>
                  <a:lnTo>
                    <a:pt x="166" y="253"/>
                  </a:lnTo>
                  <a:lnTo>
                    <a:pt x="160" y="252"/>
                  </a:lnTo>
                  <a:lnTo>
                    <a:pt x="153" y="249"/>
                  </a:lnTo>
                  <a:lnTo>
                    <a:pt x="147" y="247"/>
                  </a:lnTo>
                  <a:lnTo>
                    <a:pt x="141" y="243"/>
                  </a:lnTo>
                  <a:lnTo>
                    <a:pt x="135" y="238"/>
                  </a:lnTo>
                  <a:lnTo>
                    <a:pt x="131" y="234"/>
                  </a:lnTo>
                  <a:lnTo>
                    <a:pt x="125" y="229"/>
                  </a:lnTo>
                  <a:lnTo>
                    <a:pt x="122" y="223"/>
                  </a:lnTo>
                  <a:lnTo>
                    <a:pt x="118" y="218"/>
                  </a:lnTo>
                  <a:lnTo>
                    <a:pt x="115" y="212"/>
                  </a:lnTo>
                  <a:lnTo>
                    <a:pt x="113" y="205"/>
                  </a:lnTo>
                  <a:lnTo>
                    <a:pt x="110" y="198"/>
                  </a:lnTo>
                  <a:lnTo>
                    <a:pt x="109" y="190"/>
                  </a:lnTo>
                  <a:lnTo>
                    <a:pt x="109" y="183"/>
                  </a:lnTo>
                  <a:lnTo>
                    <a:pt x="109" y="176"/>
                  </a:lnTo>
                  <a:lnTo>
                    <a:pt x="110" y="169"/>
                  </a:lnTo>
                  <a:lnTo>
                    <a:pt x="113" y="162"/>
                  </a:lnTo>
                  <a:lnTo>
                    <a:pt x="115" y="156"/>
                  </a:lnTo>
                  <a:lnTo>
                    <a:pt x="118" y="149"/>
                  </a:lnTo>
                  <a:lnTo>
                    <a:pt x="122" y="143"/>
                  </a:lnTo>
                  <a:lnTo>
                    <a:pt x="125" y="138"/>
                  </a:lnTo>
                  <a:lnTo>
                    <a:pt x="131" y="132"/>
                  </a:lnTo>
                  <a:lnTo>
                    <a:pt x="135" y="128"/>
                  </a:lnTo>
                  <a:lnTo>
                    <a:pt x="141" y="124"/>
                  </a:lnTo>
                  <a:lnTo>
                    <a:pt x="147" y="121"/>
                  </a:lnTo>
                  <a:lnTo>
                    <a:pt x="153" y="117"/>
                  </a:lnTo>
                  <a:lnTo>
                    <a:pt x="160" y="114"/>
                  </a:lnTo>
                  <a:lnTo>
                    <a:pt x="166" y="113"/>
                  </a:lnTo>
                  <a:lnTo>
                    <a:pt x="174" y="112"/>
                  </a:lnTo>
                  <a:lnTo>
                    <a:pt x="181" y="111"/>
                  </a:lnTo>
                  <a:lnTo>
                    <a:pt x="189" y="112"/>
                  </a:lnTo>
                  <a:lnTo>
                    <a:pt x="195" y="113"/>
                  </a:lnTo>
                  <a:lnTo>
                    <a:pt x="202" y="114"/>
                  </a:lnTo>
                  <a:lnTo>
                    <a:pt x="209" y="117"/>
                  </a:lnTo>
                  <a:lnTo>
                    <a:pt x="215" y="121"/>
                  </a:lnTo>
                  <a:lnTo>
                    <a:pt x="221" y="124"/>
                  </a:lnTo>
                  <a:lnTo>
                    <a:pt x="226" y="128"/>
                  </a:lnTo>
                  <a:lnTo>
                    <a:pt x="231" y="132"/>
                  </a:lnTo>
                  <a:lnTo>
                    <a:pt x="236" y="138"/>
                  </a:lnTo>
                  <a:lnTo>
                    <a:pt x="240" y="143"/>
                  </a:lnTo>
                  <a:lnTo>
                    <a:pt x="244" y="149"/>
                  </a:lnTo>
                  <a:lnTo>
                    <a:pt x="247" y="156"/>
                  </a:lnTo>
                  <a:lnTo>
                    <a:pt x="250" y="162"/>
                  </a:lnTo>
                  <a:lnTo>
                    <a:pt x="251" y="169"/>
                  </a:lnTo>
                  <a:lnTo>
                    <a:pt x="252" y="176"/>
                  </a:lnTo>
                  <a:lnTo>
                    <a:pt x="253" y="183"/>
                  </a:lnTo>
                  <a:lnTo>
                    <a:pt x="252" y="190"/>
                  </a:lnTo>
                  <a:lnTo>
                    <a:pt x="251" y="198"/>
                  </a:lnTo>
                  <a:lnTo>
                    <a:pt x="250" y="205"/>
                  </a:lnTo>
                  <a:lnTo>
                    <a:pt x="247" y="212"/>
                  </a:lnTo>
                  <a:lnTo>
                    <a:pt x="244" y="218"/>
                  </a:lnTo>
                  <a:lnTo>
                    <a:pt x="240" y="223"/>
                  </a:lnTo>
                  <a:lnTo>
                    <a:pt x="236" y="229"/>
                  </a:lnTo>
                  <a:lnTo>
                    <a:pt x="231" y="234"/>
                  </a:lnTo>
                  <a:lnTo>
                    <a:pt x="226" y="238"/>
                  </a:lnTo>
                  <a:lnTo>
                    <a:pt x="221" y="243"/>
                  </a:lnTo>
                  <a:lnTo>
                    <a:pt x="215" y="247"/>
                  </a:lnTo>
                  <a:lnTo>
                    <a:pt x="209" y="249"/>
                  </a:lnTo>
                  <a:lnTo>
                    <a:pt x="202" y="252"/>
                  </a:lnTo>
                  <a:lnTo>
                    <a:pt x="195" y="253"/>
                  </a:lnTo>
                  <a:lnTo>
                    <a:pt x="189" y="254"/>
                  </a:lnTo>
                  <a:lnTo>
                    <a:pt x="181" y="255"/>
                  </a:lnTo>
                  <a:close/>
                  <a:moveTo>
                    <a:pt x="354" y="223"/>
                  </a:moveTo>
                  <a:lnTo>
                    <a:pt x="327" y="207"/>
                  </a:lnTo>
                  <a:lnTo>
                    <a:pt x="328" y="195"/>
                  </a:lnTo>
                  <a:lnTo>
                    <a:pt x="328" y="183"/>
                  </a:lnTo>
                  <a:lnTo>
                    <a:pt x="328" y="172"/>
                  </a:lnTo>
                  <a:lnTo>
                    <a:pt x="327" y="160"/>
                  </a:lnTo>
                  <a:lnTo>
                    <a:pt x="354" y="144"/>
                  </a:lnTo>
                  <a:lnTo>
                    <a:pt x="357" y="143"/>
                  </a:lnTo>
                  <a:lnTo>
                    <a:pt x="359" y="141"/>
                  </a:lnTo>
                  <a:lnTo>
                    <a:pt x="360" y="139"/>
                  </a:lnTo>
                  <a:lnTo>
                    <a:pt x="361" y="136"/>
                  </a:lnTo>
                  <a:lnTo>
                    <a:pt x="362" y="132"/>
                  </a:lnTo>
                  <a:lnTo>
                    <a:pt x="362" y="129"/>
                  </a:lnTo>
                  <a:lnTo>
                    <a:pt x="361" y="126"/>
                  </a:lnTo>
                  <a:lnTo>
                    <a:pt x="360" y="124"/>
                  </a:lnTo>
                  <a:lnTo>
                    <a:pt x="322" y="59"/>
                  </a:lnTo>
                  <a:lnTo>
                    <a:pt x="320" y="56"/>
                  </a:lnTo>
                  <a:lnTo>
                    <a:pt x="318" y="54"/>
                  </a:lnTo>
                  <a:lnTo>
                    <a:pt x="316" y="53"/>
                  </a:lnTo>
                  <a:lnTo>
                    <a:pt x="313" y="51"/>
                  </a:lnTo>
                  <a:lnTo>
                    <a:pt x="309" y="51"/>
                  </a:lnTo>
                  <a:lnTo>
                    <a:pt x="307" y="51"/>
                  </a:lnTo>
                  <a:lnTo>
                    <a:pt x="304" y="52"/>
                  </a:lnTo>
                  <a:lnTo>
                    <a:pt x="301" y="53"/>
                  </a:lnTo>
                  <a:lnTo>
                    <a:pt x="274" y="69"/>
                  </a:lnTo>
                  <a:lnTo>
                    <a:pt x="266" y="63"/>
                  </a:lnTo>
                  <a:lnTo>
                    <a:pt x="256" y="56"/>
                  </a:lnTo>
                  <a:lnTo>
                    <a:pt x="246" y="51"/>
                  </a:lnTo>
                  <a:lnTo>
                    <a:pt x="237" y="47"/>
                  </a:lnTo>
                  <a:lnTo>
                    <a:pt x="237" y="14"/>
                  </a:lnTo>
                  <a:lnTo>
                    <a:pt x="236" y="10"/>
                  </a:lnTo>
                  <a:lnTo>
                    <a:pt x="236" y="8"/>
                  </a:lnTo>
                  <a:lnTo>
                    <a:pt x="233" y="5"/>
                  </a:lnTo>
                  <a:lnTo>
                    <a:pt x="232" y="3"/>
                  </a:lnTo>
                  <a:lnTo>
                    <a:pt x="229" y="2"/>
                  </a:lnTo>
                  <a:lnTo>
                    <a:pt x="227" y="1"/>
                  </a:lnTo>
                  <a:lnTo>
                    <a:pt x="224" y="0"/>
                  </a:lnTo>
                  <a:lnTo>
                    <a:pt x="222" y="0"/>
                  </a:lnTo>
                  <a:lnTo>
                    <a:pt x="146" y="0"/>
                  </a:lnTo>
                  <a:lnTo>
                    <a:pt x="143" y="0"/>
                  </a:lnTo>
                  <a:lnTo>
                    <a:pt x="140" y="1"/>
                  </a:lnTo>
                  <a:lnTo>
                    <a:pt x="137" y="2"/>
                  </a:lnTo>
                  <a:lnTo>
                    <a:pt x="135" y="3"/>
                  </a:lnTo>
                  <a:lnTo>
                    <a:pt x="134" y="5"/>
                  </a:lnTo>
                  <a:lnTo>
                    <a:pt x="132" y="8"/>
                  </a:lnTo>
                  <a:lnTo>
                    <a:pt x="132" y="10"/>
                  </a:lnTo>
                  <a:lnTo>
                    <a:pt x="131" y="14"/>
                  </a:lnTo>
                  <a:lnTo>
                    <a:pt x="131" y="47"/>
                  </a:lnTo>
                  <a:lnTo>
                    <a:pt x="120" y="52"/>
                  </a:lnTo>
                  <a:lnTo>
                    <a:pt x="109" y="57"/>
                  </a:lnTo>
                  <a:lnTo>
                    <a:pt x="99" y="63"/>
                  </a:lnTo>
                  <a:lnTo>
                    <a:pt x="90" y="69"/>
                  </a:lnTo>
                  <a:lnTo>
                    <a:pt x="61" y="53"/>
                  </a:lnTo>
                  <a:lnTo>
                    <a:pt x="58" y="52"/>
                  </a:lnTo>
                  <a:lnTo>
                    <a:pt x="55" y="51"/>
                  </a:lnTo>
                  <a:lnTo>
                    <a:pt x="53" y="51"/>
                  </a:lnTo>
                  <a:lnTo>
                    <a:pt x="49" y="51"/>
                  </a:lnTo>
                  <a:lnTo>
                    <a:pt x="47" y="52"/>
                  </a:lnTo>
                  <a:lnTo>
                    <a:pt x="44" y="54"/>
                  </a:lnTo>
                  <a:lnTo>
                    <a:pt x="42" y="56"/>
                  </a:lnTo>
                  <a:lnTo>
                    <a:pt x="41" y="59"/>
                  </a:lnTo>
                  <a:lnTo>
                    <a:pt x="2" y="124"/>
                  </a:lnTo>
                  <a:lnTo>
                    <a:pt x="1" y="126"/>
                  </a:lnTo>
                  <a:lnTo>
                    <a:pt x="0" y="129"/>
                  </a:lnTo>
                  <a:lnTo>
                    <a:pt x="0" y="132"/>
                  </a:lnTo>
                  <a:lnTo>
                    <a:pt x="1" y="136"/>
                  </a:lnTo>
                  <a:lnTo>
                    <a:pt x="2" y="139"/>
                  </a:lnTo>
                  <a:lnTo>
                    <a:pt x="3" y="141"/>
                  </a:lnTo>
                  <a:lnTo>
                    <a:pt x="6" y="143"/>
                  </a:lnTo>
                  <a:lnTo>
                    <a:pt x="8" y="144"/>
                  </a:lnTo>
                  <a:lnTo>
                    <a:pt x="36" y="160"/>
                  </a:lnTo>
                  <a:lnTo>
                    <a:pt x="34" y="172"/>
                  </a:lnTo>
                  <a:lnTo>
                    <a:pt x="34" y="183"/>
                  </a:lnTo>
                  <a:lnTo>
                    <a:pt x="34" y="195"/>
                  </a:lnTo>
                  <a:lnTo>
                    <a:pt x="36" y="207"/>
                  </a:lnTo>
                  <a:lnTo>
                    <a:pt x="8" y="223"/>
                  </a:lnTo>
                  <a:lnTo>
                    <a:pt x="6" y="224"/>
                  </a:lnTo>
                  <a:lnTo>
                    <a:pt x="3" y="227"/>
                  </a:lnTo>
                  <a:lnTo>
                    <a:pt x="1" y="230"/>
                  </a:lnTo>
                  <a:lnTo>
                    <a:pt x="0" y="233"/>
                  </a:lnTo>
                  <a:lnTo>
                    <a:pt x="0" y="235"/>
                  </a:lnTo>
                  <a:lnTo>
                    <a:pt x="0" y="237"/>
                  </a:lnTo>
                  <a:lnTo>
                    <a:pt x="1" y="240"/>
                  </a:lnTo>
                  <a:lnTo>
                    <a:pt x="2" y="243"/>
                  </a:lnTo>
                  <a:lnTo>
                    <a:pt x="40" y="309"/>
                  </a:lnTo>
                  <a:lnTo>
                    <a:pt x="42" y="311"/>
                  </a:lnTo>
                  <a:lnTo>
                    <a:pt x="44" y="313"/>
                  </a:lnTo>
                  <a:lnTo>
                    <a:pt x="46" y="314"/>
                  </a:lnTo>
                  <a:lnTo>
                    <a:pt x="48" y="315"/>
                  </a:lnTo>
                  <a:lnTo>
                    <a:pt x="55" y="316"/>
                  </a:lnTo>
                  <a:lnTo>
                    <a:pt x="60" y="314"/>
                  </a:lnTo>
                  <a:lnTo>
                    <a:pt x="90" y="297"/>
                  </a:lnTo>
                  <a:lnTo>
                    <a:pt x="99" y="304"/>
                  </a:lnTo>
                  <a:lnTo>
                    <a:pt x="109" y="310"/>
                  </a:lnTo>
                  <a:lnTo>
                    <a:pt x="120" y="316"/>
                  </a:lnTo>
                  <a:lnTo>
                    <a:pt x="131" y="321"/>
                  </a:lnTo>
                  <a:lnTo>
                    <a:pt x="131" y="354"/>
                  </a:lnTo>
                  <a:lnTo>
                    <a:pt x="132" y="356"/>
                  </a:lnTo>
                  <a:lnTo>
                    <a:pt x="132" y="359"/>
                  </a:lnTo>
                  <a:lnTo>
                    <a:pt x="134" y="361"/>
                  </a:lnTo>
                  <a:lnTo>
                    <a:pt x="135" y="363"/>
                  </a:lnTo>
                  <a:lnTo>
                    <a:pt x="137" y="366"/>
                  </a:lnTo>
                  <a:lnTo>
                    <a:pt x="140" y="368"/>
                  </a:lnTo>
                  <a:lnTo>
                    <a:pt x="143" y="368"/>
                  </a:lnTo>
                  <a:lnTo>
                    <a:pt x="146" y="369"/>
                  </a:lnTo>
                  <a:lnTo>
                    <a:pt x="222" y="369"/>
                  </a:lnTo>
                  <a:lnTo>
                    <a:pt x="225" y="368"/>
                  </a:lnTo>
                  <a:lnTo>
                    <a:pt x="227" y="368"/>
                  </a:lnTo>
                  <a:lnTo>
                    <a:pt x="229" y="366"/>
                  </a:lnTo>
                  <a:lnTo>
                    <a:pt x="232" y="363"/>
                  </a:lnTo>
                  <a:lnTo>
                    <a:pt x="233" y="361"/>
                  </a:lnTo>
                  <a:lnTo>
                    <a:pt x="236" y="359"/>
                  </a:lnTo>
                  <a:lnTo>
                    <a:pt x="236" y="356"/>
                  </a:lnTo>
                  <a:lnTo>
                    <a:pt x="237" y="354"/>
                  </a:lnTo>
                  <a:lnTo>
                    <a:pt x="237" y="321"/>
                  </a:lnTo>
                  <a:lnTo>
                    <a:pt x="246" y="316"/>
                  </a:lnTo>
                  <a:lnTo>
                    <a:pt x="256" y="311"/>
                  </a:lnTo>
                  <a:lnTo>
                    <a:pt x="266" y="305"/>
                  </a:lnTo>
                  <a:lnTo>
                    <a:pt x="274" y="298"/>
                  </a:lnTo>
                  <a:lnTo>
                    <a:pt x="302" y="313"/>
                  </a:lnTo>
                  <a:lnTo>
                    <a:pt x="305" y="315"/>
                  </a:lnTo>
                  <a:lnTo>
                    <a:pt x="307" y="315"/>
                  </a:lnTo>
                  <a:lnTo>
                    <a:pt x="310" y="316"/>
                  </a:lnTo>
                  <a:lnTo>
                    <a:pt x="314" y="316"/>
                  </a:lnTo>
                  <a:lnTo>
                    <a:pt x="319" y="313"/>
                  </a:lnTo>
                  <a:lnTo>
                    <a:pt x="322" y="309"/>
                  </a:lnTo>
                  <a:lnTo>
                    <a:pt x="360" y="243"/>
                  </a:lnTo>
                  <a:lnTo>
                    <a:pt x="362" y="240"/>
                  </a:lnTo>
                  <a:lnTo>
                    <a:pt x="362" y="237"/>
                  </a:lnTo>
                  <a:lnTo>
                    <a:pt x="362" y="234"/>
                  </a:lnTo>
                  <a:lnTo>
                    <a:pt x="362" y="232"/>
                  </a:lnTo>
                  <a:lnTo>
                    <a:pt x="361" y="229"/>
                  </a:lnTo>
                  <a:lnTo>
                    <a:pt x="359" y="227"/>
                  </a:lnTo>
                  <a:lnTo>
                    <a:pt x="357" y="224"/>
                  </a:lnTo>
                  <a:lnTo>
                    <a:pt x="354" y="2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42" name="Freeform 4346" descr="Icon of box and whisker chart. ">
            <a:extLst>
              <a:ext uri="{FF2B5EF4-FFF2-40B4-BE49-F238E27FC236}">
                <a16:creationId xmlns:a16="http://schemas.microsoft.com/office/drawing/2014/main" id="{D131817A-5B27-4718-8BAC-45C9CEDA45D9}"/>
              </a:ext>
            </a:extLst>
          </p:cNvPr>
          <p:cNvSpPr>
            <a:spLocks noEditPoints="1"/>
          </p:cNvSpPr>
          <p:nvPr/>
        </p:nvSpPr>
        <p:spPr bwMode="auto">
          <a:xfrm>
            <a:off x="3967321" y="3532346"/>
            <a:ext cx="345758" cy="345758"/>
          </a:xfrm>
          <a:custGeom>
            <a:avLst/>
            <a:gdLst>
              <a:gd name="T0" fmla="*/ 706 w 898"/>
              <a:gd name="T1" fmla="*/ 479 h 898"/>
              <a:gd name="T2" fmla="*/ 652 w 898"/>
              <a:gd name="T3" fmla="*/ 556 h 898"/>
              <a:gd name="T4" fmla="*/ 632 w 898"/>
              <a:gd name="T5" fmla="*/ 551 h 898"/>
              <a:gd name="T6" fmla="*/ 576 w 898"/>
              <a:gd name="T7" fmla="*/ 477 h 898"/>
              <a:gd name="T8" fmla="*/ 571 w 898"/>
              <a:gd name="T9" fmla="*/ 398 h 898"/>
              <a:gd name="T10" fmla="*/ 628 w 898"/>
              <a:gd name="T11" fmla="*/ 129 h 898"/>
              <a:gd name="T12" fmla="*/ 643 w 898"/>
              <a:gd name="T13" fmla="*/ 114 h 898"/>
              <a:gd name="T14" fmla="*/ 658 w 898"/>
              <a:gd name="T15" fmla="*/ 129 h 898"/>
              <a:gd name="T16" fmla="*/ 717 w 898"/>
              <a:gd name="T17" fmla="*/ 398 h 898"/>
              <a:gd name="T18" fmla="*/ 621 w 898"/>
              <a:gd name="T19" fmla="*/ 758 h 898"/>
              <a:gd name="T20" fmla="*/ 589 w 898"/>
              <a:gd name="T21" fmla="*/ 727 h 898"/>
              <a:gd name="T22" fmla="*/ 589 w 898"/>
              <a:gd name="T23" fmla="*/ 680 h 898"/>
              <a:gd name="T24" fmla="*/ 621 w 898"/>
              <a:gd name="T25" fmla="*/ 648 h 898"/>
              <a:gd name="T26" fmla="*/ 667 w 898"/>
              <a:gd name="T27" fmla="*/ 648 h 898"/>
              <a:gd name="T28" fmla="*/ 699 w 898"/>
              <a:gd name="T29" fmla="*/ 680 h 898"/>
              <a:gd name="T30" fmla="*/ 699 w 898"/>
              <a:gd name="T31" fmla="*/ 727 h 898"/>
              <a:gd name="T32" fmla="*/ 667 w 898"/>
              <a:gd name="T33" fmla="*/ 758 h 898"/>
              <a:gd name="T34" fmla="*/ 536 w 898"/>
              <a:gd name="T35" fmla="*/ 294 h 898"/>
              <a:gd name="T36" fmla="*/ 479 w 898"/>
              <a:gd name="T37" fmla="*/ 546 h 898"/>
              <a:gd name="T38" fmla="*/ 461 w 898"/>
              <a:gd name="T39" fmla="*/ 558 h 898"/>
              <a:gd name="T40" fmla="*/ 450 w 898"/>
              <a:gd name="T41" fmla="*/ 299 h 898"/>
              <a:gd name="T42" fmla="*/ 390 w 898"/>
              <a:gd name="T43" fmla="*/ 287 h 898"/>
              <a:gd name="T44" fmla="*/ 398 w 898"/>
              <a:gd name="T45" fmla="*/ 211 h 898"/>
              <a:gd name="T46" fmla="*/ 454 w 898"/>
              <a:gd name="T47" fmla="*/ 118 h 898"/>
              <a:gd name="T48" fmla="*/ 475 w 898"/>
              <a:gd name="T49" fmla="*/ 118 h 898"/>
              <a:gd name="T50" fmla="*/ 530 w 898"/>
              <a:gd name="T51" fmla="*/ 211 h 898"/>
              <a:gd name="T52" fmla="*/ 465 w 898"/>
              <a:gd name="T53" fmla="*/ 763 h 898"/>
              <a:gd name="T54" fmla="*/ 422 w 898"/>
              <a:gd name="T55" fmla="*/ 745 h 898"/>
              <a:gd name="T56" fmla="*/ 405 w 898"/>
              <a:gd name="T57" fmla="*/ 703 h 898"/>
              <a:gd name="T58" fmla="*/ 422 w 898"/>
              <a:gd name="T59" fmla="*/ 661 h 898"/>
              <a:gd name="T60" fmla="*/ 465 w 898"/>
              <a:gd name="T61" fmla="*/ 643 h 898"/>
              <a:gd name="T62" fmla="*/ 506 w 898"/>
              <a:gd name="T63" fmla="*/ 661 h 898"/>
              <a:gd name="T64" fmla="*/ 525 w 898"/>
              <a:gd name="T65" fmla="*/ 703 h 898"/>
              <a:gd name="T66" fmla="*/ 506 w 898"/>
              <a:gd name="T67" fmla="*/ 745 h 898"/>
              <a:gd name="T68" fmla="*/ 465 w 898"/>
              <a:gd name="T69" fmla="*/ 763 h 898"/>
              <a:gd name="T70" fmla="*/ 318 w 898"/>
              <a:gd name="T71" fmla="*/ 419 h 898"/>
              <a:gd name="T72" fmla="*/ 263 w 898"/>
              <a:gd name="T73" fmla="*/ 556 h 898"/>
              <a:gd name="T74" fmla="*/ 242 w 898"/>
              <a:gd name="T75" fmla="*/ 551 h 898"/>
              <a:gd name="T76" fmla="*/ 186 w 898"/>
              <a:gd name="T77" fmla="*/ 417 h 898"/>
              <a:gd name="T78" fmla="*/ 181 w 898"/>
              <a:gd name="T79" fmla="*/ 339 h 898"/>
              <a:gd name="T80" fmla="*/ 240 w 898"/>
              <a:gd name="T81" fmla="*/ 129 h 898"/>
              <a:gd name="T82" fmla="*/ 255 w 898"/>
              <a:gd name="T83" fmla="*/ 114 h 898"/>
              <a:gd name="T84" fmla="*/ 270 w 898"/>
              <a:gd name="T85" fmla="*/ 129 h 898"/>
              <a:gd name="T86" fmla="*/ 329 w 898"/>
              <a:gd name="T87" fmla="*/ 339 h 898"/>
              <a:gd name="T88" fmla="*/ 231 w 898"/>
              <a:gd name="T89" fmla="*/ 758 h 898"/>
              <a:gd name="T90" fmla="*/ 200 w 898"/>
              <a:gd name="T91" fmla="*/ 727 h 898"/>
              <a:gd name="T92" fmla="*/ 200 w 898"/>
              <a:gd name="T93" fmla="*/ 680 h 898"/>
              <a:gd name="T94" fmla="*/ 231 w 898"/>
              <a:gd name="T95" fmla="*/ 648 h 898"/>
              <a:gd name="T96" fmla="*/ 278 w 898"/>
              <a:gd name="T97" fmla="*/ 648 h 898"/>
              <a:gd name="T98" fmla="*/ 311 w 898"/>
              <a:gd name="T99" fmla="*/ 680 h 898"/>
              <a:gd name="T100" fmla="*/ 311 w 898"/>
              <a:gd name="T101" fmla="*/ 727 h 898"/>
              <a:gd name="T102" fmla="*/ 278 w 898"/>
              <a:gd name="T103" fmla="*/ 758 h 898"/>
              <a:gd name="T104" fmla="*/ 10 w 898"/>
              <a:gd name="T105" fmla="*/ 2 h 898"/>
              <a:gd name="T106" fmla="*/ 1 w 898"/>
              <a:gd name="T107" fmla="*/ 886 h 898"/>
              <a:gd name="T108" fmla="*/ 883 w 898"/>
              <a:gd name="T109" fmla="*/ 898 h 898"/>
              <a:gd name="T110" fmla="*/ 898 w 898"/>
              <a:gd name="T111" fmla="*/ 883 h 898"/>
              <a:gd name="T112" fmla="*/ 886 w 898"/>
              <a:gd name="T113"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8" h="898">
                <a:moveTo>
                  <a:pt x="718" y="464"/>
                </a:moveTo>
                <a:lnTo>
                  <a:pt x="718" y="467"/>
                </a:lnTo>
                <a:lnTo>
                  <a:pt x="717" y="470"/>
                </a:lnTo>
                <a:lnTo>
                  <a:pt x="716" y="472"/>
                </a:lnTo>
                <a:lnTo>
                  <a:pt x="714" y="474"/>
                </a:lnTo>
                <a:lnTo>
                  <a:pt x="712" y="477"/>
                </a:lnTo>
                <a:lnTo>
                  <a:pt x="710" y="478"/>
                </a:lnTo>
                <a:lnTo>
                  <a:pt x="706" y="479"/>
                </a:lnTo>
                <a:lnTo>
                  <a:pt x="703" y="479"/>
                </a:lnTo>
                <a:lnTo>
                  <a:pt x="658" y="479"/>
                </a:lnTo>
                <a:lnTo>
                  <a:pt x="658" y="543"/>
                </a:lnTo>
                <a:lnTo>
                  <a:pt x="658" y="546"/>
                </a:lnTo>
                <a:lnTo>
                  <a:pt x="657" y="549"/>
                </a:lnTo>
                <a:lnTo>
                  <a:pt x="656" y="551"/>
                </a:lnTo>
                <a:lnTo>
                  <a:pt x="654" y="554"/>
                </a:lnTo>
                <a:lnTo>
                  <a:pt x="652" y="556"/>
                </a:lnTo>
                <a:lnTo>
                  <a:pt x="650" y="557"/>
                </a:lnTo>
                <a:lnTo>
                  <a:pt x="647" y="558"/>
                </a:lnTo>
                <a:lnTo>
                  <a:pt x="643" y="558"/>
                </a:lnTo>
                <a:lnTo>
                  <a:pt x="641" y="558"/>
                </a:lnTo>
                <a:lnTo>
                  <a:pt x="638" y="557"/>
                </a:lnTo>
                <a:lnTo>
                  <a:pt x="636" y="556"/>
                </a:lnTo>
                <a:lnTo>
                  <a:pt x="634" y="554"/>
                </a:lnTo>
                <a:lnTo>
                  <a:pt x="632" y="551"/>
                </a:lnTo>
                <a:lnTo>
                  <a:pt x="631" y="549"/>
                </a:lnTo>
                <a:lnTo>
                  <a:pt x="629" y="546"/>
                </a:lnTo>
                <a:lnTo>
                  <a:pt x="628" y="543"/>
                </a:lnTo>
                <a:lnTo>
                  <a:pt x="628" y="479"/>
                </a:lnTo>
                <a:lnTo>
                  <a:pt x="583" y="479"/>
                </a:lnTo>
                <a:lnTo>
                  <a:pt x="581" y="479"/>
                </a:lnTo>
                <a:lnTo>
                  <a:pt x="578" y="478"/>
                </a:lnTo>
                <a:lnTo>
                  <a:pt x="576" y="477"/>
                </a:lnTo>
                <a:lnTo>
                  <a:pt x="574" y="474"/>
                </a:lnTo>
                <a:lnTo>
                  <a:pt x="572" y="472"/>
                </a:lnTo>
                <a:lnTo>
                  <a:pt x="571" y="470"/>
                </a:lnTo>
                <a:lnTo>
                  <a:pt x="570" y="467"/>
                </a:lnTo>
                <a:lnTo>
                  <a:pt x="570" y="464"/>
                </a:lnTo>
                <a:lnTo>
                  <a:pt x="570" y="404"/>
                </a:lnTo>
                <a:lnTo>
                  <a:pt x="570" y="402"/>
                </a:lnTo>
                <a:lnTo>
                  <a:pt x="571" y="398"/>
                </a:lnTo>
                <a:lnTo>
                  <a:pt x="572" y="396"/>
                </a:lnTo>
                <a:lnTo>
                  <a:pt x="574" y="394"/>
                </a:lnTo>
                <a:lnTo>
                  <a:pt x="576" y="392"/>
                </a:lnTo>
                <a:lnTo>
                  <a:pt x="578" y="391"/>
                </a:lnTo>
                <a:lnTo>
                  <a:pt x="581" y="390"/>
                </a:lnTo>
                <a:lnTo>
                  <a:pt x="583" y="389"/>
                </a:lnTo>
                <a:lnTo>
                  <a:pt x="628" y="389"/>
                </a:lnTo>
                <a:lnTo>
                  <a:pt x="628" y="129"/>
                </a:lnTo>
                <a:lnTo>
                  <a:pt x="629" y="126"/>
                </a:lnTo>
                <a:lnTo>
                  <a:pt x="631" y="123"/>
                </a:lnTo>
                <a:lnTo>
                  <a:pt x="632" y="121"/>
                </a:lnTo>
                <a:lnTo>
                  <a:pt x="634" y="118"/>
                </a:lnTo>
                <a:lnTo>
                  <a:pt x="636" y="117"/>
                </a:lnTo>
                <a:lnTo>
                  <a:pt x="638" y="115"/>
                </a:lnTo>
                <a:lnTo>
                  <a:pt x="641" y="114"/>
                </a:lnTo>
                <a:lnTo>
                  <a:pt x="643" y="114"/>
                </a:lnTo>
                <a:lnTo>
                  <a:pt x="647" y="114"/>
                </a:lnTo>
                <a:lnTo>
                  <a:pt x="650" y="115"/>
                </a:lnTo>
                <a:lnTo>
                  <a:pt x="652" y="117"/>
                </a:lnTo>
                <a:lnTo>
                  <a:pt x="654" y="118"/>
                </a:lnTo>
                <a:lnTo>
                  <a:pt x="656" y="121"/>
                </a:lnTo>
                <a:lnTo>
                  <a:pt x="657" y="123"/>
                </a:lnTo>
                <a:lnTo>
                  <a:pt x="658" y="127"/>
                </a:lnTo>
                <a:lnTo>
                  <a:pt x="658" y="129"/>
                </a:lnTo>
                <a:lnTo>
                  <a:pt x="658" y="389"/>
                </a:lnTo>
                <a:lnTo>
                  <a:pt x="703" y="389"/>
                </a:lnTo>
                <a:lnTo>
                  <a:pt x="706" y="390"/>
                </a:lnTo>
                <a:lnTo>
                  <a:pt x="710" y="391"/>
                </a:lnTo>
                <a:lnTo>
                  <a:pt x="712" y="392"/>
                </a:lnTo>
                <a:lnTo>
                  <a:pt x="714" y="394"/>
                </a:lnTo>
                <a:lnTo>
                  <a:pt x="716" y="396"/>
                </a:lnTo>
                <a:lnTo>
                  <a:pt x="717" y="398"/>
                </a:lnTo>
                <a:lnTo>
                  <a:pt x="718" y="402"/>
                </a:lnTo>
                <a:lnTo>
                  <a:pt x="718" y="404"/>
                </a:lnTo>
                <a:lnTo>
                  <a:pt x="718" y="464"/>
                </a:lnTo>
                <a:close/>
                <a:moveTo>
                  <a:pt x="643" y="763"/>
                </a:moveTo>
                <a:lnTo>
                  <a:pt x="638" y="762"/>
                </a:lnTo>
                <a:lnTo>
                  <a:pt x="632" y="762"/>
                </a:lnTo>
                <a:lnTo>
                  <a:pt x="626" y="760"/>
                </a:lnTo>
                <a:lnTo>
                  <a:pt x="621" y="758"/>
                </a:lnTo>
                <a:lnTo>
                  <a:pt x="616" y="756"/>
                </a:lnTo>
                <a:lnTo>
                  <a:pt x="610" y="753"/>
                </a:lnTo>
                <a:lnTo>
                  <a:pt x="606" y="749"/>
                </a:lnTo>
                <a:lnTo>
                  <a:pt x="602" y="745"/>
                </a:lnTo>
                <a:lnTo>
                  <a:pt x="597" y="741"/>
                </a:lnTo>
                <a:lnTo>
                  <a:pt x="594" y="737"/>
                </a:lnTo>
                <a:lnTo>
                  <a:pt x="591" y="731"/>
                </a:lnTo>
                <a:lnTo>
                  <a:pt x="589" y="727"/>
                </a:lnTo>
                <a:lnTo>
                  <a:pt x="587" y="720"/>
                </a:lnTo>
                <a:lnTo>
                  <a:pt x="586" y="715"/>
                </a:lnTo>
                <a:lnTo>
                  <a:pt x="584" y="710"/>
                </a:lnTo>
                <a:lnTo>
                  <a:pt x="583" y="703"/>
                </a:lnTo>
                <a:lnTo>
                  <a:pt x="584" y="697"/>
                </a:lnTo>
                <a:lnTo>
                  <a:pt x="586" y="692"/>
                </a:lnTo>
                <a:lnTo>
                  <a:pt x="587" y="685"/>
                </a:lnTo>
                <a:lnTo>
                  <a:pt x="589" y="680"/>
                </a:lnTo>
                <a:lnTo>
                  <a:pt x="591" y="674"/>
                </a:lnTo>
                <a:lnTo>
                  <a:pt x="594" y="670"/>
                </a:lnTo>
                <a:lnTo>
                  <a:pt x="597" y="665"/>
                </a:lnTo>
                <a:lnTo>
                  <a:pt x="602" y="661"/>
                </a:lnTo>
                <a:lnTo>
                  <a:pt x="606" y="657"/>
                </a:lnTo>
                <a:lnTo>
                  <a:pt x="610" y="653"/>
                </a:lnTo>
                <a:lnTo>
                  <a:pt x="616" y="651"/>
                </a:lnTo>
                <a:lnTo>
                  <a:pt x="621" y="648"/>
                </a:lnTo>
                <a:lnTo>
                  <a:pt x="626" y="646"/>
                </a:lnTo>
                <a:lnTo>
                  <a:pt x="632" y="645"/>
                </a:lnTo>
                <a:lnTo>
                  <a:pt x="638" y="643"/>
                </a:lnTo>
                <a:lnTo>
                  <a:pt x="643" y="643"/>
                </a:lnTo>
                <a:lnTo>
                  <a:pt x="650" y="643"/>
                </a:lnTo>
                <a:lnTo>
                  <a:pt x="656" y="645"/>
                </a:lnTo>
                <a:lnTo>
                  <a:pt x="662" y="646"/>
                </a:lnTo>
                <a:lnTo>
                  <a:pt x="667" y="648"/>
                </a:lnTo>
                <a:lnTo>
                  <a:pt x="672" y="651"/>
                </a:lnTo>
                <a:lnTo>
                  <a:pt x="678" y="653"/>
                </a:lnTo>
                <a:lnTo>
                  <a:pt x="682" y="657"/>
                </a:lnTo>
                <a:lnTo>
                  <a:pt x="686" y="661"/>
                </a:lnTo>
                <a:lnTo>
                  <a:pt x="690" y="665"/>
                </a:lnTo>
                <a:lnTo>
                  <a:pt x="694" y="670"/>
                </a:lnTo>
                <a:lnTo>
                  <a:pt x="697" y="674"/>
                </a:lnTo>
                <a:lnTo>
                  <a:pt x="699" y="680"/>
                </a:lnTo>
                <a:lnTo>
                  <a:pt x="701" y="685"/>
                </a:lnTo>
                <a:lnTo>
                  <a:pt x="702" y="692"/>
                </a:lnTo>
                <a:lnTo>
                  <a:pt x="703" y="697"/>
                </a:lnTo>
                <a:lnTo>
                  <a:pt x="703" y="703"/>
                </a:lnTo>
                <a:lnTo>
                  <a:pt x="703" y="710"/>
                </a:lnTo>
                <a:lnTo>
                  <a:pt x="702" y="715"/>
                </a:lnTo>
                <a:lnTo>
                  <a:pt x="701" y="720"/>
                </a:lnTo>
                <a:lnTo>
                  <a:pt x="699" y="727"/>
                </a:lnTo>
                <a:lnTo>
                  <a:pt x="697" y="731"/>
                </a:lnTo>
                <a:lnTo>
                  <a:pt x="694" y="737"/>
                </a:lnTo>
                <a:lnTo>
                  <a:pt x="690" y="741"/>
                </a:lnTo>
                <a:lnTo>
                  <a:pt x="686" y="745"/>
                </a:lnTo>
                <a:lnTo>
                  <a:pt x="682" y="749"/>
                </a:lnTo>
                <a:lnTo>
                  <a:pt x="678" y="753"/>
                </a:lnTo>
                <a:lnTo>
                  <a:pt x="672" y="756"/>
                </a:lnTo>
                <a:lnTo>
                  <a:pt x="667" y="758"/>
                </a:lnTo>
                <a:lnTo>
                  <a:pt x="662" y="760"/>
                </a:lnTo>
                <a:lnTo>
                  <a:pt x="656" y="762"/>
                </a:lnTo>
                <a:lnTo>
                  <a:pt x="650" y="762"/>
                </a:lnTo>
                <a:lnTo>
                  <a:pt x="643" y="763"/>
                </a:lnTo>
                <a:close/>
                <a:moveTo>
                  <a:pt x="540" y="284"/>
                </a:moveTo>
                <a:lnTo>
                  <a:pt x="538" y="287"/>
                </a:lnTo>
                <a:lnTo>
                  <a:pt x="537" y="290"/>
                </a:lnTo>
                <a:lnTo>
                  <a:pt x="536" y="294"/>
                </a:lnTo>
                <a:lnTo>
                  <a:pt x="534" y="296"/>
                </a:lnTo>
                <a:lnTo>
                  <a:pt x="532" y="297"/>
                </a:lnTo>
                <a:lnTo>
                  <a:pt x="530" y="298"/>
                </a:lnTo>
                <a:lnTo>
                  <a:pt x="527" y="299"/>
                </a:lnTo>
                <a:lnTo>
                  <a:pt x="525" y="299"/>
                </a:lnTo>
                <a:lnTo>
                  <a:pt x="480" y="299"/>
                </a:lnTo>
                <a:lnTo>
                  <a:pt x="480" y="543"/>
                </a:lnTo>
                <a:lnTo>
                  <a:pt x="479" y="546"/>
                </a:lnTo>
                <a:lnTo>
                  <a:pt x="479" y="549"/>
                </a:lnTo>
                <a:lnTo>
                  <a:pt x="476" y="551"/>
                </a:lnTo>
                <a:lnTo>
                  <a:pt x="475" y="554"/>
                </a:lnTo>
                <a:lnTo>
                  <a:pt x="472" y="556"/>
                </a:lnTo>
                <a:lnTo>
                  <a:pt x="470" y="557"/>
                </a:lnTo>
                <a:lnTo>
                  <a:pt x="467" y="558"/>
                </a:lnTo>
                <a:lnTo>
                  <a:pt x="465" y="558"/>
                </a:lnTo>
                <a:lnTo>
                  <a:pt x="461" y="558"/>
                </a:lnTo>
                <a:lnTo>
                  <a:pt x="458" y="557"/>
                </a:lnTo>
                <a:lnTo>
                  <a:pt x="456" y="556"/>
                </a:lnTo>
                <a:lnTo>
                  <a:pt x="454" y="554"/>
                </a:lnTo>
                <a:lnTo>
                  <a:pt x="452" y="551"/>
                </a:lnTo>
                <a:lnTo>
                  <a:pt x="451" y="549"/>
                </a:lnTo>
                <a:lnTo>
                  <a:pt x="450" y="546"/>
                </a:lnTo>
                <a:lnTo>
                  <a:pt x="450" y="543"/>
                </a:lnTo>
                <a:lnTo>
                  <a:pt x="450" y="299"/>
                </a:lnTo>
                <a:lnTo>
                  <a:pt x="405" y="299"/>
                </a:lnTo>
                <a:lnTo>
                  <a:pt x="402" y="299"/>
                </a:lnTo>
                <a:lnTo>
                  <a:pt x="398" y="298"/>
                </a:lnTo>
                <a:lnTo>
                  <a:pt x="396" y="297"/>
                </a:lnTo>
                <a:lnTo>
                  <a:pt x="394" y="296"/>
                </a:lnTo>
                <a:lnTo>
                  <a:pt x="392" y="294"/>
                </a:lnTo>
                <a:lnTo>
                  <a:pt x="391" y="290"/>
                </a:lnTo>
                <a:lnTo>
                  <a:pt x="390" y="287"/>
                </a:lnTo>
                <a:lnTo>
                  <a:pt x="390" y="284"/>
                </a:lnTo>
                <a:lnTo>
                  <a:pt x="390" y="225"/>
                </a:lnTo>
                <a:lnTo>
                  <a:pt x="390" y="222"/>
                </a:lnTo>
                <a:lnTo>
                  <a:pt x="391" y="219"/>
                </a:lnTo>
                <a:lnTo>
                  <a:pt x="392" y="217"/>
                </a:lnTo>
                <a:lnTo>
                  <a:pt x="394" y="214"/>
                </a:lnTo>
                <a:lnTo>
                  <a:pt x="396" y="212"/>
                </a:lnTo>
                <a:lnTo>
                  <a:pt x="398" y="211"/>
                </a:lnTo>
                <a:lnTo>
                  <a:pt x="402" y="210"/>
                </a:lnTo>
                <a:lnTo>
                  <a:pt x="405" y="210"/>
                </a:lnTo>
                <a:lnTo>
                  <a:pt x="450" y="210"/>
                </a:lnTo>
                <a:lnTo>
                  <a:pt x="450" y="129"/>
                </a:lnTo>
                <a:lnTo>
                  <a:pt x="450" y="126"/>
                </a:lnTo>
                <a:lnTo>
                  <a:pt x="451" y="123"/>
                </a:lnTo>
                <a:lnTo>
                  <a:pt x="452" y="121"/>
                </a:lnTo>
                <a:lnTo>
                  <a:pt x="454" y="118"/>
                </a:lnTo>
                <a:lnTo>
                  <a:pt x="456" y="117"/>
                </a:lnTo>
                <a:lnTo>
                  <a:pt x="458" y="115"/>
                </a:lnTo>
                <a:lnTo>
                  <a:pt x="461" y="114"/>
                </a:lnTo>
                <a:lnTo>
                  <a:pt x="465" y="114"/>
                </a:lnTo>
                <a:lnTo>
                  <a:pt x="467" y="114"/>
                </a:lnTo>
                <a:lnTo>
                  <a:pt x="470" y="115"/>
                </a:lnTo>
                <a:lnTo>
                  <a:pt x="472" y="117"/>
                </a:lnTo>
                <a:lnTo>
                  <a:pt x="475" y="118"/>
                </a:lnTo>
                <a:lnTo>
                  <a:pt x="476" y="121"/>
                </a:lnTo>
                <a:lnTo>
                  <a:pt x="479" y="123"/>
                </a:lnTo>
                <a:lnTo>
                  <a:pt x="479" y="127"/>
                </a:lnTo>
                <a:lnTo>
                  <a:pt x="480" y="129"/>
                </a:lnTo>
                <a:lnTo>
                  <a:pt x="480" y="210"/>
                </a:lnTo>
                <a:lnTo>
                  <a:pt x="525" y="210"/>
                </a:lnTo>
                <a:lnTo>
                  <a:pt x="527" y="210"/>
                </a:lnTo>
                <a:lnTo>
                  <a:pt x="530" y="211"/>
                </a:lnTo>
                <a:lnTo>
                  <a:pt x="532" y="212"/>
                </a:lnTo>
                <a:lnTo>
                  <a:pt x="534" y="214"/>
                </a:lnTo>
                <a:lnTo>
                  <a:pt x="536" y="217"/>
                </a:lnTo>
                <a:lnTo>
                  <a:pt x="537" y="219"/>
                </a:lnTo>
                <a:lnTo>
                  <a:pt x="538" y="222"/>
                </a:lnTo>
                <a:lnTo>
                  <a:pt x="540" y="225"/>
                </a:lnTo>
                <a:lnTo>
                  <a:pt x="540" y="284"/>
                </a:lnTo>
                <a:close/>
                <a:moveTo>
                  <a:pt x="465" y="763"/>
                </a:moveTo>
                <a:lnTo>
                  <a:pt x="458" y="762"/>
                </a:lnTo>
                <a:lnTo>
                  <a:pt x="452" y="762"/>
                </a:lnTo>
                <a:lnTo>
                  <a:pt x="446" y="760"/>
                </a:lnTo>
                <a:lnTo>
                  <a:pt x="441" y="758"/>
                </a:lnTo>
                <a:lnTo>
                  <a:pt x="436" y="756"/>
                </a:lnTo>
                <a:lnTo>
                  <a:pt x="430" y="753"/>
                </a:lnTo>
                <a:lnTo>
                  <a:pt x="426" y="749"/>
                </a:lnTo>
                <a:lnTo>
                  <a:pt x="422" y="745"/>
                </a:lnTo>
                <a:lnTo>
                  <a:pt x="419" y="741"/>
                </a:lnTo>
                <a:lnTo>
                  <a:pt x="414" y="737"/>
                </a:lnTo>
                <a:lnTo>
                  <a:pt x="412" y="731"/>
                </a:lnTo>
                <a:lnTo>
                  <a:pt x="409" y="727"/>
                </a:lnTo>
                <a:lnTo>
                  <a:pt x="407" y="720"/>
                </a:lnTo>
                <a:lnTo>
                  <a:pt x="406" y="715"/>
                </a:lnTo>
                <a:lnTo>
                  <a:pt x="405" y="710"/>
                </a:lnTo>
                <a:lnTo>
                  <a:pt x="405" y="703"/>
                </a:lnTo>
                <a:lnTo>
                  <a:pt x="405" y="697"/>
                </a:lnTo>
                <a:lnTo>
                  <a:pt x="406" y="692"/>
                </a:lnTo>
                <a:lnTo>
                  <a:pt x="407" y="685"/>
                </a:lnTo>
                <a:lnTo>
                  <a:pt x="409" y="680"/>
                </a:lnTo>
                <a:lnTo>
                  <a:pt x="412" y="674"/>
                </a:lnTo>
                <a:lnTo>
                  <a:pt x="414" y="670"/>
                </a:lnTo>
                <a:lnTo>
                  <a:pt x="419" y="665"/>
                </a:lnTo>
                <a:lnTo>
                  <a:pt x="422" y="661"/>
                </a:lnTo>
                <a:lnTo>
                  <a:pt x="426" y="657"/>
                </a:lnTo>
                <a:lnTo>
                  <a:pt x="430" y="653"/>
                </a:lnTo>
                <a:lnTo>
                  <a:pt x="436" y="651"/>
                </a:lnTo>
                <a:lnTo>
                  <a:pt x="441" y="648"/>
                </a:lnTo>
                <a:lnTo>
                  <a:pt x="446" y="646"/>
                </a:lnTo>
                <a:lnTo>
                  <a:pt x="452" y="645"/>
                </a:lnTo>
                <a:lnTo>
                  <a:pt x="458" y="643"/>
                </a:lnTo>
                <a:lnTo>
                  <a:pt x="465" y="643"/>
                </a:lnTo>
                <a:lnTo>
                  <a:pt x="470" y="643"/>
                </a:lnTo>
                <a:lnTo>
                  <a:pt x="476" y="645"/>
                </a:lnTo>
                <a:lnTo>
                  <a:pt x="482" y="646"/>
                </a:lnTo>
                <a:lnTo>
                  <a:pt x="487" y="648"/>
                </a:lnTo>
                <a:lnTo>
                  <a:pt x="492" y="651"/>
                </a:lnTo>
                <a:lnTo>
                  <a:pt x="498" y="653"/>
                </a:lnTo>
                <a:lnTo>
                  <a:pt x="502" y="657"/>
                </a:lnTo>
                <a:lnTo>
                  <a:pt x="506" y="661"/>
                </a:lnTo>
                <a:lnTo>
                  <a:pt x="511" y="665"/>
                </a:lnTo>
                <a:lnTo>
                  <a:pt x="514" y="670"/>
                </a:lnTo>
                <a:lnTo>
                  <a:pt x="517" y="674"/>
                </a:lnTo>
                <a:lnTo>
                  <a:pt x="519" y="680"/>
                </a:lnTo>
                <a:lnTo>
                  <a:pt x="521" y="685"/>
                </a:lnTo>
                <a:lnTo>
                  <a:pt x="522" y="692"/>
                </a:lnTo>
                <a:lnTo>
                  <a:pt x="524" y="697"/>
                </a:lnTo>
                <a:lnTo>
                  <a:pt x="525" y="703"/>
                </a:lnTo>
                <a:lnTo>
                  <a:pt x="524" y="710"/>
                </a:lnTo>
                <a:lnTo>
                  <a:pt x="522" y="715"/>
                </a:lnTo>
                <a:lnTo>
                  <a:pt x="521" y="720"/>
                </a:lnTo>
                <a:lnTo>
                  <a:pt x="519" y="727"/>
                </a:lnTo>
                <a:lnTo>
                  <a:pt x="517" y="731"/>
                </a:lnTo>
                <a:lnTo>
                  <a:pt x="514" y="737"/>
                </a:lnTo>
                <a:lnTo>
                  <a:pt x="511" y="741"/>
                </a:lnTo>
                <a:lnTo>
                  <a:pt x="506" y="745"/>
                </a:lnTo>
                <a:lnTo>
                  <a:pt x="502" y="749"/>
                </a:lnTo>
                <a:lnTo>
                  <a:pt x="498" y="753"/>
                </a:lnTo>
                <a:lnTo>
                  <a:pt x="492" y="756"/>
                </a:lnTo>
                <a:lnTo>
                  <a:pt x="487" y="758"/>
                </a:lnTo>
                <a:lnTo>
                  <a:pt x="482" y="760"/>
                </a:lnTo>
                <a:lnTo>
                  <a:pt x="476" y="762"/>
                </a:lnTo>
                <a:lnTo>
                  <a:pt x="470" y="762"/>
                </a:lnTo>
                <a:lnTo>
                  <a:pt x="465" y="763"/>
                </a:lnTo>
                <a:close/>
                <a:moveTo>
                  <a:pt x="330" y="404"/>
                </a:moveTo>
                <a:lnTo>
                  <a:pt x="330" y="407"/>
                </a:lnTo>
                <a:lnTo>
                  <a:pt x="329" y="410"/>
                </a:lnTo>
                <a:lnTo>
                  <a:pt x="328" y="412"/>
                </a:lnTo>
                <a:lnTo>
                  <a:pt x="326" y="414"/>
                </a:lnTo>
                <a:lnTo>
                  <a:pt x="323" y="417"/>
                </a:lnTo>
                <a:lnTo>
                  <a:pt x="320" y="418"/>
                </a:lnTo>
                <a:lnTo>
                  <a:pt x="318" y="419"/>
                </a:lnTo>
                <a:lnTo>
                  <a:pt x="315" y="419"/>
                </a:lnTo>
                <a:lnTo>
                  <a:pt x="270" y="419"/>
                </a:lnTo>
                <a:lnTo>
                  <a:pt x="270" y="543"/>
                </a:lnTo>
                <a:lnTo>
                  <a:pt x="270" y="546"/>
                </a:lnTo>
                <a:lnTo>
                  <a:pt x="269" y="549"/>
                </a:lnTo>
                <a:lnTo>
                  <a:pt x="268" y="551"/>
                </a:lnTo>
                <a:lnTo>
                  <a:pt x="266" y="554"/>
                </a:lnTo>
                <a:lnTo>
                  <a:pt x="263" y="556"/>
                </a:lnTo>
                <a:lnTo>
                  <a:pt x="260" y="557"/>
                </a:lnTo>
                <a:lnTo>
                  <a:pt x="258" y="558"/>
                </a:lnTo>
                <a:lnTo>
                  <a:pt x="255" y="558"/>
                </a:lnTo>
                <a:lnTo>
                  <a:pt x="252" y="558"/>
                </a:lnTo>
                <a:lnTo>
                  <a:pt x="250" y="557"/>
                </a:lnTo>
                <a:lnTo>
                  <a:pt x="246" y="556"/>
                </a:lnTo>
                <a:lnTo>
                  <a:pt x="244" y="554"/>
                </a:lnTo>
                <a:lnTo>
                  <a:pt x="242" y="551"/>
                </a:lnTo>
                <a:lnTo>
                  <a:pt x="241" y="549"/>
                </a:lnTo>
                <a:lnTo>
                  <a:pt x="240" y="546"/>
                </a:lnTo>
                <a:lnTo>
                  <a:pt x="240" y="543"/>
                </a:lnTo>
                <a:lnTo>
                  <a:pt x="240" y="419"/>
                </a:lnTo>
                <a:lnTo>
                  <a:pt x="195" y="419"/>
                </a:lnTo>
                <a:lnTo>
                  <a:pt x="192" y="419"/>
                </a:lnTo>
                <a:lnTo>
                  <a:pt x="190" y="418"/>
                </a:lnTo>
                <a:lnTo>
                  <a:pt x="186" y="417"/>
                </a:lnTo>
                <a:lnTo>
                  <a:pt x="184" y="414"/>
                </a:lnTo>
                <a:lnTo>
                  <a:pt x="183" y="412"/>
                </a:lnTo>
                <a:lnTo>
                  <a:pt x="181" y="410"/>
                </a:lnTo>
                <a:lnTo>
                  <a:pt x="180" y="407"/>
                </a:lnTo>
                <a:lnTo>
                  <a:pt x="180" y="404"/>
                </a:lnTo>
                <a:lnTo>
                  <a:pt x="180" y="344"/>
                </a:lnTo>
                <a:lnTo>
                  <a:pt x="180" y="342"/>
                </a:lnTo>
                <a:lnTo>
                  <a:pt x="181" y="339"/>
                </a:lnTo>
                <a:lnTo>
                  <a:pt x="183" y="336"/>
                </a:lnTo>
                <a:lnTo>
                  <a:pt x="184" y="334"/>
                </a:lnTo>
                <a:lnTo>
                  <a:pt x="186" y="332"/>
                </a:lnTo>
                <a:lnTo>
                  <a:pt x="190" y="331"/>
                </a:lnTo>
                <a:lnTo>
                  <a:pt x="192" y="330"/>
                </a:lnTo>
                <a:lnTo>
                  <a:pt x="195" y="329"/>
                </a:lnTo>
                <a:lnTo>
                  <a:pt x="240" y="329"/>
                </a:lnTo>
                <a:lnTo>
                  <a:pt x="240" y="129"/>
                </a:lnTo>
                <a:lnTo>
                  <a:pt x="240" y="126"/>
                </a:lnTo>
                <a:lnTo>
                  <a:pt x="241" y="123"/>
                </a:lnTo>
                <a:lnTo>
                  <a:pt x="242" y="121"/>
                </a:lnTo>
                <a:lnTo>
                  <a:pt x="244" y="118"/>
                </a:lnTo>
                <a:lnTo>
                  <a:pt x="246" y="117"/>
                </a:lnTo>
                <a:lnTo>
                  <a:pt x="250" y="115"/>
                </a:lnTo>
                <a:lnTo>
                  <a:pt x="252" y="114"/>
                </a:lnTo>
                <a:lnTo>
                  <a:pt x="255" y="114"/>
                </a:lnTo>
                <a:lnTo>
                  <a:pt x="258" y="114"/>
                </a:lnTo>
                <a:lnTo>
                  <a:pt x="260" y="115"/>
                </a:lnTo>
                <a:lnTo>
                  <a:pt x="263" y="117"/>
                </a:lnTo>
                <a:lnTo>
                  <a:pt x="266" y="118"/>
                </a:lnTo>
                <a:lnTo>
                  <a:pt x="268" y="121"/>
                </a:lnTo>
                <a:lnTo>
                  <a:pt x="269" y="123"/>
                </a:lnTo>
                <a:lnTo>
                  <a:pt x="270" y="127"/>
                </a:lnTo>
                <a:lnTo>
                  <a:pt x="270" y="129"/>
                </a:lnTo>
                <a:lnTo>
                  <a:pt x="270" y="329"/>
                </a:lnTo>
                <a:lnTo>
                  <a:pt x="315" y="329"/>
                </a:lnTo>
                <a:lnTo>
                  <a:pt x="318" y="330"/>
                </a:lnTo>
                <a:lnTo>
                  <a:pt x="320" y="331"/>
                </a:lnTo>
                <a:lnTo>
                  <a:pt x="323" y="332"/>
                </a:lnTo>
                <a:lnTo>
                  <a:pt x="326" y="334"/>
                </a:lnTo>
                <a:lnTo>
                  <a:pt x="328" y="336"/>
                </a:lnTo>
                <a:lnTo>
                  <a:pt x="329" y="339"/>
                </a:lnTo>
                <a:lnTo>
                  <a:pt x="330" y="342"/>
                </a:lnTo>
                <a:lnTo>
                  <a:pt x="330" y="344"/>
                </a:lnTo>
                <a:lnTo>
                  <a:pt x="330" y="404"/>
                </a:lnTo>
                <a:close/>
                <a:moveTo>
                  <a:pt x="255" y="763"/>
                </a:moveTo>
                <a:lnTo>
                  <a:pt x="249" y="762"/>
                </a:lnTo>
                <a:lnTo>
                  <a:pt x="243" y="762"/>
                </a:lnTo>
                <a:lnTo>
                  <a:pt x="237" y="760"/>
                </a:lnTo>
                <a:lnTo>
                  <a:pt x="231" y="758"/>
                </a:lnTo>
                <a:lnTo>
                  <a:pt x="226" y="756"/>
                </a:lnTo>
                <a:lnTo>
                  <a:pt x="222" y="753"/>
                </a:lnTo>
                <a:lnTo>
                  <a:pt x="216" y="749"/>
                </a:lnTo>
                <a:lnTo>
                  <a:pt x="212" y="745"/>
                </a:lnTo>
                <a:lnTo>
                  <a:pt x="209" y="741"/>
                </a:lnTo>
                <a:lnTo>
                  <a:pt x="206" y="737"/>
                </a:lnTo>
                <a:lnTo>
                  <a:pt x="203" y="731"/>
                </a:lnTo>
                <a:lnTo>
                  <a:pt x="200" y="727"/>
                </a:lnTo>
                <a:lnTo>
                  <a:pt x="198" y="720"/>
                </a:lnTo>
                <a:lnTo>
                  <a:pt x="196" y="715"/>
                </a:lnTo>
                <a:lnTo>
                  <a:pt x="195" y="710"/>
                </a:lnTo>
                <a:lnTo>
                  <a:pt x="195" y="703"/>
                </a:lnTo>
                <a:lnTo>
                  <a:pt x="195" y="697"/>
                </a:lnTo>
                <a:lnTo>
                  <a:pt x="196" y="692"/>
                </a:lnTo>
                <a:lnTo>
                  <a:pt x="198" y="685"/>
                </a:lnTo>
                <a:lnTo>
                  <a:pt x="200" y="680"/>
                </a:lnTo>
                <a:lnTo>
                  <a:pt x="203" y="674"/>
                </a:lnTo>
                <a:lnTo>
                  <a:pt x="206" y="670"/>
                </a:lnTo>
                <a:lnTo>
                  <a:pt x="209" y="665"/>
                </a:lnTo>
                <a:lnTo>
                  <a:pt x="212" y="661"/>
                </a:lnTo>
                <a:lnTo>
                  <a:pt x="216" y="657"/>
                </a:lnTo>
                <a:lnTo>
                  <a:pt x="222" y="653"/>
                </a:lnTo>
                <a:lnTo>
                  <a:pt x="226" y="651"/>
                </a:lnTo>
                <a:lnTo>
                  <a:pt x="231" y="648"/>
                </a:lnTo>
                <a:lnTo>
                  <a:pt x="237" y="646"/>
                </a:lnTo>
                <a:lnTo>
                  <a:pt x="243" y="645"/>
                </a:lnTo>
                <a:lnTo>
                  <a:pt x="249" y="643"/>
                </a:lnTo>
                <a:lnTo>
                  <a:pt x="255" y="643"/>
                </a:lnTo>
                <a:lnTo>
                  <a:pt x="261" y="643"/>
                </a:lnTo>
                <a:lnTo>
                  <a:pt x="267" y="645"/>
                </a:lnTo>
                <a:lnTo>
                  <a:pt x="273" y="646"/>
                </a:lnTo>
                <a:lnTo>
                  <a:pt x="278" y="648"/>
                </a:lnTo>
                <a:lnTo>
                  <a:pt x="284" y="651"/>
                </a:lnTo>
                <a:lnTo>
                  <a:pt x="288" y="653"/>
                </a:lnTo>
                <a:lnTo>
                  <a:pt x="293" y="657"/>
                </a:lnTo>
                <a:lnTo>
                  <a:pt x="298" y="661"/>
                </a:lnTo>
                <a:lnTo>
                  <a:pt x="301" y="665"/>
                </a:lnTo>
                <a:lnTo>
                  <a:pt x="304" y="670"/>
                </a:lnTo>
                <a:lnTo>
                  <a:pt x="307" y="674"/>
                </a:lnTo>
                <a:lnTo>
                  <a:pt x="311" y="680"/>
                </a:lnTo>
                <a:lnTo>
                  <a:pt x="312" y="685"/>
                </a:lnTo>
                <a:lnTo>
                  <a:pt x="314" y="692"/>
                </a:lnTo>
                <a:lnTo>
                  <a:pt x="315" y="697"/>
                </a:lnTo>
                <a:lnTo>
                  <a:pt x="315" y="703"/>
                </a:lnTo>
                <a:lnTo>
                  <a:pt x="315" y="710"/>
                </a:lnTo>
                <a:lnTo>
                  <a:pt x="314" y="715"/>
                </a:lnTo>
                <a:lnTo>
                  <a:pt x="312" y="720"/>
                </a:lnTo>
                <a:lnTo>
                  <a:pt x="311" y="727"/>
                </a:lnTo>
                <a:lnTo>
                  <a:pt x="307" y="731"/>
                </a:lnTo>
                <a:lnTo>
                  <a:pt x="304" y="737"/>
                </a:lnTo>
                <a:lnTo>
                  <a:pt x="301" y="741"/>
                </a:lnTo>
                <a:lnTo>
                  <a:pt x="298" y="745"/>
                </a:lnTo>
                <a:lnTo>
                  <a:pt x="293" y="749"/>
                </a:lnTo>
                <a:lnTo>
                  <a:pt x="288" y="753"/>
                </a:lnTo>
                <a:lnTo>
                  <a:pt x="284" y="756"/>
                </a:lnTo>
                <a:lnTo>
                  <a:pt x="278" y="758"/>
                </a:lnTo>
                <a:lnTo>
                  <a:pt x="273" y="760"/>
                </a:lnTo>
                <a:lnTo>
                  <a:pt x="267" y="762"/>
                </a:lnTo>
                <a:lnTo>
                  <a:pt x="261" y="762"/>
                </a:lnTo>
                <a:lnTo>
                  <a:pt x="255" y="763"/>
                </a:lnTo>
                <a:close/>
                <a:moveTo>
                  <a:pt x="883" y="0"/>
                </a:moveTo>
                <a:lnTo>
                  <a:pt x="15" y="0"/>
                </a:lnTo>
                <a:lnTo>
                  <a:pt x="13" y="0"/>
                </a:lnTo>
                <a:lnTo>
                  <a:pt x="10" y="2"/>
                </a:lnTo>
                <a:lnTo>
                  <a:pt x="8" y="3"/>
                </a:lnTo>
                <a:lnTo>
                  <a:pt x="6" y="5"/>
                </a:lnTo>
                <a:lnTo>
                  <a:pt x="3" y="7"/>
                </a:lnTo>
                <a:lnTo>
                  <a:pt x="2" y="10"/>
                </a:lnTo>
                <a:lnTo>
                  <a:pt x="1" y="12"/>
                </a:lnTo>
                <a:lnTo>
                  <a:pt x="0" y="15"/>
                </a:lnTo>
                <a:lnTo>
                  <a:pt x="0" y="883"/>
                </a:lnTo>
                <a:lnTo>
                  <a:pt x="1" y="886"/>
                </a:lnTo>
                <a:lnTo>
                  <a:pt x="2" y="888"/>
                </a:lnTo>
                <a:lnTo>
                  <a:pt x="3" y="892"/>
                </a:lnTo>
                <a:lnTo>
                  <a:pt x="6" y="894"/>
                </a:lnTo>
                <a:lnTo>
                  <a:pt x="8" y="895"/>
                </a:lnTo>
                <a:lnTo>
                  <a:pt x="10" y="897"/>
                </a:lnTo>
                <a:lnTo>
                  <a:pt x="13" y="897"/>
                </a:lnTo>
                <a:lnTo>
                  <a:pt x="15" y="898"/>
                </a:lnTo>
                <a:lnTo>
                  <a:pt x="883" y="898"/>
                </a:lnTo>
                <a:lnTo>
                  <a:pt x="886" y="897"/>
                </a:lnTo>
                <a:lnTo>
                  <a:pt x="888" y="897"/>
                </a:lnTo>
                <a:lnTo>
                  <a:pt x="892" y="895"/>
                </a:lnTo>
                <a:lnTo>
                  <a:pt x="894" y="894"/>
                </a:lnTo>
                <a:lnTo>
                  <a:pt x="896" y="892"/>
                </a:lnTo>
                <a:lnTo>
                  <a:pt x="897" y="888"/>
                </a:lnTo>
                <a:lnTo>
                  <a:pt x="898" y="886"/>
                </a:lnTo>
                <a:lnTo>
                  <a:pt x="898" y="883"/>
                </a:lnTo>
                <a:lnTo>
                  <a:pt x="898" y="15"/>
                </a:lnTo>
                <a:lnTo>
                  <a:pt x="898" y="12"/>
                </a:lnTo>
                <a:lnTo>
                  <a:pt x="897" y="10"/>
                </a:lnTo>
                <a:lnTo>
                  <a:pt x="896" y="7"/>
                </a:lnTo>
                <a:lnTo>
                  <a:pt x="894" y="5"/>
                </a:lnTo>
                <a:lnTo>
                  <a:pt x="892" y="3"/>
                </a:lnTo>
                <a:lnTo>
                  <a:pt x="888" y="2"/>
                </a:lnTo>
                <a:lnTo>
                  <a:pt x="886" y="0"/>
                </a:lnTo>
                <a:lnTo>
                  <a:pt x="883" y="0"/>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p>
        </p:txBody>
      </p:sp>
    </p:spTree>
    <p:extLst>
      <p:ext uri="{BB962C8B-B14F-4D97-AF65-F5344CB8AC3E}">
        <p14:creationId xmlns:p14="http://schemas.microsoft.com/office/powerpoint/2010/main" val="329971519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4" name="Table 13">
            <a:extLst>
              <a:ext uri="{FF2B5EF4-FFF2-40B4-BE49-F238E27FC236}">
                <a16:creationId xmlns:a16="http://schemas.microsoft.com/office/drawing/2014/main" id="{D3D08868-EF1D-4431-95F0-9A49E327F6EC}"/>
              </a:ext>
            </a:extLst>
          </p:cNvPr>
          <p:cNvGraphicFramePr>
            <a:graphicFrameLocks noGrp="1"/>
          </p:cNvGraphicFramePr>
          <p:nvPr>
            <p:extLst>
              <p:ext uri="{D42A27DB-BD31-4B8C-83A1-F6EECF244321}">
                <p14:modId xmlns:p14="http://schemas.microsoft.com/office/powerpoint/2010/main" val="2107172921"/>
              </p:ext>
            </p:extLst>
          </p:nvPr>
        </p:nvGraphicFramePr>
        <p:xfrm>
          <a:off x="8378451" y="349322"/>
          <a:ext cx="3355975" cy="5860968"/>
        </p:xfrm>
        <a:graphic>
          <a:graphicData uri="http://schemas.openxmlformats.org/drawingml/2006/table">
            <a:tbl>
              <a:tblPr>
                <a:tableStyleId>{5C22544A-7EE6-4342-B048-85BDC9FD1C3A}</a:tableStyleId>
              </a:tblPr>
              <a:tblGrid>
                <a:gridCol w="3355975">
                  <a:extLst>
                    <a:ext uri="{9D8B030D-6E8A-4147-A177-3AD203B41FA5}">
                      <a16:colId xmlns:a16="http://schemas.microsoft.com/office/drawing/2014/main" val="2030802000"/>
                    </a:ext>
                  </a:extLst>
                </a:gridCol>
              </a:tblGrid>
              <a:tr h="732621">
                <a:tc>
                  <a:txBody>
                    <a:bodyPr/>
                    <a:lstStyle/>
                    <a:p>
                      <a:pPr algn="ctr" fontAlgn="t"/>
                      <a:r>
                        <a:rPr lang="pt-BR" sz="2700" u="none" strike="noStrike" dirty="0">
                          <a:solidFill>
                            <a:schemeClr val="bg1"/>
                          </a:solidFill>
                          <a:effectLst/>
                          <a:hlinkClick r:id="rId2">
                            <a:extLst>
                              <a:ext uri="{A12FA001-AC4F-418D-AE19-62706E023703}">
                                <ahyp:hlinkClr xmlns:ahyp="http://schemas.microsoft.com/office/drawing/2018/hyperlinkcolor" val="tx"/>
                              </a:ext>
                            </a:extLst>
                          </a:hlinkClick>
                        </a:rPr>
                        <a:t>dependente</a:t>
                      </a:r>
                      <a:endParaRPr lang="pt-BR" sz="2700" b="0" i="0" u="none" strike="noStrike" dirty="0">
                        <a:solidFill>
                          <a:schemeClr val="bg1"/>
                        </a:solidFill>
                        <a:effectLst/>
                        <a:latin typeface="Arial" panose="020B0604020202020204" pitchFamily="34" charset="0"/>
                      </a:endParaRPr>
                    </a:p>
                  </a:txBody>
                  <a:tcPr marL="13305" marR="13305" marT="13305" marB="0">
                    <a:solidFill>
                      <a:srgbClr val="002060"/>
                    </a:solidFill>
                  </a:tcPr>
                </a:tc>
                <a:extLst>
                  <a:ext uri="{0D108BD9-81ED-4DB2-BD59-A6C34878D82A}">
                    <a16:rowId xmlns:a16="http://schemas.microsoft.com/office/drawing/2014/main" val="2152557751"/>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Tipo Dep</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2000835812"/>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Nome Dep</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624819363"/>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Data Nascto</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1527199488"/>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CPF </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1420285404"/>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sexo</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388874708"/>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Dep IRRF</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3213003403"/>
                  </a:ext>
                </a:extLst>
              </a:tr>
              <a:tr h="732621">
                <a:tc>
                  <a:txBody>
                    <a:bodyPr/>
                    <a:lstStyle/>
                    <a:p>
                      <a:pPr algn="ctr" fontAlgn="t"/>
                      <a:r>
                        <a:rPr lang="pt-BR" sz="2800" i="1" u="none" strike="noStrike" dirty="0">
                          <a:effectLst/>
                          <a:latin typeface="Times New Roman" panose="02020603050405020304" pitchFamily="18" charset="0"/>
                          <a:cs typeface="Times New Roman" panose="02020603050405020304" pitchFamily="18" charset="0"/>
                        </a:rPr>
                        <a:t>Portador de doença </a:t>
                      </a:r>
                      <a:endParaRPr lang="pt-BR" sz="2800" b="0" i="1" u="none" strike="noStrike" dirty="0">
                        <a:solidFill>
                          <a:srgbClr val="000000"/>
                        </a:solidFill>
                        <a:effectLst/>
                        <a:latin typeface="Times New Roman" panose="02020603050405020304" pitchFamily="18" charset="0"/>
                        <a:cs typeface="Times New Roman" panose="02020603050405020304" pitchFamily="18" charset="0"/>
                      </a:endParaRPr>
                    </a:p>
                  </a:txBody>
                  <a:tcPr marL="13305" marR="13305" marT="13305" marB="0">
                    <a:solidFill>
                      <a:schemeClr val="bg1">
                        <a:lumMod val="95000"/>
                      </a:schemeClr>
                    </a:solidFill>
                  </a:tcPr>
                </a:tc>
                <a:extLst>
                  <a:ext uri="{0D108BD9-81ED-4DB2-BD59-A6C34878D82A}">
                    <a16:rowId xmlns:a16="http://schemas.microsoft.com/office/drawing/2014/main" val="2345630339"/>
                  </a:ext>
                </a:extLst>
              </a:tr>
            </a:tbl>
          </a:graphicData>
        </a:graphic>
      </p:graphicFrame>
      <p:sp>
        <p:nvSpPr>
          <p:cNvPr id="11" name="Title 10">
            <a:extLst>
              <a:ext uri="{FF2B5EF4-FFF2-40B4-BE49-F238E27FC236}">
                <a16:creationId xmlns:a16="http://schemas.microsoft.com/office/drawing/2014/main" id="{7E9B9637-B759-48DB-B8B4-A6E1C07CDFB5}"/>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r>
              <a:rPr lang="en-US" sz="3600" kern="1200" dirty="0">
                <a:solidFill>
                  <a:srgbClr val="FFFFFF"/>
                </a:solidFill>
                <a:latin typeface="Times New Roman" panose="02020603050405020304" pitchFamily="18" charset="0"/>
                <a:cs typeface="Times New Roman" panose="02020603050405020304" pitchFamily="18" charset="0"/>
              </a:rPr>
              <a:t>S 2400</a:t>
            </a:r>
            <a:br>
              <a:rPr lang="en-US" sz="3600" kern="1200" dirty="0">
                <a:solidFill>
                  <a:srgbClr val="FFFFFF"/>
                </a:solidFill>
                <a:latin typeface="Times New Roman" panose="02020603050405020304" pitchFamily="18" charset="0"/>
                <a:cs typeface="Times New Roman" panose="02020603050405020304" pitchFamily="18" charset="0"/>
              </a:rPr>
            </a:br>
            <a:r>
              <a:rPr lang="en-US" sz="3600" kern="1200" dirty="0" err="1">
                <a:solidFill>
                  <a:srgbClr val="FFFFFF"/>
                </a:solidFill>
                <a:latin typeface="Times New Roman" panose="02020603050405020304" pitchFamily="18" charset="0"/>
                <a:cs typeface="Times New Roman" panose="02020603050405020304" pitchFamily="18" charset="0"/>
              </a:rPr>
              <a:t>Cadastro</a:t>
            </a:r>
            <a:r>
              <a:rPr lang="en-US" sz="3600" kern="1200" dirty="0">
                <a:solidFill>
                  <a:srgbClr val="FFFFFF"/>
                </a:solidFill>
                <a:latin typeface="Times New Roman" panose="02020603050405020304" pitchFamily="18" charset="0"/>
                <a:cs typeface="Times New Roman" panose="02020603050405020304" pitchFamily="18" charset="0"/>
              </a:rPr>
              <a:t> de </a:t>
            </a:r>
            <a:r>
              <a:rPr lang="en-US" sz="3600" kern="1200" dirty="0" err="1">
                <a:solidFill>
                  <a:srgbClr val="FFFFFF"/>
                </a:solidFill>
                <a:latin typeface="Times New Roman" panose="02020603050405020304" pitchFamily="18" charset="0"/>
                <a:cs typeface="Times New Roman" panose="02020603050405020304" pitchFamily="18" charset="0"/>
              </a:rPr>
              <a:t>Beneficiário</a:t>
            </a:r>
            <a:br>
              <a:rPr lang="en-US" sz="3600" kern="1200" dirty="0">
                <a:solidFill>
                  <a:srgbClr val="FFFFFF"/>
                </a:solidFill>
                <a:latin typeface="Times New Roman" panose="02020603050405020304" pitchFamily="18" charset="0"/>
                <a:cs typeface="Times New Roman" panose="02020603050405020304" pitchFamily="18" charset="0"/>
              </a:rPr>
            </a:br>
            <a:endParaRPr lang="en-US" sz="3600" kern="1200" dirty="0">
              <a:solidFill>
                <a:srgbClr val="FFFFFF"/>
              </a:solidFill>
              <a:latin typeface="Times New Roman" panose="02020603050405020304" pitchFamily="18" charset="0"/>
              <a:cs typeface="Times New Roman" panose="02020603050405020304" pitchFamily="18" charset="0"/>
            </a:endParaRPr>
          </a:p>
        </p:txBody>
      </p:sp>
      <p:graphicFrame>
        <p:nvGraphicFramePr>
          <p:cNvPr id="13" name="Content Placeholder 12">
            <a:extLst>
              <a:ext uri="{FF2B5EF4-FFF2-40B4-BE49-F238E27FC236}">
                <a16:creationId xmlns:a16="http://schemas.microsoft.com/office/drawing/2014/main" id="{B74B8115-2FCE-4C11-A908-150032D128FB}"/>
              </a:ext>
            </a:extLst>
          </p:cNvPr>
          <p:cNvGraphicFramePr>
            <a:graphicFrameLocks noGrp="1"/>
          </p:cNvGraphicFramePr>
          <p:nvPr>
            <p:ph idx="1"/>
            <p:extLst>
              <p:ext uri="{D42A27DB-BD31-4B8C-83A1-F6EECF244321}">
                <p14:modId xmlns:p14="http://schemas.microsoft.com/office/powerpoint/2010/main" val="2058166207"/>
              </p:ext>
            </p:extLst>
          </p:nvPr>
        </p:nvGraphicFramePr>
        <p:xfrm>
          <a:off x="4619501" y="349322"/>
          <a:ext cx="3355975" cy="5860965"/>
        </p:xfrm>
        <a:graphic>
          <a:graphicData uri="http://schemas.openxmlformats.org/drawingml/2006/table">
            <a:tbl>
              <a:tblPr>
                <a:tableStyleId>{5C22544A-7EE6-4342-B048-85BDC9FD1C3A}</a:tableStyleId>
              </a:tblPr>
              <a:tblGrid>
                <a:gridCol w="3355975">
                  <a:extLst>
                    <a:ext uri="{9D8B030D-6E8A-4147-A177-3AD203B41FA5}">
                      <a16:colId xmlns:a16="http://schemas.microsoft.com/office/drawing/2014/main" val="4172586353"/>
                    </a:ext>
                  </a:extLst>
                </a:gridCol>
              </a:tblGrid>
              <a:tr h="532815">
                <a:tc>
                  <a:txBody>
                    <a:bodyPr/>
                    <a:lstStyle/>
                    <a:p>
                      <a:pPr algn="ctr" fontAlgn="t"/>
                      <a:r>
                        <a:rPr lang="pt-BR" sz="2700" u="none" strike="noStrike" dirty="0">
                          <a:solidFill>
                            <a:schemeClr val="bg1"/>
                          </a:solidFill>
                          <a:effectLst/>
                          <a:hlinkClick r:id="rId3">
                            <a:extLst>
                              <a:ext uri="{A12FA001-AC4F-418D-AE19-62706E023703}">
                                <ahyp:hlinkClr xmlns:ahyp="http://schemas.microsoft.com/office/drawing/2018/hyperlinkcolor" val="tx"/>
                              </a:ext>
                            </a:extLst>
                          </a:hlinkClick>
                        </a:rPr>
                        <a:t>beneficiario</a:t>
                      </a:r>
                      <a:endParaRPr lang="pt-BR" sz="2700" b="1" i="0" u="none" strike="noStrike" dirty="0">
                        <a:solidFill>
                          <a:schemeClr val="bg1"/>
                        </a:solidFill>
                        <a:effectLst/>
                        <a:latin typeface="Arial" panose="020B0604020202020204" pitchFamily="34" charset="0"/>
                      </a:endParaRPr>
                    </a:p>
                  </a:txBody>
                  <a:tcPr marL="11941" marR="11941" marT="11941" marB="0">
                    <a:solidFill>
                      <a:srgbClr val="002060"/>
                    </a:solidFill>
                  </a:tcPr>
                </a:tc>
                <a:extLst>
                  <a:ext uri="{0D108BD9-81ED-4DB2-BD59-A6C34878D82A}">
                    <a16:rowId xmlns:a16="http://schemas.microsoft.com/office/drawing/2014/main" val="2311844710"/>
                  </a:ext>
                </a:extLst>
              </a:tr>
              <a:tr h="532815">
                <a:tc>
                  <a:txBody>
                    <a:bodyPr/>
                    <a:lstStyle/>
                    <a:p>
                      <a:pPr algn="ctr" fontAlgn="t"/>
                      <a:r>
                        <a:rPr lang="pt-BR" sz="2800" b="0" i="0" u="none" strike="noStrike" dirty="0">
                          <a:solidFill>
                            <a:schemeClr val="tx1"/>
                          </a:solidFill>
                          <a:effectLst/>
                          <a:latin typeface="Times New Roman" panose="02020603050405020304" pitchFamily="18" charset="0"/>
                          <a:cs typeface="Times New Roman" panose="02020603050405020304" pitchFamily="18" charset="0"/>
                        </a:rPr>
                        <a:t>CPF</a:t>
                      </a:r>
                    </a:p>
                  </a:txBody>
                  <a:tcPr marL="11941" marR="11941" marT="11941" marB="0">
                    <a:solidFill>
                      <a:schemeClr val="bg1">
                        <a:lumMod val="95000"/>
                      </a:schemeClr>
                    </a:solidFill>
                  </a:tcPr>
                </a:tc>
                <a:extLst>
                  <a:ext uri="{0D108BD9-81ED-4DB2-BD59-A6C34878D82A}">
                    <a16:rowId xmlns:a16="http://schemas.microsoft.com/office/drawing/2014/main" val="3925936753"/>
                  </a:ext>
                </a:extLst>
              </a:tr>
              <a:tr h="532815">
                <a:tc>
                  <a:txBody>
                    <a:bodyPr/>
                    <a:lstStyle/>
                    <a:p>
                      <a:pPr algn="ctr" fontAlgn="t"/>
                      <a:r>
                        <a:rPr lang="pt-BR" sz="2800" b="0" i="0" u="none" strike="noStrike" dirty="0">
                          <a:solidFill>
                            <a:schemeClr val="tx1"/>
                          </a:solidFill>
                          <a:effectLst/>
                          <a:latin typeface="Times New Roman" panose="02020603050405020304" pitchFamily="18" charset="0"/>
                          <a:cs typeface="Times New Roman" panose="02020603050405020304" pitchFamily="18" charset="0"/>
                        </a:rPr>
                        <a:t>Nome</a:t>
                      </a:r>
                    </a:p>
                  </a:txBody>
                  <a:tcPr marL="11941" marR="11941" marT="11941" marB="0">
                    <a:solidFill>
                      <a:schemeClr val="bg1">
                        <a:lumMod val="95000"/>
                      </a:schemeClr>
                    </a:solidFill>
                  </a:tcPr>
                </a:tc>
                <a:extLst>
                  <a:ext uri="{0D108BD9-81ED-4DB2-BD59-A6C34878D82A}">
                    <a16:rowId xmlns:a16="http://schemas.microsoft.com/office/drawing/2014/main" val="1437693218"/>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rPr>
                        <a:t>dtNascto</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2232701674"/>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rPr>
                        <a:t>Data Inicio</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2132756495"/>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rPr>
                        <a:t>sexo</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3440642408"/>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rPr>
                        <a:t>racaCor</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3993164563"/>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rPr>
                        <a:t>estCiv</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2799025077"/>
                  </a:ext>
                </a:extLst>
              </a:tr>
              <a:tr h="532815">
                <a:tc>
                  <a:txBody>
                    <a:bodyPr/>
                    <a:lstStyle/>
                    <a:p>
                      <a:pPr algn="ctr" fontAlgn="t"/>
                      <a:r>
                        <a:rPr lang="pt-BR" sz="2800" b="0" i="0" u="none" strike="noStrike" dirty="0">
                          <a:solidFill>
                            <a:schemeClr val="tx1"/>
                          </a:solidFill>
                          <a:effectLst/>
                          <a:latin typeface="Times New Roman" panose="02020603050405020304" pitchFamily="18" charset="0"/>
                          <a:cs typeface="Times New Roman" panose="02020603050405020304" pitchFamily="18" charset="0"/>
                        </a:rPr>
                        <a:t>Doença incap.</a:t>
                      </a:r>
                    </a:p>
                  </a:txBody>
                  <a:tcPr marL="11941" marR="11941" marT="11941" marB="0">
                    <a:solidFill>
                      <a:schemeClr val="bg1">
                        <a:lumMod val="95000"/>
                      </a:schemeClr>
                    </a:solidFill>
                  </a:tcPr>
                </a:tc>
                <a:extLst>
                  <a:ext uri="{0D108BD9-81ED-4DB2-BD59-A6C34878D82A}">
                    <a16:rowId xmlns:a16="http://schemas.microsoft.com/office/drawing/2014/main" val="1532825387"/>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rPr>
                        <a:t>dtIncDoença</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1361707960"/>
                  </a:ext>
                </a:extLst>
              </a:tr>
              <a:tr h="532815">
                <a:tc>
                  <a:txBody>
                    <a:bodyPr/>
                    <a:lstStyle/>
                    <a:p>
                      <a:pPr algn="ctr" fontAlgn="t"/>
                      <a:r>
                        <a:rPr lang="pt-BR" sz="2800" b="0" u="none" strike="noStrike" dirty="0">
                          <a:solidFill>
                            <a:schemeClr val="tx1"/>
                          </a:solidFill>
                          <a:effectLst/>
                          <a:latin typeface="Times New Roman" panose="02020603050405020304" pitchFamily="18" charset="0"/>
                          <a:cs typeface="Times New Roman" panose="02020603050405020304" pitchFamily="18" charset="0"/>
                          <a:hlinkClick r:id="rId4">
                            <a:extLst>
                              <a:ext uri="{A12FA001-AC4F-418D-AE19-62706E023703}">
                                <ahyp:hlinkClr xmlns:ahyp="http://schemas.microsoft.com/office/drawing/2018/hyperlinkcolor" val="tx"/>
                              </a:ext>
                            </a:extLst>
                          </a:hlinkClick>
                        </a:rPr>
                        <a:t>endereco</a:t>
                      </a:r>
                      <a:endParaRPr lang="pt-BR" sz="2800" b="0" i="0" u="none" strike="noStrike" dirty="0">
                        <a:solidFill>
                          <a:schemeClr val="tx1"/>
                        </a:solidFill>
                        <a:effectLst/>
                        <a:latin typeface="Times New Roman" panose="02020603050405020304" pitchFamily="18" charset="0"/>
                        <a:cs typeface="Times New Roman" panose="02020603050405020304" pitchFamily="18" charset="0"/>
                      </a:endParaRPr>
                    </a:p>
                  </a:txBody>
                  <a:tcPr marL="11941" marR="11941" marT="11941" marB="0">
                    <a:solidFill>
                      <a:schemeClr val="bg1">
                        <a:lumMod val="95000"/>
                      </a:schemeClr>
                    </a:solidFill>
                  </a:tcPr>
                </a:tc>
                <a:extLst>
                  <a:ext uri="{0D108BD9-81ED-4DB2-BD59-A6C34878D82A}">
                    <a16:rowId xmlns:a16="http://schemas.microsoft.com/office/drawing/2014/main" val="3491090986"/>
                  </a:ext>
                </a:extLst>
              </a:tr>
            </a:tbl>
          </a:graphicData>
        </a:graphic>
      </p:graphicFrame>
      <p:sp>
        <p:nvSpPr>
          <p:cNvPr id="2" name="Footer Placeholder 1">
            <a:extLst>
              <a:ext uri="{FF2B5EF4-FFF2-40B4-BE49-F238E27FC236}">
                <a16:creationId xmlns:a16="http://schemas.microsoft.com/office/drawing/2014/main" id="{1029A715-6634-44B5-9593-B3F17AB829CD}"/>
              </a:ext>
            </a:extLst>
          </p:cNvPr>
          <p:cNvSpPr>
            <a:spLocks noGrp="1"/>
          </p:cNvSpPr>
          <p:nvPr>
            <p:ph type="ftr" sz="quarter" idx="11"/>
          </p:nvPr>
        </p:nvSpPr>
        <p:spPr>
          <a:xfrm>
            <a:off x="1028700" y="6356350"/>
            <a:ext cx="6210300" cy="365125"/>
          </a:xfrm>
        </p:spPr>
        <p:txBody>
          <a:bodyPr vert="horz" lIns="91440" tIns="45720" rIns="91440" bIns="45720" rtlCol="0" anchor="ctr">
            <a:normAutofit/>
          </a:bodyPr>
          <a:lstStyle/>
          <a:p>
            <a:pPr algn="l">
              <a:spcAft>
                <a:spcPts val="600"/>
              </a:spcAft>
            </a:pPr>
            <a:r>
              <a:rPr lang="en-US" kern="1200">
                <a:solidFill>
                  <a:schemeClr val="tx1">
                    <a:alpha val="80000"/>
                  </a:schemeClr>
                </a:solidFill>
                <a:latin typeface="+mn-lt"/>
                <a:ea typeface="+mn-ea"/>
                <a:cs typeface="+mn-cs"/>
              </a:rPr>
              <a:t>eraldo consorte -  econsort@gmail.com</a:t>
            </a:r>
          </a:p>
        </p:txBody>
      </p:sp>
      <p:sp>
        <p:nvSpPr>
          <p:cNvPr id="3" name="Slide Number Placeholder 2">
            <a:extLst>
              <a:ext uri="{FF2B5EF4-FFF2-40B4-BE49-F238E27FC236}">
                <a16:creationId xmlns:a16="http://schemas.microsoft.com/office/drawing/2014/main" id="{354438CE-4CF8-4744-9718-4F09510A3BAF}"/>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DF25A8D9-0F96-4EA7-B12F-FB0D539BE725}" type="slidenum">
              <a:rPr lang="en-US" smtClean="0">
                <a:solidFill>
                  <a:schemeClr val="tx1">
                    <a:alpha val="80000"/>
                  </a:schemeClr>
                </a:solidFill>
              </a:rPr>
              <a:pPr>
                <a:spcAft>
                  <a:spcPts val="600"/>
                </a:spcAft>
              </a:pPr>
              <a:t>92</a:t>
            </a:fld>
            <a:endParaRPr lang="en-US">
              <a:solidFill>
                <a:schemeClr val="tx1">
                  <a:alpha val="80000"/>
                </a:schemeClr>
              </a:solidFill>
            </a:endParaRPr>
          </a:p>
        </p:txBody>
      </p:sp>
    </p:spTree>
    <p:extLst>
      <p:ext uri="{BB962C8B-B14F-4D97-AF65-F5344CB8AC3E}">
        <p14:creationId xmlns:p14="http://schemas.microsoft.com/office/powerpoint/2010/main" val="41569771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8782-5D7F-44C2-954E-B8DEE721EC90}"/>
              </a:ext>
            </a:extLst>
          </p:cNvPr>
          <p:cNvSpPr>
            <a:spLocks noGrp="1"/>
          </p:cNvSpPr>
          <p:nvPr>
            <p:ph type="title"/>
          </p:nvPr>
        </p:nvSpPr>
        <p:spPr>
          <a:xfrm>
            <a:off x="838200" y="365125"/>
            <a:ext cx="10515600" cy="583003"/>
          </a:xfrm>
        </p:spPr>
        <p:txBody>
          <a:bodyPr>
            <a:normAutofit fontScale="90000"/>
          </a:bodyPr>
          <a:lstStyle/>
          <a:p>
            <a:pPr algn="ctr"/>
            <a:r>
              <a:rPr lang="pt-BR" b="1" dirty="0">
                <a:solidFill>
                  <a:srgbClr val="002060"/>
                </a:solidFill>
                <a:latin typeface="Times New Roman" panose="02020603050405020304" pitchFamily="18" charset="0"/>
                <a:cs typeface="Times New Roman" panose="02020603050405020304" pitchFamily="18" charset="0"/>
              </a:rPr>
              <a:t>S 2410 - Cadastro de Benefício </a:t>
            </a:r>
          </a:p>
        </p:txBody>
      </p:sp>
      <p:graphicFrame>
        <p:nvGraphicFramePr>
          <p:cNvPr id="6" name="Content Placeholder 5">
            <a:extLst>
              <a:ext uri="{FF2B5EF4-FFF2-40B4-BE49-F238E27FC236}">
                <a16:creationId xmlns:a16="http://schemas.microsoft.com/office/drawing/2014/main" id="{4667380C-26F5-4F0B-97FD-BDD4AB941EE0}"/>
              </a:ext>
            </a:extLst>
          </p:cNvPr>
          <p:cNvGraphicFramePr>
            <a:graphicFrameLocks noGrp="1"/>
          </p:cNvGraphicFramePr>
          <p:nvPr>
            <p:ph idx="1"/>
            <p:extLst>
              <p:ext uri="{D42A27DB-BD31-4B8C-83A1-F6EECF244321}">
                <p14:modId xmlns:p14="http://schemas.microsoft.com/office/powerpoint/2010/main" val="2070748404"/>
              </p:ext>
            </p:extLst>
          </p:nvPr>
        </p:nvGraphicFramePr>
        <p:xfrm>
          <a:off x="3323433" y="1319905"/>
          <a:ext cx="2476500" cy="221889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163000892"/>
                    </a:ext>
                  </a:extLst>
                </a:gridCol>
              </a:tblGrid>
              <a:tr h="355528">
                <a:tc>
                  <a:txBody>
                    <a:bodyPr/>
                    <a:lstStyle/>
                    <a:p>
                      <a:pPr algn="ctr" fontAlgn="t"/>
                      <a:r>
                        <a:rPr lang="pt-BR" sz="2400" b="1" u="none" strike="noStrike" dirty="0">
                          <a:effectLst/>
                          <a:latin typeface="Times New Roman" panose="02020603050405020304" pitchFamily="18" charset="0"/>
                          <a:cs typeface="Times New Roman" panose="02020603050405020304" pitchFamily="18" charset="0"/>
                          <a:hlinkClick r:id="rId2"/>
                        </a:rPr>
                        <a:t>infoBenInicio</a:t>
                      </a:r>
                      <a:endParaRPr lang="pt-B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4111024557"/>
                  </a:ext>
                </a:extLst>
              </a:tr>
              <a:tr h="35552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Cad Ini</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2302896101"/>
                  </a:ext>
                </a:extLst>
              </a:tr>
              <a:tr h="35552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Ind Sit Benef</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3567855321"/>
                  </a:ext>
                </a:extLst>
              </a:tr>
              <a:tr h="35552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Nr Beneficio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3967325754"/>
                  </a:ext>
                </a:extLst>
              </a:tr>
              <a:tr h="35552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Dt Ini Beneficio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242618662"/>
                  </a:ext>
                </a:extLst>
              </a:tr>
              <a:tr h="35552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Dt Public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968105360"/>
                  </a:ext>
                </a:extLst>
              </a:tr>
            </a:tbl>
          </a:graphicData>
        </a:graphic>
      </p:graphicFrame>
      <p:sp>
        <p:nvSpPr>
          <p:cNvPr id="4" name="Footer Placeholder 3">
            <a:extLst>
              <a:ext uri="{FF2B5EF4-FFF2-40B4-BE49-F238E27FC236}">
                <a16:creationId xmlns:a16="http://schemas.microsoft.com/office/drawing/2014/main" id="{C0CA2858-9048-460B-9695-A12872EF34C6}"/>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59D2DE03-465A-4FFD-B947-0FFBBC9116C2}"/>
              </a:ext>
            </a:extLst>
          </p:cNvPr>
          <p:cNvSpPr>
            <a:spLocks noGrp="1"/>
          </p:cNvSpPr>
          <p:nvPr>
            <p:ph type="sldNum" sz="quarter" idx="12"/>
          </p:nvPr>
        </p:nvSpPr>
        <p:spPr/>
        <p:txBody>
          <a:bodyPr/>
          <a:lstStyle/>
          <a:p>
            <a:fld id="{DF25A8D9-0F96-4EA7-B12F-FB0D539BE725}" type="slidenum">
              <a:rPr lang="pt-BR" smtClean="0"/>
              <a:t>93</a:t>
            </a:fld>
            <a:endParaRPr lang="pt-BR"/>
          </a:p>
        </p:txBody>
      </p:sp>
      <p:graphicFrame>
        <p:nvGraphicFramePr>
          <p:cNvPr id="7" name="Table 6">
            <a:extLst>
              <a:ext uri="{FF2B5EF4-FFF2-40B4-BE49-F238E27FC236}">
                <a16:creationId xmlns:a16="http://schemas.microsoft.com/office/drawing/2014/main" id="{149EFF39-5BB7-49E9-AA03-76AC0B3299D3}"/>
              </a:ext>
            </a:extLst>
          </p:cNvPr>
          <p:cNvGraphicFramePr>
            <a:graphicFrameLocks noGrp="1"/>
          </p:cNvGraphicFramePr>
          <p:nvPr>
            <p:extLst>
              <p:ext uri="{D42A27DB-BD31-4B8C-83A1-F6EECF244321}">
                <p14:modId xmlns:p14="http://schemas.microsoft.com/office/powerpoint/2010/main" val="3375716860"/>
              </p:ext>
            </p:extLst>
          </p:nvPr>
        </p:nvGraphicFramePr>
        <p:xfrm>
          <a:off x="3323433" y="3888691"/>
          <a:ext cx="2476500" cy="223729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2882088194"/>
                    </a:ext>
                  </a:extLst>
                </a:gridCol>
              </a:tblGrid>
              <a:tr h="447458">
                <a:tc>
                  <a:txBody>
                    <a:bodyPr/>
                    <a:lstStyle/>
                    <a:p>
                      <a:pPr algn="ctr" fontAlgn="t"/>
                      <a:r>
                        <a:rPr lang="pt-BR" sz="2400" b="1" u="none" strike="noStrike" dirty="0">
                          <a:effectLst/>
                          <a:latin typeface="Times New Roman" panose="02020603050405020304" pitchFamily="18" charset="0"/>
                          <a:cs typeface="Times New Roman" panose="02020603050405020304" pitchFamily="18" charset="0"/>
                          <a:hlinkClick r:id="rId3"/>
                        </a:rPr>
                        <a:t>mudancaCPF</a:t>
                      </a:r>
                      <a:endParaRPr lang="pt-B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180757093"/>
                  </a:ext>
                </a:extLst>
              </a:tr>
              <a:tr h="44745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CPF Ant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3226022013"/>
                  </a:ext>
                </a:extLst>
              </a:tr>
              <a:tr h="44745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Nr Beneficio Ant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762312511"/>
                  </a:ext>
                </a:extLst>
              </a:tr>
              <a:tr h="44745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Dt Alt CPF</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251591900"/>
                  </a:ext>
                </a:extLst>
              </a:tr>
              <a:tr h="44745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Observação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270449480"/>
                  </a:ext>
                </a:extLst>
              </a:tr>
            </a:tbl>
          </a:graphicData>
        </a:graphic>
      </p:graphicFrame>
      <p:graphicFrame>
        <p:nvGraphicFramePr>
          <p:cNvPr id="9" name="Table 8">
            <a:extLst>
              <a:ext uri="{FF2B5EF4-FFF2-40B4-BE49-F238E27FC236}">
                <a16:creationId xmlns:a16="http://schemas.microsoft.com/office/drawing/2014/main" id="{F01D9744-AE32-4C58-95B8-D2BAC3A2A776}"/>
              </a:ext>
            </a:extLst>
          </p:cNvPr>
          <p:cNvGraphicFramePr>
            <a:graphicFrameLocks noGrp="1"/>
          </p:cNvGraphicFramePr>
          <p:nvPr>
            <p:extLst>
              <p:ext uri="{D42A27DB-BD31-4B8C-83A1-F6EECF244321}">
                <p14:modId xmlns:p14="http://schemas.microsoft.com/office/powerpoint/2010/main" val="463803231"/>
              </p:ext>
            </p:extLst>
          </p:nvPr>
        </p:nvGraphicFramePr>
        <p:xfrm>
          <a:off x="8868568" y="1323385"/>
          <a:ext cx="2476500" cy="221889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510249344"/>
                    </a:ext>
                  </a:extLst>
                </a:gridCol>
              </a:tblGrid>
              <a:tr h="443778">
                <a:tc>
                  <a:txBody>
                    <a:bodyPr/>
                    <a:lstStyle/>
                    <a:p>
                      <a:pPr algn="ctr" fontAlgn="t"/>
                      <a:r>
                        <a:rPr lang="pt-BR" sz="2400" b="1" u="none" strike="noStrike" dirty="0">
                          <a:effectLst/>
                          <a:latin typeface="Times New Roman" panose="02020603050405020304" pitchFamily="18" charset="0"/>
                          <a:cs typeface="Times New Roman" panose="02020603050405020304" pitchFamily="18" charset="0"/>
                          <a:hlinkClick r:id="rId4"/>
                        </a:rPr>
                        <a:t>infoPenMorte</a:t>
                      </a:r>
                      <a:endParaRPr lang="pt-B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749397240"/>
                  </a:ext>
                </a:extLst>
              </a:tr>
              <a:tr h="44377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Tp Pen Morte</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38177947"/>
                  </a:ext>
                </a:extLst>
              </a:tr>
              <a:tr h="443778">
                <a:tc>
                  <a:txBody>
                    <a:bodyPr/>
                    <a:lstStyle/>
                    <a:p>
                      <a:pPr algn="ctr" fontAlgn="t"/>
                      <a:r>
                        <a:rPr lang="pt-BR" sz="2400" b="1" u="none" strike="noStrike" dirty="0">
                          <a:effectLst/>
                          <a:latin typeface="Times New Roman" panose="02020603050405020304" pitchFamily="18" charset="0"/>
                          <a:cs typeface="Times New Roman" panose="02020603050405020304" pitchFamily="18" charset="0"/>
                          <a:hlinkClick r:id="rId5"/>
                        </a:rPr>
                        <a:t>Inst Pen Morte</a:t>
                      </a:r>
                      <a:endParaRPr lang="pt-B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2522814914"/>
                  </a:ext>
                </a:extLst>
              </a:tr>
              <a:tr h="44377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CPF Inst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644442358"/>
                  </a:ext>
                </a:extLst>
              </a:tr>
              <a:tr h="443778">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Dt Inst</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718184681"/>
                  </a:ext>
                </a:extLst>
              </a:tr>
            </a:tbl>
          </a:graphicData>
        </a:graphic>
      </p:graphicFrame>
      <p:graphicFrame>
        <p:nvGraphicFramePr>
          <p:cNvPr id="10" name="Table 9">
            <a:extLst>
              <a:ext uri="{FF2B5EF4-FFF2-40B4-BE49-F238E27FC236}">
                <a16:creationId xmlns:a16="http://schemas.microsoft.com/office/drawing/2014/main" id="{FB6E8F8F-3C5B-4437-B4D7-BA64FA40862F}"/>
              </a:ext>
            </a:extLst>
          </p:cNvPr>
          <p:cNvGraphicFramePr>
            <a:graphicFrameLocks noGrp="1"/>
          </p:cNvGraphicFramePr>
          <p:nvPr>
            <p:extLst>
              <p:ext uri="{D42A27DB-BD31-4B8C-83A1-F6EECF244321}">
                <p14:modId xmlns:p14="http://schemas.microsoft.com/office/powerpoint/2010/main" val="2568052299"/>
              </p:ext>
            </p:extLst>
          </p:nvPr>
        </p:nvGraphicFramePr>
        <p:xfrm>
          <a:off x="568329" y="3888691"/>
          <a:ext cx="2469514" cy="2215410"/>
        </p:xfrm>
        <a:graphic>
          <a:graphicData uri="http://schemas.openxmlformats.org/drawingml/2006/table">
            <a:tbl>
              <a:tblPr>
                <a:tableStyleId>{5C22544A-7EE6-4342-B048-85BDC9FD1C3A}</a:tableStyleId>
              </a:tblPr>
              <a:tblGrid>
                <a:gridCol w="2469514">
                  <a:extLst>
                    <a:ext uri="{9D8B030D-6E8A-4147-A177-3AD203B41FA5}">
                      <a16:colId xmlns:a16="http://schemas.microsoft.com/office/drawing/2014/main" val="662499424"/>
                    </a:ext>
                  </a:extLst>
                </a:gridCol>
              </a:tblGrid>
              <a:tr h="443082">
                <a:tc>
                  <a:txBody>
                    <a:bodyPr/>
                    <a:lstStyle/>
                    <a:p>
                      <a:pPr algn="ctr" fontAlgn="t"/>
                      <a:r>
                        <a:rPr lang="pt-BR" sz="2400" b="1" u="none" strike="noStrike" dirty="0">
                          <a:effectLst/>
                          <a:hlinkClick r:id="rId6"/>
                        </a:rPr>
                        <a:t>sucessaoBenef</a:t>
                      </a:r>
                      <a:endParaRPr lang="pt-BR" sz="2400" b="1" i="0" u="none" strike="noStrike" dirty="0">
                        <a:solidFill>
                          <a:srgbClr val="000000"/>
                        </a:solidFill>
                        <a:effectLst/>
                        <a:latin typeface="Calibri Light" panose="020F0302020204030204" pitchFamily="34" charset="0"/>
                      </a:endParaRPr>
                    </a:p>
                  </a:txBody>
                  <a:tcPr marL="4055" marR="4055" marT="4055" marB="0"/>
                </a:tc>
                <a:extLst>
                  <a:ext uri="{0D108BD9-81ED-4DB2-BD59-A6C34878D82A}">
                    <a16:rowId xmlns:a16="http://schemas.microsoft.com/office/drawing/2014/main" val="3432647089"/>
                  </a:ext>
                </a:extLst>
              </a:tr>
              <a:tr h="443082">
                <a:tc>
                  <a:txBody>
                    <a:bodyPr/>
                    <a:lstStyle/>
                    <a:p>
                      <a:pPr algn="ctr" fontAlgn="t"/>
                      <a:r>
                        <a:rPr lang="pt-BR" sz="2400" u="none" strike="noStrike" dirty="0">
                          <a:effectLst/>
                        </a:rPr>
                        <a:t>Cnpj Orgao Ant</a:t>
                      </a:r>
                      <a:endParaRPr lang="pt-BR" sz="2400" b="0" i="0" u="none" strike="noStrike" dirty="0">
                        <a:solidFill>
                          <a:srgbClr val="000000"/>
                        </a:solidFill>
                        <a:effectLst/>
                        <a:latin typeface="Calibri Light" panose="020F0302020204030204" pitchFamily="34" charset="0"/>
                      </a:endParaRPr>
                    </a:p>
                  </a:txBody>
                  <a:tcPr marL="4055" marR="4055" marT="4055" marB="0"/>
                </a:tc>
                <a:extLst>
                  <a:ext uri="{0D108BD9-81ED-4DB2-BD59-A6C34878D82A}">
                    <a16:rowId xmlns:a16="http://schemas.microsoft.com/office/drawing/2014/main" val="657405934"/>
                  </a:ext>
                </a:extLst>
              </a:tr>
              <a:tr h="443082">
                <a:tc>
                  <a:txBody>
                    <a:bodyPr/>
                    <a:lstStyle/>
                    <a:p>
                      <a:pPr algn="ctr" fontAlgn="t"/>
                      <a:r>
                        <a:rPr lang="pt-BR" sz="2400" u="none" strike="noStrike" dirty="0">
                          <a:effectLst/>
                        </a:rPr>
                        <a:t>Nr Beneficio Ant</a:t>
                      </a:r>
                      <a:endParaRPr lang="pt-BR" sz="2400" b="0" i="0" u="none" strike="noStrike" dirty="0">
                        <a:solidFill>
                          <a:srgbClr val="000000"/>
                        </a:solidFill>
                        <a:effectLst/>
                        <a:latin typeface="Calibri Light" panose="020F0302020204030204" pitchFamily="34" charset="0"/>
                      </a:endParaRPr>
                    </a:p>
                  </a:txBody>
                  <a:tcPr marL="4055" marR="4055" marT="4055" marB="0"/>
                </a:tc>
                <a:extLst>
                  <a:ext uri="{0D108BD9-81ED-4DB2-BD59-A6C34878D82A}">
                    <a16:rowId xmlns:a16="http://schemas.microsoft.com/office/drawing/2014/main" val="252351535"/>
                  </a:ext>
                </a:extLst>
              </a:tr>
              <a:tr h="443082">
                <a:tc>
                  <a:txBody>
                    <a:bodyPr/>
                    <a:lstStyle/>
                    <a:p>
                      <a:pPr algn="ctr" fontAlgn="t"/>
                      <a:r>
                        <a:rPr lang="pt-BR" sz="2400" u="none" strike="noStrike" dirty="0">
                          <a:effectLst/>
                        </a:rPr>
                        <a:t>dtTransf</a:t>
                      </a:r>
                      <a:endParaRPr lang="pt-BR" sz="2400" b="0" i="0" u="none" strike="noStrike" dirty="0">
                        <a:solidFill>
                          <a:srgbClr val="000000"/>
                        </a:solidFill>
                        <a:effectLst/>
                        <a:latin typeface="Calibri Light" panose="020F0302020204030204" pitchFamily="34" charset="0"/>
                      </a:endParaRPr>
                    </a:p>
                  </a:txBody>
                  <a:tcPr marL="4055" marR="4055" marT="4055" marB="0"/>
                </a:tc>
                <a:extLst>
                  <a:ext uri="{0D108BD9-81ED-4DB2-BD59-A6C34878D82A}">
                    <a16:rowId xmlns:a16="http://schemas.microsoft.com/office/drawing/2014/main" val="3573514792"/>
                  </a:ext>
                </a:extLst>
              </a:tr>
              <a:tr h="443082">
                <a:tc>
                  <a:txBody>
                    <a:bodyPr/>
                    <a:lstStyle/>
                    <a:p>
                      <a:pPr algn="ctr" fontAlgn="t"/>
                      <a:r>
                        <a:rPr lang="pt-BR" sz="2400" u="none" strike="noStrike" dirty="0">
                          <a:effectLst/>
                        </a:rPr>
                        <a:t>observacão</a:t>
                      </a:r>
                      <a:endParaRPr lang="pt-BR" sz="2400" b="0" i="0" u="none" strike="noStrike" dirty="0">
                        <a:solidFill>
                          <a:srgbClr val="000000"/>
                        </a:solidFill>
                        <a:effectLst/>
                        <a:latin typeface="Calibri Light" panose="020F0302020204030204" pitchFamily="34" charset="0"/>
                      </a:endParaRPr>
                    </a:p>
                  </a:txBody>
                  <a:tcPr marL="4055" marR="4055" marT="4055" marB="0"/>
                </a:tc>
                <a:extLst>
                  <a:ext uri="{0D108BD9-81ED-4DB2-BD59-A6C34878D82A}">
                    <a16:rowId xmlns:a16="http://schemas.microsoft.com/office/drawing/2014/main" val="4222605402"/>
                  </a:ext>
                </a:extLst>
              </a:tr>
            </a:tbl>
          </a:graphicData>
        </a:graphic>
      </p:graphicFrame>
      <p:graphicFrame>
        <p:nvGraphicFramePr>
          <p:cNvPr id="11" name="Table 10">
            <a:extLst>
              <a:ext uri="{FF2B5EF4-FFF2-40B4-BE49-F238E27FC236}">
                <a16:creationId xmlns:a16="http://schemas.microsoft.com/office/drawing/2014/main" id="{A14253AF-A740-4444-9FA1-D1A82AD30F6A}"/>
              </a:ext>
            </a:extLst>
          </p:cNvPr>
          <p:cNvGraphicFramePr>
            <a:graphicFrameLocks noGrp="1"/>
          </p:cNvGraphicFramePr>
          <p:nvPr>
            <p:extLst>
              <p:ext uri="{D42A27DB-BD31-4B8C-83A1-F6EECF244321}">
                <p14:modId xmlns:p14="http://schemas.microsoft.com/office/powerpoint/2010/main" val="1156471163"/>
              </p:ext>
            </p:extLst>
          </p:nvPr>
        </p:nvGraphicFramePr>
        <p:xfrm>
          <a:off x="6096000" y="1323385"/>
          <a:ext cx="2476500" cy="2215410"/>
        </p:xfrm>
        <a:graphic>
          <a:graphicData uri="http://schemas.openxmlformats.org/drawingml/2006/table">
            <a:tbl>
              <a:tblPr>
                <a:tableStyleId>{5C22544A-7EE6-4342-B048-85BDC9FD1C3A}</a:tableStyleId>
              </a:tblPr>
              <a:tblGrid>
                <a:gridCol w="2476500">
                  <a:extLst>
                    <a:ext uri="{9D8B030D-6E8A-4147-A177-3AD203B41FA5}">
                      <a16:colId xmlns:a16="http://schemas.microsoft.com/office/drawing/2014/main" val="4143609783"/>
                    </a:ext>
                  </a:extLst>
                </a:gridCol>
              </a:tblGrid>
              <a:tr h="443082">
                <a:tc>
                  <a:txBody>
                    <a:bodyPr/>
                    <a:lstStyle/>
                    <a:p>
                      <a:pPr algn="ctr" fontAlgn="t"/>
                      <a:r>
                        <a:rPr lang="pt-BR" sz="2400" b="1" u="none" strike="noStrike" dirty="0">
                          <a:effectLst/>
                          <a:latin typeface="Times New Roman" panose="02020603050405020304" pitchFamily="18" charset="0"/>
                          <a:cs typeface="Times New Roman" panose="02020603050405020304" pitchFamily="18" charset="0"/>
                          <a:hlinkClick r:id="rId7"/>
                        </a:rPr>
                        <a:t>dadosBeneficio</a:t>
                      </a:r>
                      <a:endParaRPr lang="pt-B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3544381047"/>
                  </a:ext>
                </a:extLst>
              </a:tr>
              <a:tr h="443082">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Tp Beneficio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257530297"/>
                  </a:ext>
                </a:extLst>
              </a:tr>
              <a:tr h="443082">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Tp Plan RP</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3329196797"/>
                  </a:ext>
                </a:extLst>
              </a:tr>
              <a:tr h="443082">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Dsc</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695693723"/>
                  </a:ext>
                </a:extLst>
              </a:tr>
              <a:tr h="443082">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Ind Dec Jud</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8104663"/>
                  </a:ext>
                </a:extLst>
              </a:tr>
            </a:tbl>
          </a:graphicData>
        </a:graphic>
      </p:graphicFrame>
      <p:graphicFrame>
        <p:nvGraphicFramePr>
          <p:cNvPr id="12" name="Table 11">
            <a:extLst>
              <a:ext uri="{FF2B5EF4-FFF2-40B4-BE49-F238E27FC236}">
                <a16:creationId xmlns:a16="http://schemas.microsoft.com/office/drawing/2014/main" id="{0D4779B2-4274-4094-A1A2-B33039142C6D}"/>
              </a:ext>
            </a:extLst>
          </p:cNvPr>
          <p:cNvGraphicFramePr>
            <a:graphicFrameLocks noGrp="1"/>
          </p:cNvGraphicFramePr>
          <p:nvPr>
            <p:extLst>
              <p:ext uri="{D42A27DB-BD31-4B8C-83A1-F6EECF244321}">
                <p14:modId xmlns:p14="http://schemas.microsoft.com/office/powerpoint/2010/main" val="2238609485"/>
              </p:ext>
            </p:extLst>
          </p:nvPr>
        </p:nvGraphicFramePr>
        <p:xfrm>
          <a:off x="6096000" y="3910571"/>
          <a:ext cx="2459037" cy="2215410"/>
        </p:xfrm>
        <a:graphic>
          <a:graphicData uri="http://schemas.openxmlformats.org/drawingml/2006/table">
            <a:tbl>
              <a:tblPr>
                <a:tableStyleId>{5C22544A-7EE6-4342-B048-85BDC9FD1C3A}</a:tableStyleId>
              </a:tblPr>
              <a:tblGrid>
                <a:gridCol w="2459037">
                  <a:extLst>
                    <a:ext uri="{9D8B030D-6E8A-4147-A177-3AD203B41FA5}">
                      <a16:colId xmlns:a16="http://schemas.microsoft.com/office/drawing/2014/main" val="1754932803"/>
                    </a:ext>
                  </a:extLst>
                </a:gridCol>
              </a:tblGrid>
              <a:tr h="738470">
                <a:tc>
                  <a:txBody>
                    <a:bodyPr/>
                    <a:lstStyle/>
                    <a:p>
                      <a:pPr algn="ctr" fontAlgn="t"/>
                      <a:r>
                        <a:rPr lang="pt-BR" sz="2400" b="1" u="none" strike="noStrike" dirty="0">
                          <a:effectLst/>
                          <a:latin typeface="Times New Roman" panose="02020603050405020304" pitchFamily="18" charset="0"/>
                          <a:cs typeface="Times New Roman" panose="02020603050405020304" pitchFamily="18" charset="0"/>
                          <a:hlinkClick r:id="rId8"/>
                        </a:rPr>
                        <a:t>infoBenTermino</a:t>
                      </a:r>
                      <a:endParaRPr lang="pt-BR" sz="2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355399442"/>
                  </a:ext>
                </a:extLst>
              </a:tr>
              <a:tr h="738470">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Dt Term Beneficio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117871560"/>
                  </a:ext>
                </a:extLst>
              </a:tr>
              <a:tr h="738470">
                <a:tc>
                  <a:txBody>
                    <a:bodyPr/>
                    <a:lstStyle/>
                    <a:p>
                      <a:pPr algn="ctr" fontAlgn="t"/>
                      <a:r>
                        <a:rPr lang="pt-BR" sz="2400" u="none" strike="noStrike" dirty="0">
                          <a:effectLst/>
                          <a:latin typeface="Times New Roman" panose="02020603050405020304" pitchFamily="18" charset="0"/>
                          <a:cs typeface="Times New Roman" panose="02020603050405020304" pitchFamily="18" charset="0"/>
                        </a:rPr>
                        <a:t>Mtv Termino</a:t>
                      </a:r>
                      <a:endParaRPr lang="pt-BR"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4055" marR="4055" marT="4055" marB="0"/>
                </a:tc>
                <a:extLst>
                  <a:ext uri="{0D108BD9-81ED-4DB2-BD59-A6C34878D82A}">
                    <a16:rowId xmlns:a16="http://schemas.microsoft.com/office/drawing/2014/main" val="2578381372"/>
                  </a:ext>
                </a:extLst>
              </a:tr>
            </a:tbl>
          </a:graphicData>
        </a:graphic>
      </p:graphicFrame>
      <p:graphicFrame>
        <p:nvGraphicFramePr>
          <p:cNvPr id="13" name="Table 12">
            <a:extLst>
              <a:ext uri="{FF2B5EF4-FFF2-40B4-BE49-F238E27FC236}">
                <a16:creationId xmlns:a16="http://schemas.microsoft.com/office/drawing/2014/main" id="{7A416312-B432-478B-8649-9ECFC9E23083}"/>
              </a:ext>
            </a:extLst>
          </p:cNvPr>
          <p:cNvGraphicFramePr>
            <a:graphicFrameLocks noGrp="1"/>
          </p:cNvGraphicFramePr>
          <p:nvPr>
            <p:extLst>
              <p:ext uri="{D42A27DB-BD31-4B8C-83A1-F6EECF244321}">
                <p14:modId xmlns:p14="http://schemas.microsoft.com/office/powerpoint/2010/main" val="2602705649"/>
              </p:ext>
            </p:extLst>
          </p:nvPr>
        </p:nvGraphicFramePr>
        <p:xfrm>
          <a:off x="568329" y="1319905"/>
          <a:ext cx="2469514" cy="1244600"/>
        </p:xfrm>
        <a:graphic>
          <a:graphicData uri="http://schemas.openxmlformats.org/drawingml/2006/table">
            <a:tbl>
              <a:tblPr>
                <a:tableStyleId>{5C22544A-7EE6-4342-B048-85BDC9FD1C3A}</a:tableStyleId>
              </a:tblPr>
              <a:tblGrid>
                <a:gridCol w="2469514">
                  <a:extLst>
                    <a:ext uri="{9D8B030D-6E8A-4147-A177-3AD203B41FA5}">
                      <a16:colId xmlns:a16="http://schemas.microsoft.com/office/drawing/2014/main" val="1116220842"/>
                    </a:ext>
                  </a:extLst>
                </a:gridCol>
              </a:tblGrid>
              <a:tr h="256634">
                <a:tc>
                  <a:txBody>
                    <a:bodyPr/>
                    <a:lstStyle/>
                    <a:p>
                      <a:pPr algn="ctr" fontAlgn="t"/>
                      <a:r>
                        <a:rPr lang="pt-BR" sz="2000" b="1" u="none" strike="noStrike" dirty="0">
                          <a:effectLst/>
                          <a:latin typeface="Times New Roman" panose="02020603050405020304" pitchFamily="18" charset="0"/>
                          <a:cs typeface="Times New Roman" panose="02020603050405020304" pitchFamily="18" charset="0"/>
                          <a:hlinkClick r:id="rId9"/>
                        </a:rPr>
                        <a:t>beneficiario</a:t>
                      </a:r>
                      <a:endParaRPr lang="pt-BR" sz="2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tc>
                <a:extLst>
                  <a:ext uri="{0D108BD9-81ED-4DB2-BD59-A6C34878D82A}">
                    <a16:rowId xmlns:a16="http://schemas.microsoft.com/office/drawing/2014/main" val="2628063024"/>
                  </a:ext>
                </a:extLst>
              </a:tr>
              <a:tr h="206501">
                <a:tc>
                  <a:txBody>
                    <a:bodyPr/>
                    <a:lstStyle/>
                    <a:p>
                      <a:pPr algn="ctr" fontAlgn="t"/>
                      <a:r>
                        <a:rPr lang="pt-BR" sz="2000" b="0" i="0" u="none" strike="noStrike" dirty="0">
                          <a:solidFill>
                            <a:srgbClr val="000000"/>
                          </a:solidFill>
                          <a:effectLst/>
                          <a:latin typeface="Times New Roman" panose="02020603050405020304" pitchFamily="18" charset="0"/>
                          <a:cs typeface="Times New Roman" panose="02020603050405020304" pitchFamily="18" charset="0"/>
                        </a:rPr>
                        <a:t>CPF</a:t>
                      </a:r>
                    </a:p>
                  </a:txBody>
                  <a:tcPr marL="6350" marR="6350" marT="6350" marB="0"/>
                </a:tc>
                <a:extLst>
                  <a:ext uri="{0D108BD9-81ED-4DB2-BD59-A6C34878D82A}">
                    <a16:rowId xmlns:a16="http://schemas.microsoft.com/office/drawing/2014/main" val="2120805470"/>
                  </a:ext>
                </a:extLst>
              </a:tr>
              <a:tr h="206501">
                <a:tc>
                  <a:txBody>
                    <a:bodyPr/>
                    <a:lstStyle/>
                    <a:p>
                      <a:pPr algn="ctr" fontAlgn="t"/>
                      <a:r>
                        <a:rPr lang="pt-BR" sz="2000" u="none" strike="noStrike" dirty="0">
                          <a:effectLst/>
                          <a:latin typeface="Times New Roman" panose="02020603050405020304" pitchFamily="18" charset="0"/>
                          <a:cs typeface="Times New Roman" panose="02020603050405020304" pitchFamily="18" charset="0"/>
                        </a:rPr>
                        <a:t>matricula</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tc>
                <a:extLst>
                  <a:ext uri="{0D108BD9-81ED-4DB2-BD59-A6C34878D82A}">
                    <a16:rowId xmlns:a16="http://schemas.microsoft.com/office/drawing/2014/main" val="2920393759"/>
                  </a:ext>
                </a:extLst>
              </a:tr>
              <a:tr h="206501">
                <a:tc>
                  <a:txBody>
                    <a:bodyPr/>
                    <a:lstStyle/>
                    <a:p>
                      <a:pPr algn="ctr" fontAlgn="t"/>
                      <a:r>
                        <a:rPr lang="pt-BR" sz="2000" u="none" strike="noStrike" dirty="0">
                          <a:effectLst/>
                          <a:latin typeface="Times New Roman" panose="02020603050405020304" pitchFamily="18" charset="0"/>
                          <a:cs typeface="Times New Roman" panose="02020603050405020304" pitchFamily="18" charset="0"/>
                        </a:rPr>
                        <a:t>CNPJ Origem</a:t>
                      </a:r>
                      <a:endParaRPr lang="pt-BR" sz="2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6350" marR="6350" marT="6350" marB="0"/>
                </a:tc>
                <a:extLst>
                  <a:ext uri="{0D108BD9-81ED-4DB2-BD59-A6C34878D82A}">
                    <a16:rowId xmlns:a16="http://schemas.microsoft.com/office/drawing/2014/main" val="3504589797"/>
                  </a:ext>
                </a:extLst>
              </a:tr>
            </a:tbl>
          </a:graphicData>
        </a:graphic>
      </p:graphicFrame>
    </p:spTree>
    <p:extLst>
      <p:ext uri="{BB962C8B-B14F-4D97-AF65-F5344CB8AC3E}">
        <p14:creationId xmlns:p14="http://schemas.microsoft.com/office/powerpoint/2010/main" val="117474663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DB34434-9FBC-436A-B001-CE82A1FC121E}"/>
              </a:ext>
            </a:extLst>
          </p:cNvPr>
          <p:cNvSpPr>
            <a:spLocks noGrp="1"/>
          </p:cNvSpPr>
          <p:nvPr>
            <p:ph type="title"/>
          </p:nvPr>
        </p:nvSpPr>
        <p:spPr>
          <a:xfrm>
            <a:off x="1028700" y="1967266"/>
            <a:ext cx="2628900" cy="2547257"/>
          </a:xfrm>
          <a:noFill/>
        </p:spPr>
        <p:txBody>
          <a:bodyPr vert="horz" lIns="91440" tIns="45720" rIns="91440" bIns="45720" rtlCol="0" anchor="ctr">
            <a:noAutofit/>
          </a:bodyPr>
          <a:lstStyle/>
          <a:p>
            <a:pPr algn="ctr"/>
            <a:r>
              <a:rPr lang="en-US" sz="4000" kern="1200" dirty="0">
                <a:solidFill>
                  <a:schemeClr val="bg1"/>
                </a:solidFill>
                <a:latin typeface="Times New Roman" panose="02020603050405020304" pitchFamily="18" charset="0"/>
                <a:cs typeface="Times New Roman" panose="02020603050405020304" pitchFamily="18" charset="0"/>
              </a:rPr>
              <a:t>S 2418</a:t>
            </a:r>
            <a:r>
              <a:rPr lang="pt-BR" sz="4000" dirty="0">
                <a:solidFill>
                  <a:schemeClr val="bg1"/>
                </a:solidFill>
                <a:latin typeface="Times New Roman" panose="02020603050405020304" pitchFamily="18" charset="0"/>
                <a:cs typeface="Times New Roman" panose="02020603050405020304" pitchFamily="18" charset="0"/>
              </a:rPr>
              <a:t> Reativação de Benefício</a:t>
            </a:r>
            <a:endParaRPr lang="en-US" sz="4000" kern="1200" dirty="0">
              <a:solidFill>
                <a:srgbClr val="FFFFFF"/>
              </a:solidFill>
              <a:latin typeface="+mj-lt"/>
              <a:ea typeface="+mj-ea"/>
              <a:cs typeface="+mj-cs"/>
            </a:endParaRPr>
          </a:p>
        </p:txBody>
      </p:sp>
      <p:sp>
        <p:nvSpPr>
          <p:cNvPr id="4" name="Footer Placeholder 3">
            <a:extLst>
              <a:ext uri="{FF2B5EF4-FFF2-40B4-BE49-F238E27FC236}">
                <a16:creationId xmlns:a16="http://schemas.microsoft.com/office/drawing/2014/main" id="{56FACA60-5F64-4CC9-B779-B58CD54A94A5}"/>
              </a:ext>
            </a:extLst>
          </p:cNvPr>
          <p:cNvSpPr>
            <a:spLocks noGrp="1"/>
          </p:cNvSpPr>
          <p:nvPr>
            <p:ph type="ftr" sz="quarter" idx="11"/>
          </p:nvPr>
        </p:nvSpPr>
        <p:spPr>
          <a:xfrm>
            <a:off x="1028700" y="6356350"/>
            <a:ext cx="6210300" cy="365125"/>
          </a:xfrm>
        </p:spPr>
        <p:txBody>
          <a:bodyPr vert="horz" lIns="91440" tIns="45720" rIns="91440" bIns="45720" rtlCol="0" anchor="ctr">
            <a:normAutofit/>
          </a:bodyPr>
          <a:lstStyle/>
          <a:p>
            <a:pPr algn="l">
              <a:spcAft>
                <a:spcPts val="600"/>
              </a:spcAft>
            </a:pPr>
            <a:r>
              <a:rPr lang="en-US" kern="1200">
                <a:solidFill>
                  <a:schemeClr val="tx1">
                    <a:alpha val="80000"/>
                  </a:schemeClr>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EAD42CBC-5636-4C4C-895E-3BF669100832}"/>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DF25A8D9-0F96-4EA7-B12F-FB0D539BE725}" type="slidenum">
              <a:rPr lang="en-US">
                <a:solidFill>
                  <a:schemeClr val="tx1">
                    <a:alpha val="80000"/>
                  </a:schemeClr>
                </a:solidFill>
              </a:rPr>
              <a:pPr>
                <a:spcAft>
                  <a:spcPts val="600"/>
                </a:spcAft>
              </a:pPr>
              <a:t>94</a:t>
            </a:fld>
            <a:endParaRPr lang="en-US">
              <a:solidFill>
                <a:schemeClr val="tx1">
                  <a:alpha val="80000"/>
                </a:schemeClr>
              </a:solidFill>
            </a:endParaRPr>
          </a:p>
        </p:txBody>
      </p:sp>
      <p:graphicFrame>
        <p:nvGraphicFramePr>
          <p:cNvPr id="6" name="Content Placeholder 5">
            <a:extLst>
              <a:ext uri="{FF2B5EF4-FFF2-40B4-BE49-F238E27FC236}">
                <a16:creationId xmlns:a16="http://schemas.microsoft.com/office/drawing/2014/main" id="{0407DC4F-596B-45BA-B121-C2F3C90DD87B}"/>
              </a:ext>
            </a:extLst>
          </p:cNvPr>
          <p:cNvGraphicFramePr>
            <a:graphicFrameLocks noGrp="1"/>
          </p:cNvGraphicFramePr>
          <p:nvPr>
            <p:ph idx="1"/>
            <p:extLst>
              <p:ext uri="{D42A27DB-BD31-4B8C-83A1-F6EECF244321}">
                <p14:modId xmlns:p14="http://schemas.microsoft.com/office/powerpoint/2010/main" val="2684981708"/>
              </p:ext>
            </p:extLst>
          </p:nvPr>
        </p:nvGraphicFramePr>
        <p:xfrm>
          <a:off x="5754612" y="1050700"/>
          <a:ext cx="4826109" cy="4856684"/>
        </p:xfrm>
        <a:graphic>
          <a:graphicData uri="http://schemas.openxmlformats.org/drawingml/2006/table">
            <a:tbl>
              <a:tblPr>
                <a:tableStyleId>{5C22544A-7EE6-4342-B048-85BDC9FD1C3A}</a:tableStyleId>
              </a:tblPr>
              <a:tblGrid>
                <a:gridCol w="4826109">
                  <a:extLst>
                    <a:ext uri="{9D8B030D-6E8A-4147-A177-3AD203B41FA5}">
                      <a16:colId xmlns:a16="http://schemas.microsoft.com/office/drawing/2014/main" val="2535989269"/>
                    </a:ext>
                  </a:extLst>
                </a:gridCol>
              </a:tblGrid>
              <a:tr h="644576">
                <a:tc>
                  <a:txBody>
                    <a:bodyPr/>
                    <a:lstStyle/>
                    <a:p>
                      <a:pPr algn="ctr" fontAlgn="t"/>
                      <a:r>
                        <a:rPr lang="pt-BR" sz="3600" u="sng" strike="noStrike" dirty="0">
                          <a:effectLst/>
                          <a:latin typeface="Times New Roman" panose="02020603050405020304" pitchFamily="18" charset="0"/>
                          <a:cs typeface="Times New Roman" panose="02020603050405020304" pitchFamily="18" charset="0"/>
                          <a:hlinkClick r:id="rId2"/>
                        </a:rPr>
                        <a:t>ideBeneficio</a:t>
                      </a:r>
                      <a:endParaRPr lang="pt-BR" sz="36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20955" marR="20955" marT="20955" marB="0"/>
                </a:tc>
                <a:extLst>
                  <a:ext uri="{0D108BD9-81ED-4DB2-BD59-A6C34878D82A}">
                    <a16:rowId xmlns:a16="http://schemas.microsoft.com/office/drawing/2014/main" val="4171747478"/>
                  </a:ext>
                </a:extLst>
              </a:tr>
              <a:tr h="543992">
                <a:tc>
                  <a:txBody>
                    <a:bodyPr/>
                    <a:lstStyle/>
                    <a:p>
                      <a:pPr algn="ctr" fontAlgn="t"/>
                      <a:r>
                        <a:rPr lang="pt-BR" sz="3600" u="none" strike="noStrike" dirty="0">
                          <a:effectLst/>
                          <a:latin typeface="Times New Roman" panose="02020603050405020304" pitchFamily="18" charset="0"/>
                          <a:cs typeface="Times New Roman" panose="02020603050405020304" pitchFamily="18" charset="0"/>
                        </a:rPr>
                        <a:t>CPF Benef</a:t>
                      </a:r>
                      <a:endParaRPr lang="pt-BR" sz="36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20955" marR="20955" marT="20955" marB="0"/>
                </a:tc>
                <a:extLst>
                  <a:ext uri="{0D108BD9-81ED-4DB2-BD59-A6C34878D82A}">
                    <a16:rowId xmlns:a16="http://schemas.microsoft.com/office/drawing/2014/main" val="2979169034"/>
                  </a:ext>
                </a:extLst>
              </a:tr>
              <a:tr h="543992">
                <a:tc>
                  <a:txBody>
                    <a:bodyPr/>
                    <a:lstStyle/>
                    <a:p>
                      <a:pPr algn="ctr" fontAlgn="t"/>
                      <a:r>
                        <a:rPr lang="pt-BR" sz="3600" u="none" strike="noStrike" dirty="0">
                          <a:effectLst/>
                          <a:latin typeface="Times New Roman" panose="02020603050405020304" pitchFamily="18" charset="0"/>
                          <a:cs typeface="Times New Roman" panose="02020603050405020304" pitchFamily="18" charset="0"/>
                        </a:rPr>
                        <a:t>Nr Beneficio</a:t>
                      </a:r>
                      <a:endParaRPr lang="pt-BR" sz="36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20955" marR="20955" marT="20955" marB="0"/>
                </a:tc>
                <a:extLst>
                  <a:ext uri="{0D108BD9-81ED-4DB2-BD59-A6C34878D82A}">
                    <a16:rowId xmlns:a16="http://schemas.microsoft.com/office/drawing/2014/main" val="1892662603"/>
                  </a:ext>
                </a:extLst>
              </a:tr>
              <a:tr h="644576">
                <a:tc>
                  <a:txBody>
                    <a:bodyPr/>
                    <a:lstStyle/>
                    <a:p>
                      <a:pPr algn="ctr" fontAlgn="ctr"/>
                      <a:r>
                        <a:rPr lang="pt-BR" sz="3600" u="none" strike="noStrike" dirty="0">
                          <a:effectLst/>
                          <a:latin typeface="Times New Roman" panose="02020603050405020304" pitchFamily="18" charset="0"/>
                          <a:cs typeface="Times New Roman" panose="02020603050405020304" pitchFamily="18" charset="0"/>
                        </a:rPr>
                        <a:t> </a:t>
                      </a:r>
                      <a:endParaRPr lang="pt-BR" sz="3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955" marR="20955" marT="20955" marB="0" anchor="ctr"/>
                </a:tc>
                <a:extLst>
                  <a:ext uri="{0D108BD9-81ED-4DB2-BD59-A6C34878D82A}">
                    <a16:rowId xmlns:a16="http://schemas.microsoft.com/office/drawing/2014/main" val="1651870104"/>
                  </a:ext>
                </a:extLst>
              </a:tr>
              <a:tr h="644576">
                <a:tc>
                  <a:txBody>
                    <a:bodyPr/>
                    <a:lstStyle/>
                    <a:p>
                      <a:pPr algn="ctr" fontAlgn="ctr"/>
                      <a:r>
                        <a:rPr lang="pt-BR" sz="3600" u="none" strike="noStrike" dirty="0">
                          <a:effectLst/>
                          <a:latin typeface="Times New Roman" panose="02020603050405020304" pitchFamily="18" charset="0"/>
                          <a:cs typeface="Times New Roman" panose="02020603050405020304" pitchFamily="18" charset="0"/>
                        </a:rPr>
                        <a:t> </a:t>
                      </a:r>
                      <a:endParaRPr lang="pt-BR" sz="36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20955" marR="20955" marT="20955" marB="0" anchor="ctr"/>
                </a:tc>
                <a:extLst>
                  <a:ext uri="{0D108BD9-81ED-4DB2-BD59-A6C34878D82A}">
                    <a16:rowId xmlns:a16="http://schemas.microsoft.com/office/drawing/2014/main" val="3178586769"/>
                  </a:ext>
                </a:extLst>
              </a:tr>
              <a:tr h="644576">
                <a:tc>
                  <a:txBody>
                    <a:bodyPr/>
                    <a:lstStyle/>
                    <a:p>
                      <a:pPr algn="ctr" fontAlgn="t"/>
                      <a:r>
                        <a:rPr lang="pt-BR" sz="3600" u="sng" strike="noStrike" dirty="0">
                          <a:effectLst/>
                          <a:latin typeface="Times New Roman" panose="02020603050405020304" pitchFamily="18" charset="0"/>
                          <a:cs typeface="Times New Roman" panose="02020603050405020304" pitchFamily="18" charset="0"/>
                          <a:hlinkClick r:id="rId3"/>
                        </a:rPr>
                        <a:t>infoReativ</a:t>
                      </a:r>
                      <a:endParaRPr lang="pt-BR" sz="3600" b="0" i="0" u="sng" strike="noStrike" dirty="0">
                        <a:solidFill>
                          <a:srgbClr val="0563C1"/>
                        </a:solidFill>
                        <a:effectLst/>
                        <a:latin typeface="Times New Roman" panose="02020603050405020304" pitchFamily="18" charset="0"/>
                        <a:cs typeface="Times New Roman" panose="02020603050405020304" pitchFamily="18" charset="0"/>
                      </a:endParaRPr>
                    </a:p>
                  </a:txBody>
                  <a:tcPr marL="20955" marR="20955" marT="20955" marB="0"/>
                </a:tc>
                <a:extLst>
                  <a:ext uri="{0D108BD9-81ED-4DB2-BD59-A6C34878D82A}">
                    <a16:rowId xmlns:a16="http://schemas.microsoft.com/office/drawing/2014/main" val="415709151"/>
                  </a:ext>
                </a:extLst>
              </a:tr>
              <a:tr h="543992">
                <a:tc>
                  <a:txBody>
                    <a:bodyPr/>
                    <a:lstStyle/>
                    <a:p>
                      <a:pPr algn="ctr" fontAlgn="t"/>
                      <a:r>
                        <a:rPr lang="pt-BR" sz="3600" u="none" strike="noStrike" dirty="0">
                          <a:effectLst/>
                          <a:latin typeface="Times New Roman" panose="02020603050405020304" pitchFamily="18" charset="0"/>
                          <a:cs typeface="Times New Roman" panose="02020603050405020304" pitchFamily="18" charset="0"/>
                        </a:rPr>
                        <a:t>Dt Efet Reativ</a:t>
                      </a:r>
                      <a:endParaRPr lang="pt-BR" sz="36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20955" marR="20955" marT="20955" marB="0"/>
                </a:tc>
                <a:extLst>
                  <a:ext uri="{0D108BD9-81ED-4DB2-BD59-A6C34878D82A}">
                    <a16:rowId xmlns:a16="http://schemas.microsoft.com/office/drawing/2014/main" val="1733762302"/>
                  </a:ext>
                </a:extLst>
              </a:tr>
              <a:tr h="543992">
                <a:tc>
                  <a:txBody>
                    <a:bodyPr/>
                    <a:lstStyle/>
                    <a:p>
                      <a:pPr algn="ctr" fontAlgn="t"/>
                      <a:r>
                        <a:rPr lang="pt-BR" sz="3600" u="none" strike="noStrike" dirty="0">
                          <a:effectLst/>
                          <a:latin typeface="Times New Roman" panose="02020603050405020304" pitchFamily="18" charset="0"/>
                          <a:cs typeface="Times New Roman" panose="02020603050405020304" pitchFamily="18" charset="0"/>
                        </a:rPr>
                        <a:t>Dt Efeito</a:t>
                      </a:r>
                      <a:endParaRPr lang="pt-BR" sz="3600" b="0" i="0" u="none" strike="noStrike" dirty="0">
                        <a:solidFill>
                          <a:srgbClr val="363636"/>
                        </a:solidFill>
                        <a:effectLst/>
                        <a:latin typeface="Times New Roman" panose="02020603050405020304" pitchFamily="18" charset="0"/>
                        <a:cs typeface="Times New Roman" panose="02020603050405020304" pitchFamily="18" charset="0"/>
                      </a:endParaRPr>
                    </a:p>
                  </a:txBody>
                  <a:tcPr marL="20955" marR="20955" marT="20955" marB="0"/>
                </a:tc>
                <a:extLst>
                  <a:ext uri="{0D108BD9-81ED-4DB2-BD59-A6C34878D82A}">
                    <a16:rowId xmlns:a16="http://schemas.microsoft.com/office/drawing/2014/main" val="2267573255"/>
                  </a:ext>
                </a:extLst>
              </a:tr>
            </a:tbl>
          </a:graphicData>
        </a:graphic>
      </p:graphicFrame>
    </p:spTree>
    <p:extLst>
      <p:ext uri="{BB962C8B-B14F-4D97-AF65-F5344CB8AC3E}">
        <p14:creationId xmlns:p14="http://schemas.microsoft.com/office/powerpoint/2010/main" val="42502033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4EE935F-EA47-4C50-830C-EC9D1FE6A677}"/>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3300" kern="1200">
                <a:solidFill>
                  <a:srgbClr val="FFFFFF"/>
                </a:solidFill>
                <a:latin typeface="Times New Roman" panose="02020603050405020304" pitchFamily="18" charset="0"/>
                <a:cs typeface="Times New Roman" panose="02020603050405020304" pitchFamily="18" charset="0"/>
              </a:rPr>
              <a:t>S2420</a:t>
            </a:r>
            <a:br>
              <a:rPr lang="en-US" sz="3300" kern="1200">
                <a:solidFill>
                  <a:srgbClr val="FFFFFF"/>
                </a:solidFill>
                <a:latin typeface="Times New Roman" panose="02020603050405020304" pitchFamily="18" charset="0"/>
                <a:cs typeface="Times New Roman" panose="02020603050405020304" pitchFamily="18" charset="0"/>
              </a:rPr>
            </a:br>
            <a:r>
              <a:rPr lang="en-US" sz="3300" kern="1200">
                <a:solidFill>
                  <a:srgbClr val="FFFFFF"/>
                </a:solidFill>
                <a:latin typeface="Times New Roman" panose="02020603050405020304" pitchFamily="18" charset="0"/>
                <a:cs typeface="Times New Roman" panose="02020603050405020304" pitchFamily="18" charset="0"/>
              </a:rPr>
              <a:t>Cadastro de Benefício -  Término</a:t>
            </a:r>
            <a:br>
              <a:rPr lang="en-US" sz="3300" kern="1200">
                <a:solidFill>
                  <a:srgbClr val="FFFFFF"/>
                </a:solidFill>
                <a:latin typeface="Times New Roman" panose="02020603050405020304" pitchFamily="18" charset="0"/>
                <a:cs typeface="Times New Roman" panose="02020603050405020304" pitchFamily="18" charset="0"/>
              </a:rPr>
            </a:br>
            <a:endParaRPr lang="en-US" sz="3300" kern="1200">
              <a:solidFill>
                <a:srgbClr val="FFFFFF"/>
              </a:solidFill>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B51B2732-3431-44BD-A163-8FA2530020B1}"/>
              </a:ext>
            </a:extLst>
          </p:cNvPr>
          <p:cNvSpPr>
            <a:spLocks noGrp="1"/>
          </p:cNvSpPr>
          <p:nvPr>
            <p:ph type="ftr" sz="quarter" idx="11"/>
          </p:nvPr>
        </p:nvSpPr>
        <p:spPr>
          <a:xfrm>
            <a:off x="1028700" y="6356350"/>
            <a:ext cx="6210300" cy="365125"/>
          </a:xfrm>
        </p:spPr>
        <p:txBody>
          <a:bodyPr vert="horz" lIns="91440" tIns="45720" rIns="91440" bIns="45720" rtlCol="0" anchor="ctr">
            <a:normAutofit/>
          </a:bodyPr>
          <a:lstStyle/>
          <a:p>
            <a:pPr algn="l">
              <a:spcAft>
                <a:spcPts val="600"/>
              </a:spcAft>
            </a:pPr>
            <a:r>
              <a:rPr lang="en-US" kern="1200">
                <a:solidFill>
                  <a:schemeClr val="tx1">
                    <a:alpha val="80000"/>
                  </a:schemeClr>
                </a:solidFill>
                <a:latin typeface="+mn-lt"/>
                <a:ea typeface="+mn-ea"/>
                <a:cs typeface="+mn-cs"/>
              </a:rPr>
              <a:t>eraldo consorte -  econsort@gmail.com</a:t>
            </a:r>
          </a:p>
        </p:txBody>
      </p:sp>
      <p:sp>
        <p:nvSpPr>
          <p:cNvPr id="5" name="Slide Number Placeholder 4">
            <a:extLst>
              <a:ext uri="{FF2B5EF4-FFF2-40B4-BE49-F238E27FC236}">
                <a16:creationId xmlns:a16="http://schemas.microsoft.com/office/drawing/2014/main" id="{89122BB9-D0EE-49A4-8500-93A400983AF3}"/>
              </a:ext>
            </a:extLst>
          </p:cNvPr>
          <p:cNvSpPr>
            <a:spLocks noGrp="1"/>
          </p:cNvSpPr>
          <p:nvPr>
            <p:ph type="sldNum" sz="quarter" idx="12"/>
          </p:nvPr>
        </p:nvSpPr>
        <p:spPr>
          <a:xfrm>
            <a:off x="11034184" y="6356350"/>
            <a:ext cx="514349" cy="365125"/>
          </a:xfrm>
        </p:spPr>
        <p:txBody>
          <a:bodyPr vert="horz" lIns="91440" tIns="45720" rIns="91440" bIns="45720" rtlCol="0" anchor="ctr">
            <a:normAutofit/>
          </a:bodyPr>
          <a:lstStyle/>
          <a:p>
            <a:pPr>
              <a:spcAft>
                <a:spcPts val="600"/>
              </a:spcAft>
            </a:pPr>
            <a:fld id="{DF25A8D9-0F96-4EA7-B12F-FB0D539BE725}" type="slidenum">
              <a:rPr lang="en-US">
                <a:solidFill>
                  <a:schemeClr val="tx1">
                    <a:alpha val="80000"/>
                  </a:schemeClr>
                </a:solidFill>
              </a:rPr>
              <a:pPr>
                <a:spcAft>
                  <a:spcPts val="600"/>
                </a:spcAft>
              </a:pPr>
              <a:t>95</a:t>
            </a:fld>
            <a:endParaRPr lang="en-US">
              <a:solidFill>
                <a:schemeClr val="tx1">
                  <a:alpha val="80000"/>
                </a:schemeClr>
              </a:solidFill>
            </a:endParaRPr>
          </a:p>
        </p:txBody>
      </p:sp>
      <p:graphicFrame>
        <p:nvGraphicFramePr>
          <p:cNvPr id="6" name="Content Placeholder 5">
            <a:extLst>
              <a:ext uri="{FF2B5EF4-FFF2-40B4-BE49-F238E27FC236}">
                <a16:creationId xmlns:a16="http://schemas.microsoft.com/office/drawing/2014/main" id="{B17AB95D-0502-4B4D-A876-38FCFBF2F7B9}"/>
              </a:ext>
            </a:extLst>
          </p:cNvPr>
          <p:cNvGraphicFramePr>
            <a:graphicFrameLocks noGrp="1"/>
          </p:cNvGraphicFramePr>
          <p:nvPr>
            <p:ph idx="1"/>
            <p:extLst>
              <p:ext uri="{D42A27DB-BD31-4B8C-83A1-F6EECF244321}">
                <p14:modId xmlns:p14="http://schemas.microsoft.com/office/powerpoint/2010/main" val="2405628283"/>
              </p:ext>
            </p:extLst>
          </p:nvPr>
        </p:nvGraphicFramePr>
        <p:xfrm>
          <a:off x="5041801" y="643466"/>
          <a:ext cx="6251731" cy="5011866"/>
        </p:xfrm>
        <a:graphic>
          <a:graphicData uri="http://schemas.openxmlformats.org/drawingml/2006/table">
            <a:tbl>
              <a:tblPr>
                <a:tableStyleId>{5C22544A-7EE6-4342-B048-85BDC9FD1C3A}</a:tableStyleId>
              </a:tblPr>
              <a:tblGrid>
                <a:gridCol w="6251731">
                  <a:extLst>
                    <a:ext uri="{9D8B030D-6E8A-4147-A177-3AD203B41FA5}">
                      <a16:colId xmlns:a16="http://schemas.microsoft.com/office/drawing/2014/main" val="3758853136"/>
                    </a:ext>
                  </a:extLst>
                </a:gridCol>
              </a:tblGrid>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hlinkClick r:id="rId2"/>
                        </a:rPr>
                        <a:t>Ide Beneficio</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1358290812"/>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rPr>
                        <a:t>CPF Benef</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1060466662"/>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rPr>
                        <a:t>Nr Beneficio</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2159980309"/>
                  </a:ext>
                </a:extLst>
              </a:tr>
              <a:tr h="556874">
                <a:tc>
                  <a:txBody>
                    <a:bodyPr/>
                    <a:lstStyle/>
                    <a:p>
                      <a:pPr algn="ctr" fontAlgn="ctr"/>
                      <a:r>
                        <a:rPr lang="pt-BR" sz="3300" u="none" strike="noStrike" dirty="0">
                          <a:effectLst/>
                          <a:latin typeface="Times New Roman" panose="02020603050405020304" pitchFamily="18" charset="0"/>
                          <a:cs typeface="Times New Roman" panose="02020603050405020304" pitchFamily="18" charset="0"/>
                        </a:rPr>
                        <a:t> </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nchor="ctr"/>
                </a:tc>
                <a:extLst>
                  <a:ext uri="{0D108BD9-81ED-4DB2-BD59-A6C34878D82A}">
                    <a16:rowId xmlns:a16="http://schemas.microsoft.com/office/drawing/2014/main" val="468140156"/>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hlinkClick r:id="rId3"/>
                        </a:rPr>
                        <a:t>Info Ben Termino</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4194166539"/>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rPr>
                        <a:t>Dt Term Beneficio</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2391359429"/>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rPr>
                        <a:t>Mtv Termino</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29366221"/>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rPr>
                        <a:t>CNPJ Orgão Suc</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4147222944"/>
                  </a:ext>
                </a:extLst>
              </a:tr>
              <a:tr h="556874">
                <a:tc>
                  <a:txBody>
                    <a:bodyPr/>
                    <a:lstStyle/>
                    <a:p>
                      <a:pPr algn="ctr" fontAlgn="t"/>
                      <a:r>
                        <a:rPr lang="pt-BR" sz="3300" u="none" strike="noStrike" dirty="0">
                          <a:effectLst/>
                          <a:latin typeface="Times New Roman" panose="02020603050405020304" pitchFamily="18" charset="0"/>
                          <a:cs typeface="Times New Roman" panose="02020603050405020304" pitchFamily="18" charset="0"/>
                        </a:rPr>
                        <a:t>Novo CPF</a:t>
                      </a:r>
                      <a:endParaRPr lang="pt-BR" sz="33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15138" marR="15138" marT="15138" marB="0"/>
                </a:tc>
                <a:extLst>
                  <a:ext uri="{0D108BD9-81ED-4DB2-BD59-A6C34878D82A}">
                    <a16:rowId xmlns:a16="http://schemas.microsoft.com/office/drawing/2014/main" val="1012063750"/>
                  </a:ext>
                </a:extLst>
              </a:tr>
            </a:tbl>
          </a:graphicData>
        </a:graphic>
      </p:graphicFrame>
    </p:spTree>
    <p:extLst>
      <p:ext uri="{BB962C8B-B14F-4D97-AF65-F5344CB8AC3E}">
        <p14:creationId xmlns:p14="http://schemas.microsoft.com/office/powerpoint/2010/main" val="1630046137"/>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4F439-6F4E-4BCD-9A8D-B3943844CA21}"/>
              </a:ext>
            </a:extLst>
          </p:cNvPr>
          <p:cNvSpPr>
            <a:spLocks noGrp="1"/>
          </p:cNvSpPr>
          <p:nvPr>
            <p:ph type="title"/>
          </p:nvPr>
        </p:nvSpPr>
        <p:spPr>
          <a:xfrm>
            <a:off x="838200" y="556995"/>
            <a:ext cx="10515600" cy="1133693"/>
          </a:xfrm>
        </p:spPr>
        <p:txBody>
          <a:bodyPr>
            <a:normAutofit/>
          </a:bodyPr>
          <a:lstStyle/>
          <a:p>
            <a:r>
              <a:rPr lang="en-US" sz="5200" dirty="0">
                <a:solidFill>
                  <a:srgbClr val="002060"/>
                </a:solidFill>
                <a:latin typeface="Times New Roman" panose="02020603050405020304" pitchFamily="18" charset="0"/>
                <a:cs typeface="Times New Roman" panose="02020603050405020304" pitchFamily="18" charset="0"/>
              </a:rPr>
              <a:t>SST – </a:t>
            </a:r>
            <a:r>
              <a:rPr lang="en-US" sz="5200" dirty="0" err="1">
                <a:solidFill>
                  <a:srgbClr val="002060"/>
                </a:solidFill>
                <a:latin typeface="Times New Roman" panose="02020603050405020304" pitchFamily="18" charset="0"/>
                <a:cs typeface="Times New Roman" panose="02020603050405020304" pitchFamily="18" charset="0"/>
              </a:rPr>
              <a:t>Segurança</a:t>
            </a:r>
            <a:r>
              <a:rPr lang="en-US" sz="5200" dirty="0">
                <a:solidFill>
                  <a:srgbClr val="002060"/>
                </a:solidFill>
                <a:latin typeface="Times New Roman" panose="02020603050405020304" pitchFamily="18" charset="0"/>
                <a:cs typeface="Times New Roman" panose="02020603050405020304" pitchFamily="18" charset="0"/>
              </a:rPr>
              <a:t> e </a:t>
            </a:r>
            <a:r>
              <a:rPr lang="en-US" sz="5200" dirty="0" err="1">
                <a:solidFill>
                  <a:srgbClr val="002060"/>
                </a:solidFill>
                <a:latin typeface="Times New Roman" panose="02020603050405020304" pitchFamily="18" charset="0"/>
                <a:cs typeface="Times New Roman" panose="02020603050405020304" pitchFamily="18" charset="0"/>
              </a:rPr>
              <a:t>Saúde</a:t>
            </a:r>
            <a:r>
              <a:rPr lang="en-US" sz="5200" dirty="0">
                <a:solidFill>
                  <a:srgbClr val="002060"/>
                </a:solidFill>
                <a:latin typeface="Times New Roman" panose="02020603050405020304" pitchFamily="18" charset="0"/>
                <a:cs typeface="Times New Roman" panose="02020603050405020304" pitchFamily="18" charset="0"/>
              </a:rPr>
              <a:t> no </a:t>
            </a:r>
            <a:r>
              <a:rPr lang="en-US" sz="5200" dirty="0" err="1">
                <a:solidFill>
                  <a:srgbClr val="002060"/>
                </a:solidFill>
                <a:latin typeface="Times New Roman" panose="02020603050405020304" pitchFamily="18" charset="0"/>
                <a:cs typeface="Times New Roman" panose="02020603050405020304" pitchFamily="18" charset="0"/>
              </a:rPr>
              <a:t>Trabalho</a:t>
            </a:r>
            <a:endParaRPr lang="en-US" sz="5200" dirty="0">
              <a:solidFill>
                <a:srgbClr val="002060"/>
              </a:solidFill>
              <a:latin typeface="Times New Roman" panose="02020603050405020304" pitchFamily="18" charset="0"/>
              <a:cs typeface="Times New Roman" panose="02020603050405020304" pitchFamily="18" charset="0"/>
            </a:endParaRPr>
          </a:p>
        </p:txBody>
      </p:sp>
      <p:graphicFrame>
        <p:nvGraphicFramePr>
          <p:cNvPr id="6" name="Content Placeholder 5" descr="Smart Art">
            <a:extLst>
              <a:ext uri="{FF2B5EF4-FFF2-40B4-BE49-F238E27FC236}">
                <a16:creationId xmlns:a16="http://schemas.microsoft.com/office/drawing/2014/main" id="{E693AFA8-6DE5-4AFA-9068-5150F8136EF0}"/>
              </a:ext>
            </a:extLst>
          </p:cNvPr>
          <p:cNvGraphicFramePr>
            <a:graphicFrameLocks noGrp="1"/>
          </p:cNvGraphicFramePr>
          <p:nvPr>
            <p:ph idx="1"/>
            <p:extLst>
              <p:ext uri="{D42A27DB-BD31-4B8C-83A1-F6EECF244321}">
                <p14:modId xmlns:p14="http://schemas.microsoft.com/office/powerpoint/2010/main" val="114224309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8478988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C54BA-3009-4566-9747-81E6F3053A26}"/>
              </a:ext>
            </a:extLst>
          </p:cNvPr>
          <p:cNvSpPr>
            <a:spLocks noGrp="1"/>
          </p:cNvSpPr>
          <p:nvPr>
            <p:ph type="title"/>
          </p:nvPr>
        </p:nvSpPr>
        <p:spPr>
          <a:xfrm>
            <a:off x="838200" y="365126"/>
            <a:ext cx="10515600" cy="730028"/>
          </a:xfrm>
        </p:spPr>
        <p:txBody>
          <a:bodyPr/>
          <a:lstStyle/>
          <a:p>
            <a:r>
              <a:rPr lang="pt-BR" dirty="0"/>
              <a:t>Regras SST </a:t>
            </a:r>
          </a:p>
        </p:txBody>
      </p:sp>
      <p:sp>
        <p:nvSpPr>
          <p:cNvPr id="3" name="Content Placeholder 2">
            <a:extLst>
              <a:ext uri="{FF2B5EF4-FFF2-40B4-BE49-F238E27FC236}">
                <a16:creationId xmlns:a16="http://schemas.microsoft.com/office/drawing/2014/main" id="{1AF7B72F-41F8-4927-9F4E-80352F714943}"/>
              </a:ext>
            </a:extLst>
          </p:cNvPr>
          <p:cNvSpPr>
            <a:spLocks noGrp="1"/>
          </p:cNvSpPr>
          <p:nvPr>
            <p:ph idx="1"/>
          </p:nvPr>
        </p:nvSpPr>
        <p:spPr>
          <a:xfrm>
            <a:off x="838200" y="1222744"/>
            <a:ext cx="10515600" cy="5133606"/>
          </a:xfrm>
        </p:spPr>
        <p:txBody>
          <a:bodyPr>
            <a:noAutofit/>
          </a:bodyPr>
          <a:lstStyle/>
          <a:p>
            <a:pPr algn="just"/>
            <a:r>
              <a:rPr lang="pt-BR" sz="2400" b="1" i="0" u="none" strike="noStrike" baseline="0" dirty="0">
                <a:latin typeface="Times New Roman" panose="02020603050405020304" pitchFamily="18" charset="0"/>
                <a:cs typeface="Times New Roman" panose="02020603050405020304" pitchFamily="18" charset="0"/>
              </a:rPr>
              <a:t>Órgão público </a:t>
            </a:r>
            <a:r>
              <a:rPr lang="pt-BR" sz="2400" b="0" i="0" u="none" strike="noStrike" baseline="0" dirty="0">
                <a:latin typeface="Times New Roman" panose="02020603050405020304" pitchFamily="18" charset="0"/>
                <a:cs typeface="Times New Roman" panose="02020603050405020304" pitchFamily="18" charset="0"/>
              </a:rPr>
              <a:t>que contrata pelas regras da CLT (emprego público) e que, consequentemente,</a:t>
            </a:r>
          </a:p>
          <a:p>
            <a:pPr marL="0" indent="0" algn="just">
              <a:buNone/>
            </a:pPr>
            <a:r>
              <a:rPr lang="pt-BR" sz="2400" b="0" i="0" u="none" strike="noStrike" baseline="0" dirty="0">
                <a:latin typeface="Times New Roman" panose="02020603050405020304" pitchFamily="18" charset="0"/>
                <a:cs typeface="Times New Roman" panose="02020603050405020304" pitchFamily="18" charset="0"/>
              </a:rPr>
              <a:t>possui empregados vinculados ao RGPS: nessa hipótese o envio de todas as informações de segurança e saúde no trabalho é obrigatório;</a:t>
            </a:r>
          </a:p>
          <a:p>
            <a:pPr marL="0" indent="0" algn="just">
              <a:buNone/>
            </a:pPr>
            <a:r>
              <a:rPr lang="pt-BR" sz="2400" b="0" i="0" u="none" strike="noStrike" baseline="0" dirty="0">
                <a:latin typeface="Times New Roman" panose="02020603050405020304" pitchFamily="18" charset="0"/>
                <a:cs typeface="Times New Roman" panose="02020603050405020304" pitchFamily="18" charset="0"/>
              </a:rPr>
              <a:t>• </a:t>
            </a:r>
            <a:r>
              <a:rPr lang="pt-BR" sz="2400" b="1" i="0" u="none" strike="noStrike" baseline="0" dirty="0">
                <a:latin typeface="Times New Roman" panose="02020603050405020304" pitchFamily="18" charset="0"/>
                <a:cs typeface="Times New Roman" panose="02020603050405020304" pitchFamily="18" charset="0"/>
              </a:rPr>
              <a:t>Órgão público </a:t>
            </a:r>
            <a:r>
              <a:rPr lang="pt-BR" sz="2400" b="0" i="0" u="none" strike="noStrike" baseline="0" dirty="0">
                <a:latin typeface="Times New Roman" panose="02020603050405020304" pitchFamily="18" charset="0"/>
                <a:cs typeface="Times New Roman" panose="02020603050405020304" pitchFamily="18" charset="0"/>
              </a:rPr>
              <a:t>no qual seus servidores, embora sejam estatutários, encontram-se vinculados</a:t>
            </a:r>
          </a:p>
          <a:p>
            <a:pPr marL="0" indent="0" algn="just">
              <a:buNone/>
            </a:pPr>
            <a:r>
              <a:rPr lang="pt-BR" sz="2400" b="0" i="0" u="none" strike="noStrike" baseline="0" dirty="0">
                <a:latin typeface="Times New Roman" panose="02020603050405020304" pitchFamily="18" charset="0"/>
                <a:cs typeface="Times New Roman" panose="02020603050405020304" pitchFamily="18" charset="0"/>
              </a:rPr>
              <a:t>ao RGPS: devem ser enviados todos os eventos de SST, exceto o evento S-2220;</a:t>
            </a:r>
          </a:p>
          <a:p>
            <a:pPr marL="0" indent="0" algn="just">
              <a:buNone/>
            </a:pPr>
            <a:r>
              <a:rPr lang="pt-BR" sz="2400" b="0" i="0" u="none" strike="noStrike" baseline="0" dirty="0">
                <a:latin typeface="Times New Roman" panose="02020603050405020304" pitchFamily="18" charset="0"/>
                <a:cs typeface="Times New Roman" panose="02020603050405020304" pitchFamily="18" charset="0"/>
              </a:rPr>
              <a:t>• </a:t>
            </a:r>
            <a:r>
              <a:rPr lang="pt-BR" sz="2400" b="1" i="0" u="none" strike="noStrike" baseline="0" dirty="0">
                <a:latin typeface="Times New Roman" panose="02020603050405020304" pitchFamily="18" charset="0"/>
                <a:cs typeface="Times New Roman" panose="02020603050405020304" pitchFamily="18" charset="0"/>
              </a:rPr>
              <a:t>Órgão público </a:t>
            </a:r>
            <a:r>
              <a:rPr lang="pt-BR" sz="2400" b="0" i="0" u="none" strike="noStrike" baseline="0" dirty="0">
                <a:latin typeface="Times New Roman" panose="02020603050405020304" pitchFamily="18" charset="0"/>
                <a:cs typeface="Times New Roman" panose="02020603050405020304" pitchFamily="18" charset="0"/>
              </a:rPr>
              <a:t>que instituiu RPPS, mas possua servidores obrigatoriamente vinculados ao RGPS nesse caso aplica-se a mesma regra de obrigatoriedade do item anterior.</a:t>
            </a:r>
          </a:p>
          <a:p>
            <a:pPr marL="0" indent="0" algn="just">
              <a:buNone/>
            </a:pPr>
            <a:r>
              <a:rPr lang="pt-BR" sz="2400" b="1" i="0" u="none" strike="noStrike" baseline="0" dirty="0">
                <a:latin typeface="Times New Roman" panose="02020603050405020304" pitchFamily="18" charset="0"/>
                <a:cs typeface="Times New Roman" panose="02020603050405020304" pitchFamily="18" charset="0"/>
              </a:rPr>
              <a:t>• Órgão público </a:t>
            </a:r>
            <a:r>
              <a:rPr lang="pt-BR" sz="2400" b="0" i="0" u="none" strike="noStrike" baseline="0" dirty="0">
                <a:latin typeface="Times New Roman" panose="02020603050405020304" pitchFamily="18" charset="0"/>
                <a:cs typeface="Times New Roman" panose="02020603050405020304" pitchFamily="18" charset="0"/>
              </a:rPr>
              <a:t>cujos servidores estatutários estejam vinculados a um RPPS não há obrigatoriedade de envio dos eventos de SST.</a:t>
            </a:r>
            <a:endParaRPr lang="pt-BR" sz="2400" dirty="0">
              <a:latin typeface="Times New Roman" panose="02020603050405020304" pitchFamily="18" charset="0"/>
              <a:cs typeface="Times New Roman" panose="02020603050405020304" pitchFamily="18" charset="0"/>
            </a:endParaRPr>
          </a:p>
        </p:txBody>
      </p:sp>
      <p:sp>
        <p:nvSpPr>
          <p:cNvPr id="4" name="Footer Placeholder 3">
            <a:extLst>
              <a:ext uri="{FF2B5EF4-FFF2-40B4-BE49-F238E27FC236}">
                <a16:creationId xmlns:a16="http://schemas.microsoft.com/office/drawing/2014/main" id="{D0E4945E-DFF7-4065-A421-8F3F3053CB72}"/>
              </a:ext>
            </a:extLst>
          </p:cNvPr>
          <p:cNvSpPr>
            <a:spLocks noGrp="1"/>
          </p:cNvSpPr>
          <p:nvPr>
            <p:ph type="ftr" sz="quarter" idx="11"/>
          </p:nvPr>
        </p:nvSpPr>
        <p:spPr/>
        <p:txBody>
          <a:bodyPr/>
          <a:lstStyle/>
          <a:p>
            <a:r>
              <a:rPr lang="it-IT"/>
              <a:t>eraldo consorte -  econsort@gmail.com</a:t>
            </a:r>
            <a:endParaRPr lang="pt-BR"/>
          </a:p>
        </p:txBody>
      </p:sp>
      <p:sp>
        <p:nvSpPr>
          <p:cNvPr id="5" name="Slide Number Placeholder 4">
            <a:extLst>
              <a:ext uri="{FF2B5EF4-FFF2-40B4-BE49-F238E27FC236}">
                <a16:creationId xmlns:a16="http://schemas.microsoft.com/office/drawing/2014/main" id="{6F1FE418-E32C-4C3F-97A1-339494B3D717}"/>
              </a:ext>
            </a:extLst>
          </p:cNvPr>
          <p:cNvSpPr>
            <a:spLocks noGrp="1"/>
          </p:cNvSpPr>
          <p:nvPr>
            <p:ph type="sldNum" sz="quarter" idx="12"/>
          </p:nvPr>
        </p:nvSpPr>
        <p:spPr/>
        <p:txBody>
          <a:bodyPr/>
          <a:lstStyle/>
          <a:p>
            <a:fld id="{DF25A8D9-0F96-4EA7-B12F-FB0D539BE725}" type="slidenum">
              <a:rPr lang="pt-BR" smtClean="0"/>
              <a:t>97</a:t>
            </a:fld>
            <a:endParaRPr lang="pt-BR"/>
          </a:p>
        </p:txBody>
      </p:sp>
    </p:spTree>
    <p:extLst>
      <p:ext uri="{BB962C8B-B14F-4D97-AF65-F5344CB8AC3E}">
        <p14:creationId xmlns:p14="http://schemas.microsoft.com/office/powerpoint/2010/main" val="380561535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Título 5"/>
          <p:cNvSpPr>
            <a:spLocks noGrp="1"/>
          </p:cNvSpPr>
          <p:nvPr>
            <p:ph type="ctrTitle"/>
          </p:nvPr>
        </p:nvSpPr>
        <p:spPr>
          <a:solidFill>
            <a:srgbClr val="002060"/>
          </a:solidFill>
        </p:spPr>
        <p:txBody>
          <a:bodyPr>
            <a:normAutofit/>
          </a:bodyPr>
          <a:lstStyle/>
          <a:p>
            <a:r>
              <a:rPr lang="pt-BR" altLang="en-US" sz="5400" b="1" dirty="0">
                <a:solidFill>
                  <a:schemeClr val="bg1"/>
                </a:solidFill>
                <a:latin typeface="Times New Roman" panose="02020603050405020304" pitchFamily="18" charset="0"/>
                <a:cs typeface="Times New Roman" panose="02020603050405020304" pitchFamily="18" charset="0"/>
              </a:rPr>
              <a:t>- Eventos Periódicos -</a:t>
            </a:r>
            <a:br>
              <a:rPr lang="pt-BR" altLang="en-US" sz="5400" b="1" dirty="0">
                <a:solidFill>
                  <a:schemeClr val="bg1"/>
                </a:solidFill>
                <a:latin typeface="Times New Roman" panose="02020603050405020304" pitchFamily="18" charset="0"/>
                <a:cs typeface="Times New Roman" panose="02020603050405020304" pitchFamily="18" charset="0"/>
              </a:rPr>
            </a:br>
            <a:r>
              <a:rPr lang="pt-BR" altLang="en-US" sz="5400" b="1" dirty="0">
                <a:solidFill>
                  <a:schemeClr val="bg1"/>
                </a:solidFill>
                <a:latin typeface="Times New Roman" panose="02020603050405020304" pitchFamily="18" charset="0"/>
                <a:cs typeface="Times New Roman" panose="02020603050405020304" pitchFamily="18" charset="0"/>
              </a:rPr>
              <a:t> </a:t>
            </a:r>
            <a:endParaRPr lang="en-US" altLang="en-US" sz="5400" b="1" dirty="0">
              <a:solidFill>
                <a:schemeClr val="bg1"/>
              </a:solidFill>
              <a:latin typeface="Times New Roman" panose="02020603050405020304" pitchFamily="18" charset="0"/>
              <a:cs typeface="Times New Roman" panose="02020603050405020304" pitchFamily="18" charset="0"/>
            </a:endParaRPr>
          </a:p>
        </p:txBody>
      </p:sp>
      <p:sp>
        <p:nvSpPr>
          <p:cNvPr id="7" name="Subtítulo 6"/>
          <p:cNvSpPr>
            <a:spLocks noGrp="1"/>
          </p:cNvSpPr>
          <p:nvPr>
            <p:ph type="subTitle" idx="1"/>
          </p:nvPr>
        </p:nvSpPr>
        <p:spPr>
          <a:xfrm>
            <a:off x="3079750" y="4036423"/>
            <a:ext cx="6400800" cy="1264240"/>
          </a:xfrm>
          <a:solidFill>
            <a:schemeClr val="bg1">
              <a:lumMod val="95000"/>
            </a:schemeClr>
          </a:solidFill>
          <a:ln>
            <a:solidFill>
              <a:schemeClr val="tx2">
                <a:lumMod val="50000"/>
              </a:schemeClr>
            </a:solidFill>
          </a:ln>
        </p:spPr>
        <p:txBody>
          <a:bodyPr rtlCol="0">
            <a:normAutofit/>
          </a:bodyPr>
          <a:lstStyle/>
          <a:p>
            <a:pPr>
              <a:defRPr/>
            </a:pPr>
            <a:r>
              <a:rPr lang="pt-BR" sz="3200" b="1" dirty="0">
                <a:solidFill>
                  <a:schemeClr val="tx1">
                    <a:lumMod val="95000"/>
                    <a:lumOff val="5000"/>
                  </a:schemeClr>
                </a:solidFill>
                <a:latin typeface="Times New Roman" panose="02020603050405020304" pitchFamily="18" charset="0"/>
                <a:cs typeface="Times New Roman" panose="02020603050405020304" pitchFamily="18" charset="0"/>
              </a:rPr>
              <a:t>Folha de Pagamento</a:t>
            </a:r>
          </a:p>
          <a:p>
            <a:pPr>
              <a:defRPr/>
            </a:pPr>
            <a:r>
              <a:rPr lang="pt-BR" sz="3200" b="1" dirty="0">
                <a:solidFill>
                  <a:schemeClr val="tx1">
                    <a:lumMod val="95000"/>
                    <a:lumOff val="5000"/>
                  </a:schemeClr>
                </a:solidFill>
                <a:latin typeface="Times New Roman" panose="02020603050405020304" pitchFamily="18" charset="0"/>
                <a:cs typeface="Times New Roman" panose="02020603050405020304" pitchFamily="18" charset="0"/>
              </a:rPr>
              <a:t>- Remuneração -</a:t>
            </a:r>
          </a:p>
          <a:p>
            <a:pPr>
              <a:defRPr/>
            </a:pPr>
            <a:endParaRPr lang="pt-BR" sz="3200" b="1" dirty="0">
              <a:solidFill>
                <a:schemeClr val="tx1">
                  <a:lumMod val="95000"/>
                  <a:lumOff val="5000"/>
                </a:schemeClr>
              </a:solidFill>
              <a:latin typeface="Times New Roman" panose="02020603050405020304" pitchFamily="18" charset="0"/>
              <a:cs typeface="Times New Roman" panose="02020603050405020304" pitchFamily="18" charset="0"/>
            </a:endParaRPr>
          </a:p>
        </p:txBody>
      </p:sp>
      <p:sp>
        <p:nvSpPr>
          <p:cNvPr id="89092" name="Slide Number Placeholder 2"/>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Times New Roman" panose="02020603050405020304" pitchFamily="18" charset="0"/>
              </a:defRPr>
            </a:lvl1pPr>
            <a:lvl2pPr marL="742950" indent="-285750">
              <a:spcBef>
                <a:spcPct val="20000"/>
              </a:spcBef>
              <a:buFont typeface="Arial" panose="020B0604020202020204" pitchFamily="34" charset="0"/>
              <a:buChar char="–"/>
              <a:defRPr sz="2800">
                <a:solidFill>
                  <a:schemeClr val="tx1"/>
                </a:solidFill>
                <a:latin typeface="Times New Roman" panose="02020603050405020304" pitchFamily="18" charset="0"/>
              </a:defRPr>
            </a:lvl2pPr>
            <a:lvl3pPr marL="1143000" indent="-228600">
              <a:spcBef>
                <a:spcPct val="20000"/>
              </a:spcBef>
              <a:buFont typeface="Arial" panose="020B0604020202020204" pitchFamily="34" charset="0"/>
              <a:buChar char="•"/>
              <a:defRPr sz="2400">
                <a:solidFill>
                  <a:schemeClr val="tx1"/>
                </a:solidFill>
                <a:latin typeface="Times New Roman" panose="02020603050405020304" pitchFamily="18" charset="0"/>
              </a:defRPr>
            </a:lvl3pPr>
            <a:lvl4pPr marL="16002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4pPr>
            <a:lvl5pPr marL="2057400" indent="-228600">
              <a:spcBef>
                <a:spcPct val="20000"/>
              </a:spcBef>
              <a:buFont typeface="Arial" panose="020B0604020202020204" pitchFamily="34" charset="0"/>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Times New Roman" panose="02020603050405020304" pitchFamily="18" charset="0"/>
              </a:defRPr>
            </a:lvl9pPr>
          </a:lstStyle>
          <a:p>
            <a:pPr>
              <a:spcBef>
                <a:spcPct val="0"/>
              </a:spcBef>
              <a:buFontTx/>
              <a:buNone/>
            </a:pPr>
            <a:fld id="{B9A3830E-152C-4401-8534-5D0A725F7073}" type="slidenum">
              <a:rPr lang="pt-BR" altLang="pt-BR" sz="1200">
                <a:solidFill>
                  <a:srgbClr val="8F989C"/>
                </a:solidFill>
              </a:rPr>
              <a:pPr>
                <a:spcBef>
                  <a:spcPct val="0"/>
                </a:spcBef>
                <a:buFontTx/>
                <a:buNone/>
              </a:pPr>
              <a:t>98</a:t>
            </a:fld>
            <a:endParaRPr lang="pt-BR" altLang="pt-BR" sz="1200">
              <a:solidFill>
                <a:srgbClr val="8F989C"/>
              </a:solidFill>
            </a:endParaRPr>
          </a:p>
        </p:txBody>
      </p:sp>
      <p:sp>
        <p:nvSpPr>
          <p:cNvPr id="4" name="Footer Placeholder 3"/>
          <p:cNvSpPr>
            <a:spLocks noGrp="1"/>
          </p:cNvSpPr>
          <p:nvPr>
            <p:ph type="ftr" sz="quarter" idx="11"/>
          </p:nvPr>
        </p:nvSpPr>
        <p:spPr/>
        <p:txBody>
          <a:bodyPr/>
          <a:lstStyle/>
          <a:p>
            <a:pPr>
              <a:defRPr/>
            </a:pPr>
            <a:r>
              <a:rPr lang="it-IT"/>
              <a:t>eraldo consorte -  econsort@gmail.com</a:t>
            </a:r>
            <a:endParaRPr lang="pt-B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033" y="5360250"/>
            <a:ext cx="1849280" cy="1178662"/>
          </a:xfrm>
          <a:prstGeom prst="rect">
            <a:avLst/>
          </a:prstGeom>
        </p:spPr>
      </p:pic>
    </p:spTree>
    <p:extLst>
      <p:ext uri="{BB962C8B-B14F-4D97-AF65-F5344CB8AC3E}">
        <p14:creationId xmlns:p14="http://schemas.microsoft.com/office/powerpoint/2010/main" val="3345276622"/>
      </p:ext>
    </p:extLst>
  </p:cSld>
  <p:clrMapOvr>
    <a:masterClrMapping/>
  </p:clrMapOvr>
  <p:transition spd="slow">
    <p:cover/>
  </p:transitio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06A89405-EC9C-4864-ABD7-1657B84B257C}"/>
              </a:ext>
            </a:extLst>
          </p:cNvPr>
          <p:cNvSpPr>
            <a:spLocks noGrp="1"/>
          </p:cNvSpPr>
          <p:nvPr>
            <p:ph type="ctrTitle"/>
          </p:nvPr>
        </p:nvSpPr>
        <p:spPr>
          <a:xfrm>
            <a:off x="2399234" y="1883641"/>
            <a:ext cx="6935759" cy="3183116"/>
          </a:xfrm>
        </p:spPr>
        <p:txBody>
          <a:bodyPr anchor="ctr">
            <a:normAutofit/>
          </a:bodyPr>
          <a:lstStyle/>
          <a:p>
            <a:r>
              <a:rPr lang="pt-BR" sz="6600" dirty="0">
                <a:solidFill>
                  <a:schemeClr val="bg1"/>
                </a:solidFill>
                <a:latin typeface="Times New Roman" panose="02020603050405020304" pitchFamily="18" charset="0"/>
                <a:cs typeface="Times New Roman" panose="02020603050405020304" pitchFamily="18" charset="0"/>
              </a:rPr>
              <a:t>22</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Abril</a:t>
            </a:r>
            <a:br>
              <a:rPr lang="pt-BR" sz="6600" dirty="0">
                <a:solidFill>
                  <a:schemeClr val="bg1"/>
                </a:solidFill>
                <a:latin typeface="Times New Roman" panose="02020603050405020304" pitchFamily="18" charset="0"/>
                <a:cs typeface="Times New Roman" panose="02020603050405020304" pitchFamily="18" charset="0"/>
              </a:rPr>
            </a:br>
            <a:r>
              <a:rPr lang="pt-BR" sz="6600" dirty="0">
                <a:solidFill>
                  <a:schemeClr val="bg1"/>
                </a:solidFill>
                <a:latin typeface="Times New Roman" panose="02020603050405020304" pitchFamily="18" charset="0"/>
                <a:cs typeface="Times New Roman" panose="02020603050405020304" pitchFamily="18" charset="0"/>
              </a:rPr>
              <a:t>2022</a:t>
            </a:r>
          </a:p>
        </p:txBody>
      </p:sp>
      <p:sp>
        <p:nvSpPr>
          <p:cNvPr id="12" name="Rectangle 11">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 name="Footer Placeholder 1">
            <a:extLst>
              <a:ext uri="{FF2B5EF4-FFF2-40B4-BE49-F238E27FC236}">
                <a16:creationId xmlns:a16="http://schemas.microsoft.com/office/drawing/2014/main" id="{5B40C877-66BA-466B-B177-40C99E4C488A}"/>
              </a:ext>
            </a:extLst>
          </p:cNvPr>
          <p:cNvSpPr>
            <a:spLocks noGrp="1"/>
          </p:cNvSpPr>
          <p:nvPr>
            <p:ph type="ftr" sz="quarter" idx="11"/>
          </p:nvPr>
        </p:nvSpPr>
        <p:spPr>
          <a:xfrm>
            <a:off x="4038600" y="6356350"/>
            <a:ext cx="4114800" cy="365125"/>
          </a:xfrm>
        </p:spPr>
        <p:txBody>
          <a:bodyPr>
            <a:normAutofit/>
          </a:bodyPr>
          <a:lstStyle/>
          <a:p>
            <a:pPr>
              <a:spcAft>
                <a:spcPts val="600"/>
              </a:spcAft>
            </a:pPr>
            <a:r>
              <a:rPr lang="it-IT">
                <a:solidFill>
                  <a:schemeClr val="bg1">
                    <a:lumMod val="50000"/>
                  </a:schemeClr>
                </a:solidFill>
              </a:rPr>
              <a:t>eraldo consorte -  econsort@gmail.com</a:t>
            </a:r>
            <a:endParaRPr lang="pt-BR">
              <a:solidFill>
                <a:schemeClr val="bg1">
                  <a:lumMod val="50000"/>
                </a:schemeClr>
              </a:solidFill>
            </a:endParaRPr>
          </a:p>
        </p:txBody>
      </p:sp>
      <p:sp>
        <p:nvSpPr>
          <p:cNvPr id="3" name="Slide Number Placeholder 2">
            <a:extLst>
              <a:ext uri="{FF2B5EF4-FFF2-40B4-BE49-F238E27FC236}">
                <a16:creationId xmlns:a16="http://schemas.microsoft.com/office/drawing/2014/main" id="{AABC4060-4ABF-4084-AA93-408FBB798A8F}"/>
              </a:ext>
            </a:extLst>
          </p:cNvPr>
          <p:cNvSpPr>
            <a:spLocks noGrp="1"/>
          </p:cNvSpPr>
          <p:nvPr>
            <p:ph type="sldNum" sz="quarter" idx="12"/>
          </p:nvPr>
        </p:nvSpPr>
        <p:spPr>
          <a:xfrm>
            <a:off x="8610600" y="6356350"/>
            <a:ext cx="2743200" cy="365125"/>
          </a:xfrm>
        </p:spPr>
        <p:txBody>
          <a:bodyPr>
            <a:normAutofit/>
          </a:bodyPr>
          <a:lstStyle/>
          <a:p>
            <a:pPr>
              <a:spcAft>
                <a:spcPts val="600"/>
              </a:spcAft>
            </a:pPr>
            <a:fld id="{DF25A8D9-0F96-4EA7-B12F-FB0D539BE725}" type="slidenum">
              <a:rPr lang="pt-BR">
                <a:solidFill>
                  <a:schemeClr val="bg1">
                    <a:lumMod val="50000"/>
                  </a:schemeClr>
                </a:solidFill>
              </a:rPr>
              <a:pPr>
                <a:spcAft>
                  <a:spcPts val="600"/>
                </a:spcAft>
              </a:pPr>
              <a:t>99</a:t>
            </a:fld>
            <a:endParaRPr lang="pt-BR">
              <a:solidFill>
                <a:schemeClr val="bg1">
                  <a:lumMod val="50000"/>
                </a:schemeClr>
              </a:solidFill>
            </a:endParaRPr>
          </a:p>
        </p:txBody>
      </p:sp>
    </p:spTree>
    <p:extLst>
      <p:ext uri="{BB962C8B-B14F-4D97-AF65-F5344CB8AC3E}">
        <p14:creationId xmlns:p14="http://schemas.microsoft.com/office/powerpoint/2010/main" val="204387652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11323</TotalTime>
  <Words>17851</Words>
  <Application>Microsoft Office PowerPoint</Application>
  <PresentationFormat>Widescreen</PresentationFormat>
  <Paragraphs>2890</Paragraphs>
  <Slides>236</Slides>
  <Notes>10</Notes>
  <HiddenSlides>0</HiddenSlides>
  <MMClips>0</MMClips>
  <ScaleCrop>false</ScaleCrop>
  <HeadingPairs>
    <vt:vector size="8" baseType="variant">
      <vt:variant>
        <vt:lpstr>Fonts Used</vt:lpstr>
      </vt:variant>
      <vt:variant>
        <vt:i4>12</vt:i4>
      </vt:variant>
      <vt:variant>
        <vt:lpstr>Theme</vt:lpstr>
      </vt:variant>
      <vt:variant>
        <vt:i4>1</vt:i4>
      </vt:variant>
      <vt:variant>
        <vt:lpstr>Embedded OLE Servers</vt:lpstr>
      </vt:variant>
      <vt:variant>
        <vt:i4>1</vt:i4>
      </vt:variant>
      <vt:variant>
        <vt:lpstr>Slide Titles</vt:lpstr>
      </vt:variant>
      <vt:variant>
        <vt:i4>236</vt:i4>
      </vt:variant>
    </vt:vector>
  </HeadingPairs>
  <TitlesOfParts>
    <vt:vector size="250" baseType="lpstr">
      <vt:lpstr>Arial</vt:lpstr>
      <vt:lpstr>Calibri</vt:lpstr>
      <vt:lpstr>Calibri Light</vt:lpstr>
      <vt:lpstr>Cambria</vt:lpstr>
      <vt:lpstr>Franklin Gothic Book</vt:lpstr>
      <vt:lpstr>SegoeUI</vt:lpstr>
      <vt:lpstr>SegoeUI-Bold</vt:lpstr>
      <vt:lpstr>Tahoma</vt:lpstr>
      <vt:lpstr>Times New Roman</vt:lpstr>
      <vt:lpstr>Verdana</vt:lpstr>
      <vt:lpstr>Wingdings</vt:lpstr>
      <vt:lpstr>Wingdings 2</vt:lpstr>
      <vt:lpstr>Office Theme</vt:lpstr>
      <vt:lpstr>Documento</vt:lpstr>
      <vt:lpstr>PowerPoint Presentation</vt:lpstr>
      <vt:lpstr>PowerPoint Presentation</vt:lpstr>
      <vt:lpstr>e.Social e Retenção INSS </vt:lpstr>
      <vt:lpstr>PowerPoint Presentation</vt:lpstr>
      <vt:lpstr>Controle total  do Governo</vt:lpstr>
      <vt:lpstr>PowerPoint Presentation</vt:lpstr>
      <vt:lpstr>PowerPoint Presentation</vt:lpstr>
      <vt:lpstr>PowerPoint Presentation</vt:lpstr>
      <vt:lpstr>Extinção de Obrigações </vt:lpstr>
      <vt:lpstr>NOVO FGTS - DIGITAL</vt:lpstr>
      <vt:lpstr>Saneamento do Cadastro</vt:lpstr>
      <vt:lpstr>Tabelas Suportes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Tabela 03 – Natureza das Rubricas da Folha de Pagamento </vt:lpstr>
      <vt:lpstr>Tabela 04  Códigos e Alíquotas de  FPAS /Terceiros  </vt:lpstr>
      <vt:lpstr>Tabela 05 –Tipos de Inscrição </vt:lpstr>
      <vt:lpstr>TABELA 06 – PAÍSES  </vt:lpstr>
      <vt:lpstr>Tabela 07  Tipos de Dependente  </vt:lpstr>
      <vt:lpstr>Tabela 08 - Classificação Tributária  </vt:lpstr>
      <vt:lpstr>Tabela 09  Tipos de Arquivo do eSocial </vt:lpstr>
      <vt:lpstr>PowerPoint Presentation</vt:lpstr>
      <vt:lpstr>PowerPoint Presentation</vt:lpstr>
      <vt:lpstr>PowerPoint Presentation</vt:lpstr>
      <vt:lpstr>Tabela 11    </vt:lpstr>
      <vt:lpstr>Tabela 12   </vt:lpstr>
      <vt:lpstr>CAT Tabelas    </vt:lpstr>
      <vt:lpstr>Tabela 18  Afastamentos </vt:lpstr>
      <vt:lpstr>Tabela 18  Afastamentos </vt:lpstr>
      <vt:lpstr>Tabela 18  Afastamentos </vt:lpstr>
      <vt:lpstr>Tabela 18  Afastamentos </vt:lpstr>
      <vt:lpstr> Lei Maria da Penha - Lei nº 11.340 de 07 de Agosto de 2006 </vt:lpstr>
      <vt:lpstr>Tabela 18  Afastamentos </vt:lpstr>
      <vt:lpstr>Tabela 18  Afastamentos </vt:lpstr>
      <vt:lpstr>Tabela 19 -Motivos de Desligamento </vt:lpstr>
      <vt:lpstr>Tabela 19 -Motivos de Desligamento </vt:lpstr>
      <vt:lpstr>Tabela 19 -Motivos de Desligamento </vt:lpstr>
      <vt:lpstr>Tabela 19 -Motivos de Desligamento </vt:lpstr>
      <vt:lpstr>Tabela 19 -Motivos de Desligamento </vt:lpstr>
      <vt:lpstr>Tabela 19 -Motivos de Desligamento </vt:lpstr>
      <vt:lpstr>Tabela 19 -Motivos de Desligamento </vt:lpstr>
      <vt:lpstr>Tabela 19 -Motivos de Desligamento </vt:lpstr>
      <vt:lpstr>Tabela 19 -Motivos de Desligamento </vt:lpstr>
      <vt:lpstr>Tabela 20  Logradouros     </vt:lpstr>
      <vt:lpstr>     Tabela 21  Códigos de Incidência Tributária da Rubrica para o IRRF    </vt:lpstr>
      <vt:lpstr>Tabela 22  Compatibilidade entre FPAS e Classificação Tributária   </vt:lpstr>
      <vt:lpstr>Tabela 23  Relacionamento entre Tipo de Valor do FGTS, Categoria, Origem, Código de Incidência do FGTS e Condição   </vt:lpstr>
      <vt:lpstr>Tabela 24  Agentes Nocivos e Atividades - Aposentadoria Especial     </vt:lpstr>
      <vt:lpstr>Tabela 25  Tipos de Benefícios     </vt:lpstr>
      <vt:lpstr>Tabela 26 Motivos de Cessação de Benefícios  </vt:lpstr>
      <vt:lpstr>Tabela 27 - Procedimentos Diagnósticos  </vt:lpstr>
      <vt:lpstr>Tabela 28 - Treinamentos, Capacitações, Exercícios Simulados e Outras Anotações   </vt:lpstr>
      <vt:lpstr>  DOS ARQUIVOS  FLUXO DAS INFORMAÇÕES</vt:lpstr>
      <vt:lpstr>21 Julho 2021</vt:lpstr>
      <vt:lpstr>Evento Tabelas</vt:lpstr>
      <vt:lpstr>PowerPoint Presentation</vt:lpstr>
      <vt:lpstr>PowerPoint Presentation</vt:lpstr>
      <vt:lpstr>informações</vt:lpstr>
      <vt:lpstr>Não podem ser informados no S 1000 Caso tenha movimentação deverá ser informado no S1005 do EFR Municipal  - Caso não tenha movimentação não informar</vt:lpstr>
      <vt:lpstr>S-1005 - Tabela de Estabelecimentos </vt:lpstr>
      <vt:lpstr>informações</vt:lpstr>
      <vt:lpstr>S-1010 - Tabela de Rubricas</vt:lpstr>
      <vt:lpstr>PowerPoint Presentation</vt:lpstr>
      <vt:lpstr>Tabela de Rubrica </vt:lpstr>
      <vt:lpstr>S-1020 - Tabela de Lotações Tributárias</vt:lpstr>
      <vt:lpstr>ÓRGÃOS PÚBLICOS</vt:lpstr>
      <vt:lpstr>S-1070 - Tabela de Processos</vt:lpstr>
      <vt:lpstr> Eventos Não periódicos </vt:lpstr>
      <vt:lpstr>Eventos Não periódicos</vt:lpstr>
      <vt:lpstr>22 novembro 2021</vt:lpstr>
      <vt:lpstr>PowerPoint Presentation</vt:lpstr>
      <vt:lpstr>Project analysis slide 4</vt:lpstr>
      <vt:lpstr>Project analysis slide 4</vt:lpstr>
      <vt:lpstr>PowerPoint Presentation</vt:lpstr>
      <vt:lpstr>PowerPoint Presentation</vt:lpstr>
      <vt:lpstr>S-2206 – Alteração de Contrato de Trabalho/Relação Estatutária</vt:lpstr>
      <vt:lpstr>Project analysis slide 4</vt:lpstr>
      <vt:lpstr>Prazos afastamentos – novas regras</vt:lpstr>
      <vt:lpstr>Prazos afastamentos – novas regras</vt:lpstr>
      <vt:lpstr>PowerPoint Presentation</vt:lpstr>
      <vt:lpstr>PowerPoint Presentation</vt:lpstr>
      <vt:lpstr>Prazos afastamentos - Diversos</vt:lpstr>
      <vt:lpstr>atestado</vt:lpstr>
      <vt:lpstr>PowerPoint Presentation</vt:lpstr>
      <vt:lpstr>Project analysis slide 2</vt:lpstr>
      <vt:lpstr>S 2400 Cadastro de Beneficiário </vt:lpstr>
      <vt:lpstr>S 2410 - Cadastro de Benefício </vt:lpstr>
      <vt:lpstr>S 2418 Reativação de Benefício</vt:lpstr>
      <vt:lpstr>S2420 Cadastro de Benefício -  Término </vt:lpstr>
      <vt:lpstr>SST – Segurança e Saúde no Trabalho</vt:lpstr>
      <vt:lpstr>Regras SST </vt:lpstr>
      <vt:lpstr>- Eventos Periódicos -  </vt:lpstr>
      <vt:lpstr>22 Abril 2022</vt:lpstr>
      <vt:lpstr>Eventos de  Remuneração – (Regime de Competência e Caixa)</vt:lpstr>
      <vt:lpstr> S1200  </vt:lpstr>
      <vt:lpstr>PowerPoint Presentation</vt:lpstr>
      <vt:lpstr>PowerPoint Presentation</vt:lpstr>
      <vt:lpstr>PowerPoint Presentation</vt:lpstr>
      <vt:lpstr>S 1202  </vt:lpstr>
      <vt:lpstr>PowerPoint Presentation</vt:lpstr>
      <vt:lpstr>S 1207  </vt:lpstr>
      <vt:lpstr>S 1210  </vt:lpstr>
      <vt:lpstr>S 1260  </vt:lpstr>
      <vt:lpstr>Produtor Rural Pessoa Física - Produção</vt:lpstr>
      <vt:lpstr>PJ adquirente de produto rural Pessoa Física</vt:lpstr>
      <vt:lpstr>S 1270  </vt:lpstr>
      <vt:lpstr>S  1299  </vt:lpstr>
      <vt:lpstr>PowerPoint Presentation</vt:lpstr>
      <vt:lpstr>PowerPoint Presentation</vt:lpstr>
      <vt:lpstr>Contribuição – Base de cálculo</vt:lpstr>
      <vt:lpstr>Balanced scorecard slide 2</vt:lpstr>
      <vt:lpstr>Obrigado</vt:lpstr>
      <vt:lpstr>Retenção INSS 11% </vt:lpstr>
      <vt:lpstr>                         RETENÇÃO DOS 11% INSS OBRIGAÇÕES PREVIDENCIÁRIAS  PJ PF EFD REINF</vt:lpstr>
      <vt:lpstr>EFD - REINF</vt:lpstr>
      <vt:lpstr>Arquivo EFD Reinf</vt:lpstr>
      <vt:lpstr>Arquivo EFD Reinf</vt:lpstr>
      <vt:lpstr>Tipos de Prestadores de Serviços</vt:lpstr>
      <vt:lpstr>02 - DAS OBRIGAÇÕES PREVIDENCIÁRIAS </vt:lpstr>
      <vt:lpstr>Retenção INSS - procedimentos</vt:lpstr>
      <vt:lpstr> Das Retenções do INSS </vt:lpstr>
      <vt:lpstr>PowerPoint Presentation</vt:lpstr>
      <vt:lpstr>Pessoa Física   Contribuinte Individual</vt:lpstr>
      <vt:lpstr>PowerPoint Presentation</vt:lpstr>
      <vt:lpstr>Das Retenções : Tipo de Prestações</vt:lpstr>
      <vt:lpstr>TABELA INSS 2021</vt:lpstr>
      <vt:lpstr>Multiplos Vínculos - comprovação</vt:lpstr>
      <vt:lpstr>Transporte Autônomo</vt:lpstr>
      <vt:lpstr> Transportes Autônomo</vt:lpstr>
      <vt:lpstr>PowerPoint Presentation</vt:lpstr>
      <vt:lpstr>Transporte Autônomo</vt:lpstr>
      <vt:lpstr>e.Social  S-1200 – Remuneração do Trabalhador</vt:lpstr>
      <vt:lpstr> S1200  </vt:lpstr>
      <vt:lpstr>PowerPoint Presentation</vt:lpstr>
      <vt:lpstr>PowerPoint Presentation</vt:lpstr>
      <vt:lpstr>CONTRIBUINTE INDIVIDUAL </vt:lpstr>
      <vt:lpstr>DA RETENÇÃO INSS 11%  </vt:lpstr>
      <vt:lpstr>FUNDAMENTAÇÃO LEGAL</vt:lpstr>
      <vt:lpstr>Serviços Sujeitos a Retenção do INSS</vt:lpstr>
      <vt:lpstr>Empreitada   de Mão de Obra</vt:lpstr>
      <vt:lpstr>Serviços Sujeitos a Retenção do INSS</vt:lpstr>
      <vt:lpstr>PRINCIPAIS ASPECTOS DO CONTRATO DE PRESTAÇÃO DE SERVIÇOS </vt:lpstr>
      <vt:lpstr>Local da Prestação de Serviço</vt:lpstr>
      <vt:lpstr>I - limpeza, conservação ou zeladoria</vt:lpstr>
      <vt:lpstr>II - vigilância ou segurança</vt:lpstr>
      <vt:lpstr>III - construção civil</vt:lpstr>
      <vt:lpstr>CONSTRUÇÃO CIVIL  Dispensa da Retenção</vt:lpstr>
      <vt:lpstr>continuação</vt:lpstr>
      <vt:lpstr>IV - cunho rural</vt:lpstr>
      <vt:lpstr>V - digitação  VI - preparação de dados para processamento</vt:lpstr>
      <vt:lpstr>Cessão de mão-de-obra</vt:lpstr>
      <vt:lpstr>Serviços Sujeitos a Retenção do INSS</vt:lpstr>
      <vt:lpstr>   PRINCIPAIS ASPECTOS DO CONTRATO DE PRESTAÇÃO DE SERVIÇOS</vt:lpstr>
      <vt:lpstr> CESSÃO DE MÃO-DE-OBRA  </vt:lpstr>
      <vt:lpstr>Local da Prestação de Serviço</vt:lpstr>
      <vt:lpstr>I - acabamento</vt:lpstr>
      <vt:lpstr>II - embalagem  III - acondicionamento,</vt:lpstr>
      <vt:lpstr>IV - cobrança</vt:lpstr>
      <vt:lpstr>V - coleta ou reciclagem de lixo ou de resíduos</vt:lpstr>
      <vt:lpstr>VI – copa  e VII - hotelaria</vt:lpstr>
      <vt:lpstr>VIII - corte ou ligação de serviços públicos,</vt:lpstr>
      <vt:lpstr>IX- distribuição</vt:lpstr>
      <vt:lpstr>X - Treinamento ou ensino</vt:lpstr>
      <vt:lpstr>XI - entrega de contas e de documentos</vt:lpstr>
      <vt:lpstr>XII - ligação de medidores  XIII - leitura de medidores</vt:lpstr>
      <vt:lpstr>XIV - manutenção de instalações, de máquinas ou de equipamentos</vt:lpstr>
      <vt:lpstr>XV - montagem</vt:lpstr>
      <vt:lpstr>XVI - operação de máquinas, equipamentos e veículos</vt:lpstr>
      <vt:lpstr>XVII- operação de pedágio ou de terminais de transporte</vt:lpstr>
      <vt:lpstr>XVIII - operação de transporte de passageiros</vt:lpstr>
      <vt:lpstr>XIX - portaria, recepção ou ascensorista</vt:lpstr>
      <vt:lpstr>XX - recepção, triagem ou de movimentação</vt:lpstr>
      <vt:lpstr>XXI - promoção de vendas ou de eventos</vt:lpstr>
      <vt:lpstr> XXII - secretaria e expediente –  quando relacionados com o desempenho de rotinas administrativas; </vt:lpstr>
      <vt:lpstr>XXIV - telefonia ou de telemarketing</vt:lpstr>
      <vt:lpstr>PowerPoint Presentation</vt:lpstr>
      <vt:lpstr>RFB  </vt:lpstr>
      <vt:lpstr>PowerPoint Presentation</vt:lpstr>
      <vt:lpstr>Retenção do INSS -  3,5% -  Serviços prestados mediante cessão de mão de obra</vt:lpstr>
      <vt:lpstr>    Dispensa Da Retenção   </vt:lpstr>
      <vt:lpstr>Pessoa Jurídica</vt:lpstr>
      <vt:lpstr>* Valor da Retenção  29,00 ou 10,00</vt:lpstr>
      <vt:lpstr>ASSUNTO: SOLUÇÃO DE CONSULTA Nº 38 de 02/04/2013</vt:lpstr>
      <vt:lpstr>Demais Situações isentas de retenção </vt:lpstr>
      <vt:lpstr> Considerações Gerais   </vt:lpstr>
      <vt:lpstr>INSTRUÇÃO NORMATIVA RFB Nº 971, DE 13 DE NOVEMBRO  2009 - DOU DE 17/11/2009 </vt:lpstr>
      <vt:lpstr>Art. 149. Não se aplica o instituto da retenção:</vt:lpstr>
      <vt:lpstr>SOLUÇÃO DE CONSULTA Nº 62 de 28 de Junho de 2013 </vt:lpstr>
      <vt:lpstr>Art. 152. São responsáveis solidários pelo cumprimento da obrigação previdenciária principal:</vt:lpstr>
      <vt:lpstr>Construção civil - solidário</vt:lpstr>
      <vt:lpstr>PowerPoint Presentation</vt:lpstr>
      <vt:lpstr>PowerPoint Presentation</vt:lpstr>
      <vt:lpstr>PowerPoint Presentation</vt:lpstr>
      <vt:lpstr>PowerPoint Presentation</vt:lpstr>
      <vt:lpstr>PowerPoint Presentation</vt:lpstr>
      <vt:lpstr>03 - DA BASE DE CÁLCULO </vt:lpstr>
      <vt:lpstr>Pessoa Jurídica</vt:lpstr>
      <vt:lpstr>01 - Situação - base de cálculo</vt:lpstr>
      <vt:lpstr>Contrato de Prestação Serviço</vt:lpstr>
      <vt:lpstr>- Exemplo -</vt:lpstr>
      <vt:lpstr>PowerPoint Presentation</vt:lpstr>
      <vt:lpstr>2ª situação - base de cálculo  (Art. 150 “caput”)</vt:lpstr>
      <vt:lpstr>Contrato de Prestação de Serviço</vt:lpstr>
      <vt:lpstr>- Exemplo -</vt:lpstr>
      <vt:lpstr>Demais situações </vt:lpstr>
      <vt:lpstr>PowerPoint Presentation</vt:lpstr>
      <vt:lpstr>PowerPoint Presentation</vt:lpstr>
      <vt:lpstr>Outras Situações </vt:lpstr>
      <vt:lpstr>Outras situações </vt:lpstr>
      <vt:lpstr>Construção Civil - Base de Cálculo</vt:lpstr>
      <vt:lpstr>Contrato de Prest. Serv.</vt:lpstr>
      <vt:lpstr>Deduções da Base de Cálculo da Retenção</vt:lpstr>
      <vt:lpstr>PowerPoint Presentation</vt:lpstr>
      <vt:lpstr>Exemplo - subcontratação</vt:lpstr>
      <vt:lpstr>Competência - Recolhimento </vt:lpstr>
      <vt:lpstr>Contribuição – Base de cálculo</vt:lpstr>
      <vt:lpstr>DA COMPENSAÇÃO E DA RESTITUIÇÃO</vt:lpstr>
      <vt:lpstr>Procedimento</vt:lpstr>
      <vt:lpstr>TRABALHO EM CONDIÇÕES ESPECIAIS </vt:lpstr>
      <vt:lpstr>Da Retenção na Prestação de Serviços  em Condições Especiais</vt:lpstr>
      <vt:lpstr>Acréscimo - Custeio da Aposentadoria Especial</vt:lpstr>
      <vt:lpstr>PowerPoint Presentation</vt:lpstr>
      <vt:lpstr>PowerPoint Presentation</vt:lpstr>
      <vt:lpstr>PowerPoint Presentation</vt:lpstr>
      <vt:lpstr>MEI - CONCEITO</vt:lpstr>
      <vt:lpstr>PowerPoint Presentation</vt:lpstr>
      <vt:lpstr>Contribuição do INSS</vt:lpstr>
      <vt:lpstr>PowerPoint Presentation</vt:lpstr>
      <vt:lpstr>FISCALIZAÇÃO E PENALIDADES </vt:lpstr>
      <vt:lpstr>Obrigado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Consorte, Eraldo (E.R.)</dc:creator>
  <cp:lastModifiedBy>Consorte, Eraldo (E.R.)</cp:lastModifiedBy>
  <cp:revision>194</cp:revision>
  <dcterms:created xsi:type="dcterms:W3CDTF">2021-05-24T06:01:14Z</dcterms:created>
  <dcterms:modified xsi:type="dcterms:W3CDTF">2021-11-03T02:54:43Z</dcterms:modified>
</cp:coreProperties>
</file>