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9"/>
  </p:notesMasterIdLst>
  <p:handoutMasterIdLst>
    <p:handoutMasterId r:id="rId240"/>
  </p:handoutMasterIdLst>
  <p:sldIdLst>
    <p:sldId id="1329" r:id="rId2"/>
    <p:sldId id="1359" r:id="rId3"/>
    <p:sldId id="1278" r:id="rId4"/>
    <p:sldId id="1274" r:id="rId5"/>
    <p:sldId id="442" r:id="rId6"/>
    <p:sldId id="714" r:id="rId7"/>
    <p:sldId id="1287" r:id="rId8"/>
    <p:sldId id="1398" r:id="rId9"/>
    <p:sldId id="502" r:id="rId10"/>
    <p:sldId id="503" r:id="rId11"/>
    <p:sldId id="1322" r:id="rId12"/>
    <p:sldId id="449" r:id="rId13"/>
    <p:sldId id="451" r:id="rId14"/>
    <p:sldId id="1307" r:id="rId15"/>
    <p:sldId id="1308" r:id="rId16"/>
    <p:sldId id="1309" r:id="rId17"/>
    <p:sldId id="1263" r:id="rId18"/>
    <p:sldId id="1264" r:id="rId19"/>
    <p:sldId id="1265" r:id="rId20"/>
    <p:sldId id="1082" r:id="rId21"/>
    <p:sldId id="1086" r:id="rId22"/>
    <p:sldId id="1375" r:id="rId23"/>
    <p:sldId id="1376" r:id="rId24"/>
    <p:sldId id="1377" r:id="rId25"/>
    <p:sldId id="1378" r:id="rId26"/>
    <p:sldId id="1379" r:id="rId27"/>
    <p:sldId id="1381" r:id="rId28"/>
    <p:sldId id="1382" r:id="rId29"/>
    <p:sldId id="1129" r:id="rId30"/>
    <p:sldId id="1097" r:id="rId31"/>
    <p:sldId id="1098" r:id="rId32"/>
    <p:sldId id="1383" r:id="rId33"/>
    <p:sldId id="1384" r:id="rId34"/>
    <p:sldId id="1385" r:id="rId35"/>
    <p:sldId id="1266" r:id="rId36"/>
    <p:sldId id="1269" r:id="rId37"/>
    <p:sldId id="1292" r:id="rId38"/>
    <p:sldId id="1268" r:id="rId39"/>
    <p:sldId id="1360" r:id="rId40"/>
    <p:sldId id="1267" r:id="rId41"/>
    <p:sldId id="1291" r:id="rId42"/>
    <p:sldId id="1310" r:id="rId43"/>
    <p:sldId id="1313" r:id="rId44"/>
    <p:sldId id="1312" r:id="rId45"/>
    <p:sldId id="1311" r:id="rId46"/>
    <p:sldId id="1386" r:id="rId47"/>
    <p:sldId id="1316" r:id="rId48"/>
    <p:sldId id="1387" r:id="rId49"/>
    <p:sldId id="1315" r:id="rId50"/>
    <p:sldId id="1388" r:id="rId51"/>
    <p:sldId id="1372" r:id="rId52"/>
    <p:sldId id="1371" r:id="rId53"/>
    <p:sldId id="1370" r:id="rId54"/>
    <p:sldId id="1369" r:id="rId55"/>
    <p:sldId id="1368" r:id="rId56"/>
    <p:sldId id="1367" r:id="rId57"/>
    <p:sldId id="1366" r:id="rId58"/>
    <p:sldId id="1373" r:id="rId59"/>
    <p:sldId id="1374" r:id="rId60"/>
    <p:sldId id="281" r:id="rId61"/>
    <p:sldId id="1399" r:id="rId62"/>
    <p:sldId id="425" r:id="rId63"/>
    <p:sldId id="1279" r:id="rId64"/>
    <p:sldId id="643" r:id="rId65"/>
    <p:sldId id="1296" r:id="rId66"/>
    <p:sldId id="1332" r:id="rId67"/>
    <p:sldId id="644" r:id="rId68"/>
    <p:sldId id="1297" r:id="rId69"/>
    <p:sldId id="645" r:id="rId70"/>
    <p:sldId id="1183" r:id="rId71"/>
    <p:sldId id="300" r:id="rId72"/>
    <p:sldId id="646" r:id="rId73"/>
    <p:sldId id="1331" r:id="rId74"/>
    <p:sldId id="652" r:id="rId75"/>
    <p:sldId id="299" r:id="rId76"/>
    <p:sldId id="301" r:id="rId77"/>
    <p:sldId id="1400" r:id="rId78"/>
    <p:sldId id="1295" r:id="rId79"/>
    <p:sldId id="1319" r:id="rId80"/>
    <p:sldId id="1320" r:id="rId81"/>
    <p:sldId id="1272" r:id="rId82"/>
    <p:sldId id="1273" r:id="rId83"/>
    <p:sldId id="1389" r:id="rId84"/>
    <p:sldId id="278" r:id="rId85"/>
    <p:sldId id="1276" r:id="rId86"/>
    <p:sldId id="1347" r:id="rId87"/>
    <p:sldId id="1346" r:id="rId88"/>
    <p:sldId id="1350" r:id="rId89"/>
    <p:sldId id="1277" r:id="rId90"/>
    <p:sldId id="1390" r:id="rId91"/>
    <p:sldId id="1391" r:id="rId92"/>
    <p:sldId id="276" r:id="rId93"/>
    <p:sldId id="1333" r:id="rId94"/>
    <p:sldId id="1335" r:id="rId95"/>
    <p:sldId id="1336" r:id="rId96"/>
    <p:sldId id="1337" r:id="rId97"/>
    <p:sldId id="259" r:id="rId98"/>
    <p:sldId id="1396" r:id="rId99"/>
    <p:sldId id="336" r:id="rId100"/>
    <p:sldId id="1401" r:id="rId101"/>
    <p:sldId id="1282" r:id="rId102"/>
    <p:sldId id="1343" r:id="rId103"/>
    <p:sldId id="1338" r:id="rId104"/>
    <p:sldId id="1339" r:id="rId105"/>
    <p:sldId id="1340" r:id="rId106"/>
    <p:sldId id="1342" r:id="rId107"/>
    <p:sldId id="1352" r:id="rId108"/>
    <p:sldId id="1351" r:id="rId109"/>
    <p:sldId id="1353" r:id="rId110"/>
    <p:sldId id="1354" r:id="rId111"/>
    <p:sldId id="1358" r:id="rId112"/>
    <p:sldId id="1361" r:id="rId113"/>
    <p:sldId id="1355" r:id="rId114"/>
    <p:sldId id="1356" r:id="rId115"/>
    <p:sldId id="1395" r:id="rId116"/>
    <p:sldId id="1394" r:id="rId117"/>
    <p:sldId id="511" r:id="rId118"/>
    <p:sldId id="263" r:id="rId119"/>
    <p:sldId id="1411" r:id="rId120"/>
    <p:sldId id="1402" r:id="rId121"/>
    <p:sldId id="896" r:id="rId122"/>
    <p:sldId id="1128" r:id="rId123"/>
    <p:sldId id="1054" r:id="rId124"/>
    <p:sldId id="1055" r:id="rId125"/>
    <p:sldId id="900" r:id="rId126"/>
    <p:sldId id="901" r:id="rId127"/>
    <p:sldId id="1323" r:id="rId128"/>
    <p:sldId id="905" r:id="rId129"/>
    <p:sldId id="906" r:id="rId130"/>
    <p:sldId id="907" r:id="rId131"/>
    <p:sldId id="1403" r:id="rId132"/>
    <p:sldId id="913" r:id="rId133"/>
    <p:sldId id="914" r:id="rId134"/>
    <p:sldId id="919" r:id="rId135"/>
    <p:sldId id="920" r:id="rId136"/>
    <p:sldId id="921" r:id="rId137"/>
    <p:sldId id="922" r:id="rId138"/>
    <p:sldId id="923" r:id="rId139"/>
    <p:sldId id="924" r:id="rId140"/>
    <p:sldId id="1404" r:id="rId141"/>
    <p:sldId id="1405" r:id="rId142"/>
    <p:sldId id="1406" r:id="rId143"/>
    <p:sldId id="926" r:id="rId144"/>
    <p:sldId id="927" r:id="rId145"/>
    <p:sldId id="928" r:id="rId146"/>
    <p:sldId id="929" r:id="rId147"/>
    <p:sldId id="930" r:id="rId148"/>
    <p:sldId id="931" r:id="rId149"/>
    <p:sldId id="932" r:id="rId150"/>
    <p:sldId id="1325" r:id="rId151"/>
    <p:sldId id="934" r:id="rId152"/>
    <p:sldId id="940" r:id="rId153"/>
    <p:sldId id="941" r:id="rId154"/>
    <p:sldId id="1407" r:id="rId155"/>
    <p:sldId id="1408" r:id="rId156"/>
    <p:sldId id="944" r:id="rId157"/>
    <p:sldId id="945" r:id="rId158"/>
    <p:sldId id="951" r:id="rId159"/>
    <p:sldId id="952" r:id="rId160"/>
    <p:sldId id="953" r:id="rId161"/>
    <p:sldId id="954" r:id="rId162"/>
    <p:sldId id="1324" r:id="rId163"/>
    <p:sldId id="958" r:id="rId164"/>
    <p:sldId id="959" r:id="rId165"/>
    <p:sldId id="960" r:id="rId166"/>
    <p:sldId id="961" r:id="rId167"/>
    <p:sldId id="963" r:id="rId168"/>
    <p:sldId id="965" r:id="rId169"/>
    <p:sldId id="966" r:id="rId170"/>
    <p:sldId id="967" r:id="rId171"/>
    <p:sldId id="968" r:id="rId172"/>
    <p:sldId id="970" r:id="rId173"/>
    <p:sldId id="971" r:id="rId174"/>
    <p:sldId id="972" r:id="rId175"/>
    <p:sldId id="973" r:id="rId176"/>
    <p:sldId id="974" r:id="rId177"/>
    <p:sldId id="975" r:id="rId178"/>
    <p:sldId id="979" r:id="rId179"/>
    <p:sldId id="980" r:id="rId180"/>
    <p:sldId id="981" r:id="rId181"/>
    <p:sldId id="982" r:id="rId182"/>
    <p:sldId id="983" r:id="rId183"/>
    <p:sldId id="984" r:id="rId184"/>
    <p:sldId id="1409" r:id="rId185"/>
    <p:sldId id="986" r:id="rId186"/>
    <p:sldId id="987" r:id="rId187"/>
    <p:sldId id="988" r:id="rId188"/>
    <p:sldId id="1070" r:id="rId189"/>
    <p:sldId id="990" r:id="rId190"/>
    <p:sldId id="991" r:id="rId191"/>
    <p:sldId id="996" r:id="rId192"/>
    <p:sldId id="997" r:id="rId193"/>
    <p:sldId id="998" r:id="rId194"/>
    <p:sldId id="999" r:id="rId195"/>
    <p:sldId id="1000" r:id="rId196"/>
    <p:sldId id="1001" r:id="rId197"/>
    <p:sldId id="1002" r:id="rId198"/>
    <p:sldId id="1003" r:id="rId199"/>
    <p:sldId id="1004" r:id="rId200"/>
    <p:sldId id="1005" r:id="rId201"/>
    <p:sldId id="1006" r:id="rId202"/>
    <p:sldId id="1007" r:id="rId203"/>
    <p:sldId id="1008" r:id="rId204"/>
    <p:sldId id="1009" r:id="rId205"/>
    <p:sldId id="1010" r:id="rId206"/>
    <p:sldId id="1011" r:id="rId207"/>
    <p:sldId id="1012" r:id="rId208"/>
    <p:sldId id="1013" r:id="rId209"/>
    <p:sldId id="1014" r:id="rId210"/>
    <p:sldId id="1015" r:id="rId211"/>
    <p:sldId id="1016" r:id="rId212"/>
    <p:sldId id="1017" r:id="rId213"/>
    <p:sldId id="1018" r:id="rId214"/>
    <p:sldId id="1019" r:id="rId215"/>
    <p:sldId id="1020" r:id="rId216"/>
    <p:sldId id="1021" r:id="rId217"/>
    <p:sldId id="1022" r:id="rId218"/>
    <p:sldId id="1023" r:id="rId219"/>
    <p:sldId id="1024" r:id="rId220"/>
    <p:sldId id="1025" r:id="rId221"/>
    <p:sldId id="1026" r:id="rId222"/>
    <p:sldId id="1028" r:id="rId223"/>
    <p:sldId id="1410" r:id="rId224"/>
    <p:sldId id="1029" r:id="rId225"/>
    <p:sldId id="1030" r:id="rId226"/>
    <p:sldId id="1031" r:id="rId227"/>
    <p:sldId id="1032" r:id="rId228"/>
    <p:sldId id="1033" r:id="rId229"/>
    <p:sldId id="1035" r:id="rId230"/>
    <p:sldId id="1037" r:id="rId231"/>
    <p:sldId id="1038" r:id="rId232"/>
    <p:sldId id="1045" r:id="rId233"/>
    <p:sldId id="1046" r:id="rId234"/>
    <p:sldId id="1048" r:id="rId235"/>
    <p:sldId id="1050" r:id="rId236"/>
    <p:sldId id="1051" r:id="rId237"/>
    <p:sldId id="1397" r:id="rId238"/>
  </p:sldIdLst>
  <p:sldSz cx="12192000" cy="6858000"/>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orte, Eraldo (E.R.)" initials="EC" lastIdx="1" clrIdx="1"/>
  <p:cmAuthor id="2" name="Consorte, Eraldo (E.R.)" initials="CE(" lastIdx="3" clrIdx="2">
    <p:extLst>
      <p:ext uri="{19B8F6BF-5375-455C-9EA6-DF929625EA0E}">
        <p15:presenceInfo xmlns:p15="http://schemas.microsoft.com/office/powerpoint/2012/main" userId="Consorte, Eraldo (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24154B"/>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879" autoAdjust="0"/>
  </p:normalViewPr>
  <p:slideViewPr>
    <p:cSldViewPr snapToGrid="0">
      <p:cViewPr varScale="1">
        <p:scale>
          <a:sx n="60" d="100"/>
          <a:sy n="60" d="100"/>
        </p:scale>
        <p:origin x="908"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handoutMaster" Target="handoutMasters/handoutMaster1.xml"/><Relationship Id="rId245"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9680C-8B2A-41E0-AC72-A9132A57F9C7}" type="doc">
      <dgm:prSet loTypeId="urn:microsoft.com/office/officeart/2008/layout/RadialCluster" loCatId="relationship" qsTypeId="urn:microsoft.com/office/officeart/2005/8/quickstyle/simple2" qsCatId="simple" csTypeId="urn:microsoft.com/office/officeart/2005/8/colors/accent1_2" csCatId="accent1" phldr="1"/>
      <dgm:spPr/>
      <dgm:t>
        <a:bodyPr/>
        <a:lstStyle/>
        <a:p>
          <a:endParaRPr lang="en-US"/>
        </a:p>
      </dgm:t>
    </dgm:pt>
    <dgm:pt modelId="{24A90855-E55C-4558-9751-76CC4910D156}" type="pres">
      <dgm:prSet presAssocID="{13C9680C-8B2A-41E0-AC72-A9132A57F9C7}" presName="Name0" presStyleCnt="0">
        <dgm:presLayoutVars>
          <dgm:chMax val="1"/>
          <dgm:chPref val="1"/>
          <dgm:dir/>
          <dgm:animOne val="branch"/>
          <dgm:animLvl val="lvl"/>
        </dgm:presLayoutVars>
      </dgm:prSet>
      <dgm:spPr/>
    </dgm:pt>
  </dgm:ptLst>
  <dgm:cxnLst>
    <dgm:cxn modelId="{ED4F4E85-5D87-4BE4-989F-8D8FBCAAD46B}" type="presOf" srcId="{13C9680C-8B2A-41E0-AC72-A9132A57F9C7}" destId="{24A90855-E55C-4558-9751-76CC4910D156}"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19599602-9E94-449B-AE02-46C30491E28C}">
      <dgm:prSet phldrT="[Text]"/>
      <dgm:spPr>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a:latin typeface="+mj-lt"/>
            </a:rPr>
            <a:t>RETENÇÃO </a:t>
          </a:r>
        </a:p>
        <a:p>
          <a:r>
            <a:rPr lang="en-US" b="1" dirty="0">
              <a:latin typeface="+mj-lt"/>
            </a:rPr>
            <a:t> INSS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tx1"/>
              </a:solidFill>
              <a:latin typeface="+mj-lt"/>
            </a:rPr>
            <a:t>Pessoa </a:t>
          </a:r>
          <a:r>
            <a:rPr lang="en-US" b="1" dirty="0" err="1">
              <a:solidFill>
                <a:schemeClr val="tx1"/>
              </a:solidFill>
              <a:latin typeface="+mj-lt"/>
            </a:rPr>
            <a:t>Fisíca</a:t>
          </a:r>
          <a:r>
            <a:rPr lang="en-US" b="1" dirty="0">
              <a:solidFill>
                <a:schemeClr val="tx1"/>
              </a:solidFill>
              <a:latin typeface="+mj-lt"/>
            </a:rPr>
            <a:t> </a:t>
          </a:r>
        </a:p>
      </dgm:t>
    </dgm:pt>
    <dgm:pt modelId="{6F5CF077-1342-46A1-93F1-68D7723F3F8C}" type="parTrans" cxnId="{A9A39EE7-F441-4563-AFFD-666EC4C4FD54}">
      <dgm:prSet/>
      <dgm:spPr>
        <a:solidFill>
          <a:schemeClr val="accent2">
            <a:lumMod val="75000"/>
          </a:schemeClr>
        </a:solidFill>
      </dgm:spPr>
      <dgm:t>
        <a:bodyPr/>
        <a:lstStyle/>
        <a:p>
          <a:endParaRPr lang="en-US" dirty="0"/>
        </a:p>
      </dgm:t>
    </dgm:pt>
    <dgm:pt modelId="{CE57F18C-7754-4245-BB8D-0DDD9139AB8E}" type="sibTrans" cxnId="{A9A39EE7-F441-4563-AFFD-666EC4C4FD54}">
      <dgm:prSet/>
      <dgm:spPr/>
      <dgm:t>
        <a:bodyPr/>
        <a:lstStyle/>
        <a:p>
          <a:endParaRPr lang="en-US"/>
        </a:p>
      </dgm:t>
    </dgm:pt>
    <dgm:pt modelId="{1A94D251-C1DF-49B7-B803-397CC4E374C8}">
      <dgm:prSet phldrT="[Text]"/>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err="1">
              <a:solidFill>
                <a:schemeClr val="tx1"/>
              </a:solidFill>
              <a:latin typeface="+mj-lt"/>
            </a:rPr>
            <a:t>Trabalhador</a:t>
          </a:r>
          <a:r>
            <a:rPr lang="en-US" b="1" dirty="0">
              <a:solidFill>
                <a:schemeClr val="tx1"/>
              </a:solidFill>
              <a:latin typeface="+mj-lt"/>
            </a:rPr>
            <a:t> </a:t>
          </a:r>
        </a:p>
        <a:p>
          <a:r>
            <a:rPr lang="en-US" b="1" dirty="0" err="1">
              <a:solidFill>
                <a:schemeClr val="tx1"/>
              </a:solidFill>
              <a:latin typeface="+mj-lt"/>
            </a:rPr>
            <a:t>autônomo</a:t>
          </a:r>
          <a:endParaRPr lang="en-US" b="1" dirty="0">
            <a:solidFill>
              <a:schemeClr val="tx1"/>
            </a:solidFill>
            <a:latin typeface="+mj-lt"/>
          </a:endParaRPr>
        </a:p>
      </dgm:t>
    </dgm:pt>
    <dgm:pt modelId="{83470605-D50B-47C5-85E0-6C97CC1DEF2D}" type="parTrans" cxnId="{EB889005-384A-468F-A438-BCA4BE21A4EE}">
      <dgm:prSet/>
      <dgm:spPr>
        <a:solidFill>
          <a:schemeClr val="accent2">
            <a:lumMod val="75000"/>
          </a:schemeClr>
        </a:solidFill>
      </dgm:spPr>
      <dgm:t>
        <a:bodyPr/>
        <a:lstStyle/>
        <a:p>
          <a:endParaRPr lang="en-US" dirty="0"/>
        </a:p>
      </dgm:t>
    </dgm:pt>
    <dgm:pt modelId="{4B83F8D2-E6F1-4C2F-B422-0FF1AFE48807}" type="sibTrans" cxnId="{EB889005-384A-468F-A438-BCA4BE21A4EE}">
      <dgm:prSet/>
      <dgm:spPr/>
      <dgm:t>
        <a:bodyPr/>
        <a:lstStyle/>
        <a:p>
          <a:endParaRPr lang="en-US"/>
        </a:p>
      </dgm:t>
    </dgm:pt>
    <dgm:pt modelId="{D6D663EA-8C9E-4A6C-8696-EA6202B67EB8}">
      <dgm:prSet phldrT="[Text]"/>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err="1">
              <a:solidFill>
                <a:schemeClr val="tx1"/>
              </a:solidFill>
              <a:latin typeface="+mj-lt"/>
            </a:rPr>
            <a:t>Transportador</a:t>
          </a:r>
          <a:r>
            <a:rPr lang="en-US" b="1" dirty="0">
              <a:solidFill>
                <a:schemeClr val="tx1"/>
              </a:solidFill>
              <a:latin typeface="+mj-lt"/>
            </a:rPr>
            <a:t> </a:t>
          </a:r>
        </a:p>
        <a:p>
          <a:r>
            <a:rPr lang="en-US" b="1" dirty="0" err="1">
              <a:solidFill>
                <a:schemeClr val="tx1"/>
              </a:solidFill>
              <a:latin typeface="+mj-lt"/>
            </a:rPr>
            <a:t>Autônomo</a:t>
          </a:r>
          <a:endParaRPr lang="en-US" b="1" dirty="0">
            <a:solidFill>
              <a:schemeClr val="tx1"/>
            </a:solidFill>
            <a:latin typeface="+mj-lt"/>
          </a:endParaRPr>
        </a:p>
      </dgm:t>
    </dgm:pt>
    <dgm:pt modelId="{C618F4B1-D56C-40B0-A9BB-A1AC22AA90C0}" type="parTrans" cxnId="{6AD0832E-D0E5-4DFA-A2C1-539A1049A92A}">
      <dgm:prSet/>
      <dgm:spPr>
        <a:solidFill>
          <a:schemeClr val="accent2">
            <a:lumMod val="75000"/>
          </a:schemeClr>
        </a:solidFill>
      </dgm:spPr>
      <dgm:t>
        <a:bodyPr/>
        <a:lstStyle/>
        <a:p>
          <a:endParaRPr lang="en-US" dirty="0"/>
        </a:p>
      </dgm:t>
    </dgm:pt>
    <dgm:pt modelId="{350208D2-B2AB-46F5-A396-E4E2016A900E}" type="sibTrans" cxnId="{6AD0832E-D0E5-4DFA-A2C1-539A1049A92A}">
      <dgm:prSet/>
      <dgm:spPr/>
      <dgm:t>
        <a:bodyPr/>
        <a:lstStyle/>
        <a:p>
          <a:endParaRPr lang="en-US"/>
        </a:p>
      </dgm:t>
    </dgm:pt>
    <dgm:pt modelId="{0C87090F-02B0-44D5-BD4B-E5AE0D1FA7F1}">
      <dgm:prSet phldrT="[Text]"/>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latin typeface="+mj-lt"/>
            </a:rPr>
            <a:t>Pessoa </a:t>
          </a:r>
          <a:r>
            <a:rPr lang="en-US" b="1" dirty="0" err="1">
              <a:latin typeface="+mj-lt"/>
            </a:rPr>
            <a:t>Jurídica</a:t>
          </a:r>
          <a:r>
            <a:rPr lang="en-US" b="1" dirty="0">
              <a:latin typeface="+mj-lt"/>
            </a:rPr>
            <a:t> </a:t>
          </a:r>
        </a:p>
      </dgm:t>
    </dgm:pt>
    <dgm:pt modelId="{48F43ED3-A177-4096-B556-EB782F87985E}" type="parTrans" cxnId="{30E0B992-157A-405B-8572-770CFD4D21A1}">
      <dgm:prSet/>
      <dgm:spPr>
        <a:solidFill>
          <a:schemeClr val="accent2">
            <a:lumMod val="75000"/>
          </a:schemeClr>
        </a:solidFill>
      </dgm:spPr>
      <dgm:t>
        <a:bodyPr/>
        <a:lstStyle/>
        <a:p>
          <a:endParaRPr lang="en-US" dirty="0"/>
        </a:p>
      </dgm:t>
    </dgm:pt>
    <dgm:pt modelId="{24E0BA02-AFC8-4BBC-85FF-8CECFE2FDD5C}" type="sibTrans" cxnId="{30E0B992-157A-405B-8572-770CFD4D21A1}">
      <dgm:prSet/>
      <dgm:spPr/>
      <dgm:t>
        <a:bodyPr/>
        <a:lstStyle/>
        <a:p>
          <a:endParaRPr lang="en-US"/>
        </a:p>
      </dgm:t>
    </dgm:pt>
    <dgm:pt modelId="{A97D053E-A973-4364-B69E-A280008FFC90}">
      <dgm:prSet phldrT="[Text]"/>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latin typeface="+mj-lt"/>
            </a:rPr>
            <a:t>EMPREITADA DE </a:t>
          </a:r>
        </a:p>
        <a:p>
          <a:r>
            <a:rPr lang="en-US" b="1" dirty="0">
              <a:latin typeface="+mj-lt"/>
            </a:rPr>
            <a:t>MÃO DE OBRA</a:t>
          </a:r>
        </a:p>
      </dgm:t>
    </dgm:pt>
    <dgm:pt modelId="{0269C22A-A20B-4CCC-917A-8B311E437315}" type="parTrans" cxnId="{06C05031-CC2B-43C8-8D83-6BE882BBEE11}">
      <dgm:prSet/>
      <dgm:spPr>
        <a:solidFill>
          <a:schemeClr val="accent2">
            <a:lumMod val="75000"/>
          </a:schemeClr>
        </a:solidFill>
      </dgm:spPr>
      <dgm:t>
        <a:bodyPr/>
        <a:lstStyle/>
        <a:p>
          <a:endParaRPr lang="en-US" dirty="0"/>
        </a:p>
      </dgm:t>
    </dgm:pt>
    <dgm:pt modelId="{243C102C-DAA2-4245-A1D1-9E6A71F7AB05}" type="sibTrans" cxnId="{06C05031-CC2B-43C8-8D83-6BE882BBEE11}">
      <dgm:prSet/>
      <dgm:spPr/>
      <dgm:t>
        <a:bodyPr/>
        <a:lstStyle/>
        <a:p>
          <a:endParaRPr lang="en-US"/>
        </a:p>
      </dgm:t>
    </dgm:pt>
    <dgm:pt modelId="{17B28C8D-4122-47D7-B7FB-F388CF6C3000}">
      <dgm:prSet/>
      <dgm:spPr>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b="1" dirty="0" err="1">
              <a:solidFill>
                <a:schemeClr val="tx1"/>
              </a:solidFill>
              <a:latin typeface="+mj-lt"/>
            </a:rPr>
            <a:t>Retenção</a:t>
          </a:r>
          <a:r>
            <a:rPr lang="en-US" b="1" dirty="0">
              <a:solidFill>
                <a:schemeClr val="tx1"/>
              </a:solidFill>
              <a:latin typeface="+mj-lt"/>
            </a:rPr>
            <a:t> </a:t>
          </a:r>
        </a:p>
        <a:p>
          <a:r>
            <a:rPr lang="en-US" b="1" dirty="0">
              <a:solidFill>
                <a:schemeClr val="tx1"/>
              </a:solidFill>
              <a:latin typeface="+mj-lt"/>
            </a:rPr>
            <a:t>INSS 11%</a:t>
          </a:r>
        </a:p>
      </dgm:t>
    </dgm:pt>
    <dgm:pt modelId="{542C2CD9-2A21-4722-8528-5FB4B05AB731}" type="parTrans" cxnId="{1CEBBBCE-A789-4745-947D-9861B5AF62B8}">
      <dgm:prSet/>
      <dgm:spPr>
        <a:solidFill>
          <a:schemeClr val="accent2">
            <a:lumMod val="75000"/>
          </a:schemeClr>
        </a:solidFill>
      </dgm:spPr>
      <dgm:t>
        <a:bodyPr/>
        <a:lstStyle/>
        <a:p>
          <a:endParaRPr lang="en-US" dirty="0"/>
        </a:p>
      </dgm:t>
    </dgm:pt>
    <dgm:pt modelId="{37B8B82F-495B-4449-AB18-F894FFA1EC4F}" type="sibTrans" cxnId="{1CEBBBCE-A789-4745-947D-9861B5AF62B8}">
      <dgm:prSet/>
      <dgm:spPr/>
      <dgm:t>
        <a:bodyPr/>
        <a:lstStyle/>
        <a:p>
          <a:endParaRPr lang="en-US"/>
        </a:p>
      </dgm:t>
    </dgm:pt>
    <dgm:pt modelId="{046AD741-59DE-4633-A525-7FE00DBEB49B}">
      <dgm:prSet/>
      <dgm:spPr>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b="1" dirty="0">
              <a:solidFill>
                <a:schemeClr val="tx1"/>
              </a:solidFill>
              <a:latin typeface="+mj-lt"/>
            </a:rPr>
            <a:t>Base de </a:t>
          </a:r>
          <a:r>
            <a:rPr lang="en-US" b="1" dirty="0" err="1">
              <a:solidFill>
                <a:schemeClr val="tx1"/>
              </a:solidFill>
              <a:latin typeface="+mj-lt"/>
            </a:rPr>
            <a:t>Cálculo</a:t>
          </a:r>
          <a:endParaRPr lang="en-US" b="1" dirty="0">
            <a:solidFill>
              <a:schemeClr val="tx1"/>
            </a:solidFill>
            <a:latin typeface="+mj-lt"/>
          </a:endParaRPr>
        </a:p>
      </dgm:t>
    </dgm:pt>
    <dgm:pt modelId="{38E04EEA-C159-4C5C-9FBC-5AD5689D40A4}" type="parTrans" cxnId="{22127F95-3520-4798-BE99-69B42014FA83}">
      <dgm:prSet/>
      <dgm:spPr>
        <a:solidFill>
          <a:schemeClr val="accent2">
            <a:lumMod val="75000"/>
          </a:schemeClr>
        </a:solidFill>
      </dgm:spPr>
      <dgm:t>
        <a:bodyPr/>
        <a:lstStyle/>
        <a:p>
          <a:endParaRPr lang="en-US" dirty="0"/>
        </a:p>
      </dgm:t>
    </dgm:pt>
    <dgm:pt modelId="{C65822A1-9505-4ED1-92ED-8ECF3EEE4A98}" type="sibTrans" cxnId="{22127F95-3520-4798-BE99-69B42014FA83}">
      <dgm:prSet/>
      <dgm:spPr/>
      <dgm:t>
        <a:bodyPr/>
        <a:lstStyle/>
        <a:p>
          <a:endParaRPr lang="en-US"/>
        </a:p>
      </dgm:t>
    </dgm:pt>
    <dgm:pt modelId="{A42DED5E-3919-412A-8377-DE6122E1AD30}">
      <dgm:prSet/>
      <dgm:spPr>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b="1" dirty="0" err="1">
              <a:solidFill>
                <a:schemeClr val="tx1"/>
              </a:solidFill>
              <a:latin typeface="+mj-lt"/>
            </a:rPr>
            <a:t>Retenção</a:t>
          </a:r>
          <a:r>
            <a:rPr lang="en-US" b="1" dirty="0">
              <a:solidFill>
                <a:schemeClr val="tx1"/>
              </a:solidFill>
              <a:latin typeface="+mj-lt"/>
            </a:rPr>
            <a:t> </a:t>
          </a:r>
        </a:p>
        <a:p>
          <a:r>
            <a:rPr lang="en-US" b="1" dirty="0">
              <a:solidFill>
                <a:schemeClr val="tx1"/>
              </a:solidFill>
              <a:latin typeface="+mj-lt"/>
            </a:rPr>
            <a:t>INSS 11%</a:t>
          </a:r>
        </a:p>
        <a:p>
          <a:endParaRPr lang="en-US" b="1" dirty="0">
            <a:solidFill>
              <a:schemeClr val="tx1"/>
            </a:solidFill>
            <a:latin typeface="+mj-lt"/>
          </a:endParaRPr>
        </a:p>
      </dgm:t>
    </dgm:pt>
    <dgm:pt modelId="{D05EA4EE-52C7-4A7F-9A69-CD36D787717D}" type="parTrans" cxnId="{49B17D65-6E5E-48F0-B40D-53AEA94A5346}">
      <dgm:prSet/>
      <dgm:spPr>
        <a:solidFill>
          <a:schemeClr val="accent2">
            <a:lumMod val="75000"/>
          </a:schemeClr>
        </a:solidFill>
      </dgm:spPr>
      <dgm:t>
        <a:bodyPr/>
        <a:lstStyle/>
        <a:p>
          <a:endParaRPr lang="en-US" dirty="0"/>
        </a:p>
      </dgm:t>
    </dgm:pt>
    <dgm:pt modelId="{4503E061-C76A-43D4-9951-E6976365CBEB}" type="sibTrans" cxnId="{49B17D65-6E5E-48F0-B40D-53AEA94A5346}">
      <dgm:prSet/>
      <dgm:spPr/>
      <dgm:t>
        <a:bodyPr/>
        <a:lstStyle/>
        <a:p>
          <a:endParaRPr lang="en-US"/>
        </a:p>
      </dgm:t>
    </dgm:pt>
    <dgm:pt modelId="{36515DAA-DE94-4D05-BF16-8D5E13CADE3A}">
      <dgm:prSet/>
      <dgm:spPr>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b="1" dirty="0">
              <a:solidFill>
                <a:schemeClr val="tx1"/>
              </a:solidFill>
              <a:latin typeface="+mj-lt"/>
            </a:rPr>
            <a:t>Base de </a:t>
          </a:r>
          <a:r>
            <a:rPr lang="en-US" b="1" dirty="0" err="1">
              <a:solidFill>
                <a:schemeClr val="tx1"/>
              </a:solidFill>
              <a:latin typeface="+mj-lt"/>
            </a:rPr>
            <a:t>Cálculo</a:t>
          </a:r>
          <a:r>
            <a:rPr lang="en-US" b="1" dirty="0">
              <a:solidFill>
                <a:schemeClr val="tx1"/>
              </a:solidFill>
              <a:latin typeface="+mj-lt"/>
            </a:rPr>
            <a:t> </a:t>
          </a:r>
        </a:p>
        <a:p>
          <a:r>
            <a:rPr lang="en-US" b="1" dirty="0">
              <a:solidFill>
                <a:schemeClr val="tx1"/>
              </a:solidFill>
              <a:latin typeface="+mj-lt"/>
            </a:rPr>
            <a:t>SEST SENAT</a:t>
          </a:r>
        </a:p>
      </dgm:t>
    </dgm:pt>
    <dgm:pt modelId="{15779972-6EB7-4A17-A8F4-C736B5F0CED0}" type="parTrans" cxnId="{2BBFE0CB-7EA9-4048-B997-094B4E858D3D}">
      <dgm:prSet/>
      <dgm:spPr>
        <a:solidFill>
          <a:schemeClr val="accent2">
            <a:lumMod val="75000"/>
          </a:schemeClr>
        </a:solidFill>
      </dgm:spPr>
      <dgm:t>
        <a:bodyPr/>
        <a:lstStyle/>
        <a:p>
          <a:endParaRPr lang="en-US" dirty="0"/>
        </a:p>
      </dgm:t>
    </dgm:pt>
    <dgm:pt modelId="{D6A2C69D-961B-4FA1-8F05-385D9A2E46C1}" type="sibTrans" cxnId="{2BBFE0CB-7EA9-4048-B997-094B4E858D3D}">
      <dgm:prSet/>
      <dgm:spPr/>
      <dgm:t>
        <a:bodyPr/>
        <a:lstStyle/>
        <a:p>
          <a:endParaRPr lang="en-US"/>
        </a:p>
      </dgm:t>
    </dgm:pt>
    <dgm:pt modelId="{BF1D701A-DD2D-4121-8BFA-FBE1FBF81F9E}">
      <dgm:prSet/>
      <dgm:spPr>
        <a:solidFill>
          <a:schemeClr val="accent3">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b="1" dirty="0">
              <a:latin typeface="+mj-lt"/>
            </a:rPr>
            <a:t>LISTA DE SERVIÇOS</a:t>
          </a:r>
        </a:p>
      </dgm:t>
    </dgm:pt>
    <dgm:pt modelId="{E61AFEE5-2004-43A9-AA62-07A1459E6FC5}" type="parTrans" cxnId="{801C22C7-1C0F-44EF-839E-A030B3D15017}">
      <dgm:prSet/>
      <dgm:spPr>
        <a:solidFill>
          <a:schemeClr val="accent2">
            <a:lumMod val="75000"/>
          </a:schemeClr>
        </a:solidFill>
      </dgm:spPr>
      <dgm:t>
        <a:bodyPr/>
        <a:lstStyle/>
        <a:p>
          <a:endParaRPr lang="en-US" dirty="0"/>
        </a:p>
      </dgm:t>
    </dgm:pt>
    <dgm:pt modelId="{B0000C6F-B2A3-4526-8C16-C73AEA735EAF}" type="sibTrans" cxnId="{801C22C7-1C0F-44EF-839E-A030B3D15017}">
      <dgm:prSet/>
      <dgm:spPr/>
      <dgm:t>
        <a:bodyPr/>
        <a:lstStyle/>
        <a:p>
          <a:endParaRPr lang="en-US"/>
        </a:p>
      </dgm:t>
    </dgm:pt>
    <dgm:pt modelId="{3E8CD513-115F-4B58-815D-06B1F22F397C}">
      <dgm:prSet/>
      <dgm:spPr>
        <a:solidFill>
          <a:schemeClr val="accent3">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b="1" dirty="0">
              <a:latin typeface="+mj-lt"/>
            </a:rPr>
            <a:t>LISTA DE SERVIÇOS</a:t>
          </a:r>
        </a:p>
      </dgm:t>
    </dgm:pt>
    <dgm:pt modelId="{3B869A9C-B7D4-4C45-83F4-03ACDF260BAA}" type="parTrans" cxnId="{57BA49A5-970F-4C56-97FD-1793BA151951}">
      <dgm:prSet/>
      <dgm:spPr>
        <a:solidFill>
          <a:schemeClr val="accent2">
            <a:lumMod val="75000"/>
          </a:schemeClr>
        </a:solidFill>
      </dgm:spPr>
      <dgm:t>
        <a:bodyPr/>
        <a:lstStyle/>
        <a:p>
          <a:endParaRPr lang="en-US" dirty="0"/>
        </a:p>
      </dgm:t>
    </dgm:pt>
    <dgm:pt modelId="{EC3168F8-C366-430E-B611-B7728C52D74E}" type="sibTrans" cxnId="{57BA49A5-970F-4C56-97FD-1793BA151951}">
      <dgm:prSet/>
      <dgm:spPr/>
      <dgm:t>
        <a:bodyPr/>
        <a:lstStyle/>
        <a:p>
          <a:endParaRPr lang="en-US"/>
        </a:p>
      </dgm:t>
    </dgm:pt>
    <dgm:pt modelId="{E9F65067-7ACB-40C2-B29C-E9D30340A5AE}">
      <dgm:prSet/>
      <dgm:spPr>
        <a:solidFill>
          <a:schemeClr val="accent3">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b="1" dirty="0">
              <a:latin typeface="+mj-lt"/>
            </a:rPr>
            <a:t>BASE DE CÁLCULO </a:t>
          </a:r>
        </a:p>
        <a:p>
          <a:r>
            <a:rPr lang="en-US" b="1" dirty="0">
              <a:latin typeface="+mj-lt"/>
            </a:rPr>
            <a:t>DIVERSOS</a:t>
          </a:r>
        </a:p>
      </dgm:t>
    </dgm:pt>
    <dgm:pt modelId="{D29892E2-A45E-4000-9CA5-664212285B28}" type="parTrans" cxnId="{2B754EE7-3BDF-4B4F-AC0A-7EE36FAA095D}">
      <dgm:prSet/>
      <dgm:spPr>
        <a:solidFill>
          <a:schemeClr val="accent2">
            <a:lumMod val="75000"/>
          </a:schemeClr>
        </a:solidFill>
      </dgm:spPr>
      <dgm:t>
        <a:bodyPr/>
        <a:lstStyle/>
        <a:p>
          <a:endParaRPr lang="en-US" dirty="0"/>
        </a:p>
      </dgm:t>
    </dgm:pt>
    <dgm:pt modelId="{1AD94586-FEB5-47C2-8565-F409B3018C3F}" type="sibTrans" cxnId="{2B754EE7-3BDF-4B4F-AC0A-7EE36FAA095D}">
      <dgm:prSet/>
      <dgm:spPr/>
      <dgm:t>
        <a:bodyPr/>
        <a:lstStyle/>
        <a:p>
          <a:endParaRPr lang="en-US"/>
        </a:p>
      </dgm:t>
    </dgm:pt>
    <dgm:pt modelId="{991DD7BB-FD91-49EE-AAF5-140AB35E43F7}">
      <dgm:prSet/>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latin typeface="+mj-lt"/>
            </a:rPr>
            <a:t>CESSÃO DE MÂO </a:t>
          </a:r>
        </a:p>
        <a:p>
          <a:r>
            <a:rPr lang="en-US" b="1" dirty="0">
              <a:latin typeface="+mj-lt"/>
            </a:rPr>
            <a:t>DE OBRA</a:t>
          </a:r>
        </a:p>
      </dgm:t>
    </dgm:pt>
    <dgm:pt modelId="{8C5DE38B-5BD6-4776-8A20-AEE9D7B23E51}" type="sibTrans" cxnId="{2B80D23B-5A2B-4D63-AF88-2D04D8D865AC}">
      <dgm:prSet/>
      <dgm:spPr/>
      <dgm:t>
        <a:bodyPr/>
        <a:lstStyle/>
        <a:p>
          <a:endParaRPr lang="en-US"/>
        </a:p>
      </dgm:t>
    </dgm:pt>
    <dgm:pt modelId="{E3D22BD8-B8F5-4AEB-A8DD-53D6A1A29BAD}" type="parTrans" cxnId="{2B80D23B-5A2B-4D63-AF88-2D04D8D865AC}">
      <dgm:prSet/>
      <dgm:spPr>
        <a:solidFill>
          <a:schemeClr val="accent2">
            <a:lumMod val="75000"/>
          </a:schemeClr>
        </a:solidFill>
      </dgm:spPr>
      <dgm:t>
        <a:bodyPr/>
        <a:lstStyle/>
        <a:p>
          <a:endParaRPr lang="en-US" dirty="0"/>
        </a:p>
      </dgm:t>
    </dgm:pt>
    <dgm:pt modelId="{79000407-B618-4AA0-AE6F-351CCF19973C}">
      <dgm:prSet/>
      <dgm:spPr>
        <a:solidFill>
          <a:schemeClr val="accent3">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b="1" dirty="0">
              <a:latin typeface="+mj-lt"/>
            </a:rPr>
            <a:t>BASE DE CÁLCULO </a:t>
          </a:r>
        </a:p>
        <a:p>
          <a:r>
            <a:rPr lang="en-US" b="1" dirty="0">
              <a:latin typeface="+mj-lt"/>
            </a:rPr>
            <a:t>DIVERSOS</a:t>
          </a:r>
        </a:p>
      </dgm:t>
    </dgm:pt>
    <dgm:pt modelId="{DB5A3344-0E8D-4A20-9A88-3BA2A121512E}" type="sibTrans" cxnId="{06684567-3B55-4758-89F3-E2D11CF50A2A}">
      <dgm:prSet/>
      <dgm:spPr/>
      <dgm:t>
        <a:bodyPr/>
        <a:lstStyle/>
        <a:p>
          <a:endParaRPr lang="en-US"/>
        </a:p>
      </dgm:t>
    </dgm:pt>
    <dgm:pt modelId="{B3F39DDC-3510-46CA-8785-019129068DE0}" type="parTrans" cxnId="{06684567-3B55-4758-89F3-E2D11CF50A2A}">
      <dgm:prSet/>
      <dgm:spPr>
        <a:solidFill>
          <a:schemeClr val="accent2">
            <a:lumMod val="75000"/>
          </a:schemeClr>
        </a:solidFill>
      </dgm:spPr>
      <dgm:t>
        <a:bodyPr/>
        <a:lstStyle/>
        <a:p>
          <a:endParaRPr lang="en-US" dirty="0"/>
        </a:p>
      </dgm:t>
    </dgm:pt>
    <dgm:pt modelId="{4365765A-0C31-45FC-9CF0-BA72F4763B82}">
      <dgm:prSet/>
      <dgm:spPr>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pt-BR" b="1" dirty="0">
              <a:latin typeface="+mj-lt"/>
            </a:rPr>
            <a:t>eSocial </a:t>
          </a:r>
        </a:p>
        <a:p>
          <a:r>
            <a:rPr lang="pt-BR" b="1" dirty="0">
              <a:latin typeface="+mj-lt"/>
            </a:rPr>
            <a:t>EFDREINF</a:t>
          </a:r>
        </a:p>
      </dgm:t>
    </dgm:pt>
    <dgm:pt modelId="{3E7ABB47-0992-4AED-8D2C-63DCB7F7D613}" type="parTrans" cxnId="{5AB50612-D849-48CE-9018-B04BBFCEBED8}">
      <dgm:prSet/>
      <dgm:spPr/>
      <dgm:t>
        <a:bodyPr/>
        <a:lstStyle/>
        <a:p>
          <a:endParaRPr lang="pt-BR"/>
        </a:p>
      </dgm:t>
    </dgm:pt>
    <dgm:pt modelId="{DC62E3D7-C14B-4876-94C5-5576570B9D5B}" type="sibTrans" cxnId="{5AB50612-D849-48CE-9018-B04BBFCEBED8}">
      <dgm:prSet/>
      <dgm:spPr/>
      <dgm:t>
        <a:bodyPr/>
        <a:lstStyle/>
        <a:p>
          <a:endParaRPr lang="pt-B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E0F32E2C-6B1A-439A-9B4E-B8516CCCC7C7}" type="pres">
      <dgm:prSet presAssocID="{19599602-9E94-449B-AE02-46C30491E28C}" presName="Name17" presStyleCnt="0"/>
      <dgm:spPr/>
    </dgm:pt>
    <dgm:pt modelId="{AF5FCDD2-BE3D-4B6E-9AC1-DD9AFED5326C}" type="pres">
      <dgm:prSet presAssocID="{19599602-9E94-449B-AE02-46C30491E28C}" presName="level1Shape" presStyleLbl="node0" presStyleIdx="0" presStyleCnt="1">
        <dgm:presLayoutVars>
          <dgm:chPref val="3"/>
        </dgm:presLayoutVars>
      </dgm:prSet>
      <dgm:spPr/>
    </dgm:pt>
    <dgm:pt modelId="{871C14F3-F76E-41B0-9828-6F9558294790}" type="pres">
      <dgm:prSet presAssocID="{19599602-9E94-449B-AE02-46C30491E28C}" presName="hierChild2" presStyleCnt="0"/>
      <dgm:spPr/>
    </dgm:pt>
    <dgm:pt modelId="{99D20CA7-2E7D-4C67-AE57-618985591A52}" type="pres">
      <dgm:prSet presAssocID="{6F5CF077-1342-46A1-93F1-68D7723F3F8C}" presName="Name25" presStyleLbl="parChTrans1D2" presStyleIdx="0" presStyleCnt="3"/>
      <dgm:spPr/>
    </dgm:pt>
    <dgm:pt modelId="{232770B0-5EA5-4A9D-BAC5-755B74136546}" type="pres">
      <dgm:prSet presAssocID="{6F5CF077-1342-46A1-93F1-68D7723F3F8C}" presName="connTx" presStyleLbl="parChTrans1D2" presStyleIdx="0" presStyleCnt="3"/>
      <dgm:spPr/>
    </dgm:pt>
    <dgm:pt modelId="{AB429D88-ABEE-49E0-BC59-B5BE53EC62DD}" type="pres">
      <dgm:prSet presAssocID="{6FD54DCC-0420-4B69-949E-C600DAC3EA80}" presName="Name30" presStyleCnt="0"/>
      <dgm:spPr/>
    </dgm:pt>
    <dgm:pt modelId="{9FC61AA9-883D-4E2A-A48C-E0CE97C61874}" type="pres">
      <dgm:prSet presAssocID="{6FD54DCC-0420-4B69-949E-C600DAC3EA80}" presName="level2Shape" presStyleLbl="node2" presStyleIdx="0" presStyleCnt="3"/>
      <dgm:spPr>
        <a:prstGeom prst="rect">
          <a:avLst/>
        </a:prstGeom>
      </dgm:spPr>
    </dgm:pt>
    <dgm:pt modelId="{54AAEBF8-1FC8-45B4-9955-089305976E82}" type="pres">
      <dgm:prSet presAssocID="{6FD54DCC-0420-4B69-949E-C600DAC3EA80}" presName="hierChild3" presStyleCnt="0"/>
      <dgm:spPr/>
    </dgm:pt>
    <dgm:pt modelId="{F7A675C9-D257-4BCF-A49D-109211E36BA5}" type="pres">
      <dgm:prSet presAssocID="{83470605-D50B-47C5-85E0-6C97CC1DEF2D}" presName="Name25" presStyleLbl="parChTrans1D3" presStyleIdx="0" presStyleCnt="4"/>
      <dgm:spPr/>
    </dgm:pt>
    <dgm:pt modelId="{D833FF9F-5C0B-42B2-A872-D80DD134EC8A}" type="pres">
      <dgm:prSet presAssocID="{83470605-D50B-47C5-85E0-6C97CC1DEF2D}" presName="connTx" presStyleLbl="parChTrans1D3" presStyleIdx="0" presStyleCnt="4"/>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3" presStyleIdx="0" presStyleCnt="4"/>
      <dgm:spPr>
        <a:prstGeom prst="rect">
          <a:avLst/>
        </a:prstGeom>
      </dgm:spPr>
    </dgm:pt>
    <dgm:pt modelId="{FF81DDEB-9857-4B5E-A05C-E0ECBF59A37E}" type="pres">
      <dgm:prSet presAssocID="{1A94D251-C1DF-49B7-B803-397CC4E374C8}" presName="hierChild3" presStyleCnt="0"/>
      <dgm:spPr/>
    </dgm:pt>
    <dgm:pt modelId="{4F95C4A4-2402-453C-BEC8-327383A07075}" type="pres">
      <dgm:prSet presAssocID="{542C2CD9-2A21-4722-8528-5FB4B05AB731}" presName="Name25" presStyleLbl="parChTrans1D4" presStyleIdx="0" presStyleCnt="8"/>
      <dgm:spPr/>
    </dgm:pt>
    <dgm:pt modelId="{90E9A9DC-F32C-4B8C-AFE8-1FDAD9F9CE6A}" type="pres">
      <dgm:prSet presAssocID="{542C2CD9-2A21-4722-8528-5FB4B05AB731}" presName="connTx" presStyleLbl="parChTrans1D4" presStyleIdx="0" presStyleCnt="8"/>
      <dgm:spPr/>
    </dgm:pt>
    <dgm:pt modelId="{2B135894-F69A-4FAD-8783-367F1051FD90}" type="pres">
      <dgm:prSet presAssocID="{17B28C8D-4122-47D7-B7FB-F388CF6C3000}" presName="Name30" presStyleCnt="0"/>
      <dgm:spPr/>
    </dgm:pt>
    <dgm:pt modelId="{209F8769-5354-4B27-928B-A118D7F8E49C}" type="pres">
      <dgm:prSet presAssocID="{17B28C8D-4122-47D7-B7FB-F388CF6C3000}" presName="level2Shape" presStyleLbl="node4" presStyleIdx="0" presStyleCnt="8"/>
      <dgm:spPr>
        <a:prstGeom prst="rect">
          <a:avLst/>
        </a:prstGeom>
      </dgm:spPr>
    </dgm:pt>
    <dgm:pt modelId="{F112F148-A89E-46FF-B517-29039DD6CBED}" type="pres">
      <dgm:prSet presAssocID="{17B28C8D-4122-47D7-B7FB-F388CF6C3000}" presName="hierChild3" presStyleCnt="0"/>
      <dgm:spPr/>
    </dgm:pt>
    <dgm:pt modelId="{85819AFC-15CA-40E0-8CDD-600A3D6F5B01}" type="pres">
      <dgm:prSet presAssocID="{38E04EEA-C159-4C5C-9FBC-5AD5689D40A4}" presName="Name25" presStyleLbl="parChTrans1D4" presStyleIdx="1" presStyleCnt="8"/>
      <dgm:spPr/>
    </dgm:pt>
    <dgm:pt modelId="{2E959299-7C0B-47C3-BC25-07948DBD93DB}" type="pres">
      <dgm:prSet presAssocID="{38E04EEA-C159-4C5C-9FBC-5AD5689D40A4}" presName="connTx" presStyleLbl="parChTrans1D4" presStyleIdx="1" presStyleCnt="8"/>
      <dgm:spPr/>
    </dgm:pt>
    <dgm:pt modelId="{358E3C39-794E-48ED-9D16-BCA62E0E574A}" type="pres">
      <dgm:prSet presAssocID="{046AD741-59DE-4633-A525-7FE00DBEB49B}" presName="Name30" presStyleCnt="0"/>
      <dgm:spPr/>
    </dgm:pt>
    <dgm:pt modelId="{37DD8023-8EAD-46BE-BE6C-14D78D8E61BC}" type="pres">
      <dgm:prSet presAssocID="{046AD741-59DE-4633-A525-7FE00DBEB49B}" presName="level2Shape" presStyleLbl="node4" presStyleIdx="1" presStyleCnt="8"/>
      <dgm:spPr>
        <a:prstGeom prst="rect">
          <a:avLst/>
        </a:prstGeom>
      </dgm:spPr>
    </dgm:pt>
    <dgm:pt modelId="{F276FE4F-D4FD-43D9-810F-8E26A148E22B}" type="pres">
      <dgm:prSet presAssocID="{046AD741-59DE-4633-A525-7FE00DBEB49B}" presName="hierChild3" presStyleCnt="0"/>
      <dgm:spPr/>
    </dgm:pt>
    <dgm:pt modelId="{FEF76520-C9A4-487F-949D-943785590398}" type="pres">
      <dgm:prSet presAssocID="{C618F4B1-D56C-40B0-A9BB-A1AC22AA90C0}" presName="Name25" presStyleLbl="parChTrans1D3" presStyleIdx="1" presStyleCnt="4"/>
      <dgm:spPr/>
    </dgm:pt>
    <dgm:pt modelId="{8A4F52CA-1C57-4D5C-A748-BBF3C3D50483}" type="pres">
      <dgm:prSet presAssocID="{C618F4B1-D56C-40B0-A9BB-A1AC22AA90C0}" presName="connTx" presStyleLbl="parChTrans1D3" presStyleIdx="1" presStyleCnt="4"/>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3" presStyleIdx="1" presStyleCnt="4"/>
      <dgm:spPr>
        <a:prstGeom prst="rect">
          <a:avLst/>
        </a:prstGeom>
      </dgm:spPr>
    </dgm:pt>
    <dgm:pt modelId="{497C27B4-8510-4422-AAD7-0D7C52DB537F}" type="pres">
      <dgm:prSet presAssocID="{D6D663EA-8C9E-4A6C-8696-EA6202B67EB8}" presName="hierChild3" presStyleCnt="0"/>
      <dgm:spPr/>
    </dgm:pt>
    <dgm:pt modelId="{3D14104C-A0F5-40CC-BB7A-CF896FCBBCBC}" type="pres">
      <dgm:prSet presAssocID="{D05EA4EE-52C7-4A7F-9A69-CD36D787717D}" presName="Name25" presStyleLbl="parChTrans1D4" presStyleIdx="2" presStyleCnt="8"/>
      <dgm:spPr/>
    </dgm:pt>
    <dgm:pt modelId="{E563B15E-9B11-4F2F-BE4F-756F9238EFCF}" type="pres">
      <dgm:prSet presAssocID="{D05EA4EE-52C7-4A7F-9A69-CD36D787717D}" presName="connTx" presStyleLbl="parChTrans1D4" presStyleIdx="2" presStyleCnt="8"/>
      <dgm:spPr/>
    </dgm:pt>
    <dgm:pt modelId="{BD7E2DD1-AAFC-4B98-9192-88360327F254}" type="pres">
      <dgm:prSet presAssocID="{A42DED5E-3919-412A-8377-DE6122E1AD30}" presName="Name30" presStyleCnt="0"/>
      <dgm:spPr/>
    </dgm:pt>
    <dgm:pt modelId="{6B300676-3350-4DCA-BE92-65BA57C3A479}" type="pres">
      <dgm:prSet presAssocID="{A42DED5E-3919-412A-8377-DE6122E1AD30}" presName="level2Shape" presStyleLbl="node4" presStyleIdx="2" presStyleCnt="8"/>
      <dgm:spPr>
        <a:prstGeom prst="rect">
          <a:avLst/>
        </a:prstGeom>
      </dgm:spPr>
    </dgm:pt>
    <dgm:pt modelId="{DA259CCF-A498-4E49-ACFB-AD56CD7F4DC7}" type="pres">
      <dgm:prSet presAssocID="{A42DED5E-3919-412A-8377-DE6122E1AD30}" presName="hierChild3" presStyleCnt="0"/>
      <dgm:spPr/>
    </dgm:pt>
    <dgm:pt modelId="{AA416DF4-87C1-41ED-A3BA-C1BF2F566610}" type="pres">
      <dgm:prSet presAssocID="{15779972-6EB7-4A17-A8F4-C736B5F0CED0}" presName="Name25" presStyleLbl="parChTrans1D4" presStyleIdx="3" presStyleCnt="8"/>
      <dgm:spPr/>
    </dgm:pt>
    <dgm:pt modelId="{3E391D60-369C-4720-A3BE-EA99242FDDC5}" type="pres">
      <dgm:prSet presAssocID="{15779972-6EB7-4A17-A8F4-C736B5F0CED0}" presName="connTx" presStyleLbl="parChTrans1D4" presStyleIdx="3" presStyleCnt="8"/>
      <dgm:spPr/>
    </dgm:pt>
    <dgm:pt modelId="{081F2C97-158A-4852-A1F5-3B95CFB95BE9}" type="pres">
      <dgm:prSet presAssocID="{36515DAA-DE94-4D05-BF16-8D5E13CADE3A}" presName="Name30" presStyleCnt="0"/>
      <dgm:spPr/>
    </dgm:pt>
    <dgm:pt modelId="{AC5789BC-85FE-41ED-BF25-ABCD4B465BAE}" type="pres">
      <dgm:prSet presAssocID="{36515DAA-DE94-4D05-BF16-8D5E13CADE3A}" presName="level2Shape" presStyleLbl="node4" presStyleIdx="3" presStyleCnt="8"/>
      <dgm:spPr>
        <a:prstGeom prst="rect">
          <a:avLst/>
        </a:prstGeom>
      </dgm:spPr>
    </dgm:pt>
    <dgm:pt modelId="{5AB99776-3823-4D36-8618-88755F56C86B}" type="pres">
      <dgm:prSet presAssocID="{36515DAA-DE94-4D05-BF16-8D5E13CADE3A}" presName="hierChild3" presStyleCnt="0"/>
      <dgm:spPr/>
    </dgm:pt>
    <dgm:pt modelId="{61EBF85C-56BB-4EB3-B6E2-AF01D5D9D64C}" type="pres">
      <dgm:prSet presAssocID="{48F43ED3-A177-4096-B556-EB782F87985E}" presName="Name25" presStyleLbl="parChTrans1D2" presStyleIdx="1" presStyleCnt="3"/>
      <dgm:spPr/>
    </dgm:pt>
    <dgm:pt modelId="{C8EF7169-6A7C-4770-BDCF-3F87DF0D34FA}" type="pres">
      <dgm:prSet presAssocID="{48F43ED3-A177-4096-B556-EB782F87985E}" presName="connTx" presStyleLbl="parChTrans1D2" presStyleIdx="1" presStyleCnt="3"/>
      <dgm:spPr/>
    </dgm:pt>
    <dgm:pt modelId="{31639CCE-8560-4CCD-835E-EE6CC9C6D5C3}" type="pres">
      <dgm:prSet presAssocID="{0C87090F-02B0-44D5-BD4B-E5AE0D1FA7F1}" presName="Name30" presStyleCnt="0"/>
      <dgm:spPr/>
    </dgm:pt>
    <dgm:pt modelId="{C7B6617D-4C31-4DFD-8B7E-3D2EB8EDAD36}" type="pres">
      <dgm:prSet presAssocID="{0C87090F-02B0-44D5-BD4B-E5AE0D1FA7F1}" presName="level2Shape" presStyleLbl="node2" presStyleIdx="1" presStyleCnt="3"/>
      <dgm:spPr>
        <a:prstGeom prst="rect">
          <a:avLst/>
        </a:prstGeom>
      </dgm:spPr>
    </dgm:pt>
    <dgm:pt modelId="{47AF06AA-4C47-4E0D-BDB9-4ECF83D582BA}" type="pres">
      <dgm:prSet presAssocID="{0C87090F-02B0-44D5-BD4B-E5AE0D1FA7F1}" presName="hierChild3" presStyleCnt="0"/>
      <dgm:spPr/>
    </dgm:pt>
    <dgm:pt modelId="{C8E17F4B-D565-42BE-8132-8DD546CE6015}" type="pres">
      <dgm:prSet presAssocID="{0269C22A-A20B-4CCC-917A-8B311E437315}" presName="Name25" presStyleLbl="parChTrans1D3" presStyleIdx="2" presStyleCnt="4"/>
      <dgm:spPr/>
    </dgm:pt>
    <dgm:pt modelId="{C3FE9DE6-5F0C-4585-98FF-7F438210D962}" type="pres">
      <dgm:prSet presAssocID="{0269C22A-A20B-4CCC-917A-8B311E437315}" presName="connTx" presStyleLbl="parChTrans1D3" presStyleIdx="2" presStyleCnt="4"/>
      <dgm:spPr/>
    </dgm:pt>
    <dgm:pt modelId="{B3CA9046-2CFE-42A1-B72C-31FC98132D09}" type="pres">
      <dgm:prSet presAssocID="{A97D053E-A973-4364-B69E-A280008FFC90}" presName="Name30" presStyleCnt="0"/>
      <dgm:spPr/>
    </dgm:pt>
    <dgm:pt modelId="{C9F87C6B-6959-4C8A-BC24-9B31C40DEF13}" type="pres">
      <dgm:prSet presAssocID="{A97D053E-A973-4364-B69E-A280008FFC90}" presName="level2Shape" presStyleLbl="node3" presStyleIdx="2" presStyleCnt="4"/>
      <dgm:spPr>
        <a:prstGeom prst="rect">
          <a:avLst/>
        </a:prstGeom>
      </dgm:spPr>
    </dgm:pt>
    <dgm:pt modelId="{298566E2-0D09-4DE4-B043-634715443989}" type="pres">
      <dgm:prSet presAssocID="{A97D053E-A973-4364-B69E-A280008FFC90}" presName="hierChild3" presStyleCnt="0"/>
      <dgm:spPr/>
    </dgm:pt>
    <dgm:pt modelId="{4B9BF23D-DC97-47C4-AF84-52B385CAE096}" type="pres">
      <dgm:prSet presAssocID="{E61AFEE5-2004-43A9-AA62-07A1459E6FC5}" presName="Name25" presStyleLbl="parChTrans1D4" presStyleIdx="4" presStyleCnt="8"/>
      <dgm:spPr/>
    </dgm:pt>
    <dgm:pt modelId="{368E49E6-B00C-4E18-A179-132B7A6E933F}" type="pres">
      <dgm:prSet presAssocID="{E61AFEE5-2004-43A9-AA62-07A1459E6FC5}" presName="connTx" presStyleLbl="parChTrans1D4" presStyleIdx="4" presStyleCnt="8"/>
      <dgm:spPr/>
    </dgm:pt>
    <dgm:pt modelId="{A2F43ACF-67BB-464A-865E-AAE243C64215}" type="pres">
      <dgm:prSet presAssocID="{BF1D701A-DD2D-4121-8BFA-FBE1FBF81F9E}" presName="Name30" presStyleCnt="0"/>
      <dgm:spPr/>
    </dgm:pt>
    <dgm:pt modelId="{6F8B3FDE-A692-48FD-9D88-94DA7CF3F1D2}" type="pres">
      <dgm:prSet presAssocID="{BF1D701A-DD2D-4121-8BFA-FBE1FBF81F9E}" presName="level2Shape" presStyleLbl="node4" presStyleIdx="4" presStyleCnt="8"/>
      <dgm:spPr>
        <a:prstGeom prst="rect">
          <a:avLst/>
        </a:prstGeom>
      </dgm:spPr>
    </dgm:pt>
    <dgm:pt modelId="{833476DB-0F52-4338-B9C5-B40A7DAB1203}" type="pres">
      <dgm:prSet presAssocID="{BF1D701A-DD2D-4121-8BFA-FBE1FBF81F9E}" presName="hierChild3" presStyleCnt="0"/>
      <dgm:spPr/>
    </dgm:pt>
    <dgm:pt modelId="{2867CAC6-BC67-42B2-8661-91A72E9F85CD}" type="pres">
      <dgm:prSet presAssocID="{B3F39DDC-3510-46CA-8785-019129068DE0}" presName="Name25" presStyleLbl="parChTrans1D4" presStyleIdx="5" presStyleCnt="8"/>
      <dgm:spPr/>
    </dgm:pt>
    <dgm:pt modelId="{13D5C229-71E8-49DF-A9AA-CEB8095B6222}" type="pres">
      <dgm:prSet presAssocID="{B3F39DDC-3510-46CA-8785-019129068DE0}" presName="connTx" presStyleLbl="parChTrans1D4" presStyleIdx="5" presStyleCnt="8"/>
      <dgm:spPr/>
    </dgm:pt>
    <dgm:pt modelId="{D66C1B0C-499B-4DF6-B872-FB64253302A3}" type="pres">
      <dgm:prSet presAssocID="{79000407-B618-4AA0-AE6F-351CCF19973C}" presName="Name30" presStyleCnt="0"/>
      <dgm:spPr/>
    </dgm:pt>
    <dgm:pt modelId="{F8E8346D-1DDB-413E-B88F-C7C8D78FEC10}" type="pres">
      <dgm:prSet presAssocID="{79000407-B618-4AA0-AE6F-351CCF19973C}" presName="level2Shape" presStyleLbl="node4" presStyleIdx="5" presStyleCnt="8"/>
      <dgm:spPr>
        <a:prstGeom prst="rect">
          <a:avLst/>
        </a:prstGeom>
      </dgm:spPr>
    </dgm:pt>
    <dgm:pt modelId="{EC98CA0E-A954-469E-8C64-EC38F98AD0A0}" type="pres">
      <dgm:prSet presAssocID="{79000407-B618-4AA0-AE6F-351CCF19973C}" presName="hierChild3" presStyleCnt="0"/>
      <dgm:spPr/>
    </dgm:pt>
    <dgm:pt modelId="{A6563DA6-EDA9-40BF-B81D-50F0C7EA48B1}" type="pres">
      <dgm:prSet presAssocID="{E3D22BD8-B8F5-4AEB-A8DD-53D6A1A29BAD}" presName="Name25" presStyleLbl="parChTrans1D3" presStyleIdx="3" presStyleCnt="4"/>
      <dgm:spPr/>
    </dgm:pt>
    <dgm:pt modelId="{DDEDE67A-8D97-4281-86C8-C0B18D394E49}" type="pres">
      <dgm:prSet presAssocID="{E3D22BD8-B8F5-4AEB-A8DD-53D6A1A29BAD}" presName="connTx" presStyleLbl="parChTrans1D3" presStyleIdx="3" presStyleCnt="4"/>
      <dgm:spPr/>
    </dgm:pt>
    <dgm:pt modelId="{72D582DD-86E3-4A19-AF20-5893C7CE8DD5}" type="pres">
      <dgm:prSet presAssocID="{991DD7BB-FD91-49EE-AAF5-140AB35E43F7}" presName="Name30" presStyleCnt="0"/>
      <dgm:spPr/>
    </dgm:pt>
    <dgm:pt modelId="{D70DA9CE-D818-4680-B458-DD04C1684733}" type="pres">
      <dgm:prSet presAssocID="{991DD7BB-FD91-49EE-AAF5-140AB35E43F7}" presName="level2Shape" presStyleLbl="node3" presStyleIdx="3" presStyleCnt="4"/>
      <dgm:spPr>
        <a:prstGeom prst="rect">
          <a:avLst/>
        </a:prstGeom>
      </dgm:spPr>
    </dgm:pt>
    <dgm:pt modelId="{DFE7037C-0C14-4532-93CF-72922E14B94F}" type="pres">
      <dgm:prSet presAssocID="{991DD7BB-FD91-49EE-AAF5-140AB35E43F7}" presName="hierChild3" presStyleCnt="0"/>
      <dgm:spPr/>
    </dgm:pt>
    <dgm:pt modelId="{5F1E637F-EF01-4C5F-82D6-CAF46C7C057D}" type="pres">
      <dgm:prSet presAssocID="{3B869A9C-B7D4-4C45-83F4-03ACDF260BAA}" presName="Name25" presStyleLbl="parChTrans1D4" presStyleIdx="6" presStyleCnt="8"/>
      <dgm:spPr/>
    </dgm:pt>
    <dgm:pt modelId="{A4D020B1-DF12-40A2-BA26-59104AE4B267}" type="pres">
      <dgm:prSet presAssocID="{3B869A9C-B7D4-4C45-83F4-03ACDF260BAA}" presName="connTx" presStyleLbl="parChTrans1D4" presStyleIdx="6" presStyleCnt="8"/>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4" presStyleIdx="6" presStyleCnt="8"/>
      <dgm:spPr>
        <a:prstGeom prst="rect">
          <a:avLst/>
        </a:prstGeom>
      </dgm:spPr>
    </dgm:pt>
    <dgm:pt modelId="{378E4122-0B54-4B6A-86CC-33CA95480D7B}" type="pres">
      <dgm:prSet presAssocID="{3E8CD513-115F-4B58-815D-06B1F22F397C}" presName="hierChild3" presStyleCnt="0"/>
      <dgm:spPr/>
    </dgm:pt>
    <dgm:pt modelId="{6086D3B1-4C0A-4D3B-B42E-848284EB8F47}" type="pres">
      <dgm:prSet presAssocID="{D29892E2-A45E-4000-9CA5-664212285B28}" presName="Name25" presStyleLbl="parChTrans1D4" presStyleIdx="7" presStyleCnt="8"/>
      <dgm:spPr/>
    </dgm:pt>
    <dgm:pt modelId="{34B846F9-8ADE-4DA1-8743-E13BDF062ED3}" type="pres">
      <dgm:prSet presAssocID="{D29892E2-A45E-4000-9CA5-664212285B28}" presName="connTx" presStyleLbl="parChTrans1D4" presStyleIdx="7" presStyleCnt="8"/>
      <dgm:spPr/>
    </dgm:pt>
    <dgm:pt modelId="{998449F8-2442-49E3-A139-8D2976540CAD}" type="pres">
      <dgm:prSet presAssocID="{E9F65067-7ACB-40C2-B29C-E9D30340A5AE}" presName="Name30" presStyleCnt="0"/>
      <dgm:spPr/>
    </dgm:pt>
    <dgm:pt modelId="{B578C34F-A465-47C3-8ABE-075B8AF45C2A}" type="pres">
      <dgm:prSet presAssocID="{E9F65067-7ACB-40C2-B29C-E9D30340A5AE}" presName="level2Shape" presStyleLbl="node4" presStyleIdx="7" presStyleCnt="8"/>
      <dgm:spPr>
        <a:prstGeom prst="rect">
          <a:avLst/>
        </a:prstGeom>
      </dgm:spPr>
    </dgm:pt>
    <dgm:pt modelId="{E52A3B2C-30A1-4960-9E44-C3C64B9B2581}" type="pres">
      <dgm:prSet presAssocID="{E9F65067-7ACB-40C2-B29C-E9D30340A5AE}" presName="hierChild3" presStyleCnt="0"/>
      <dgm:spPr/>
    </dgm:pt>
    <dgm:pt modelId="{477E7B07-52A5-4323-95C5-6F420182408D}" type="pres">
      <dgm:prSet presAssocID="{3E7ABB47-0992-4AED-8D2C-63DCB7F7D613}" presName="Name25" presStyleLbl="parChTrans1D2" presStyleIdx="2" presStyleCnt="3"/>
      <dgm:spPr/>
    </dgm:pt>
    <dgm:pt modelId="{61FBFCE0-5202-40C2-9B68-16415675DB7C}" type="pres">
      <dgm:prSet presAssocID="{3E7ABB47-0992-4AED-8D2C-63DCB7F7D613}" presName="connTx" presStyleLbl="parChTrans1D2" presStyleIdx="2" presStyleCnt="3"/>
      <dgm:spPr/>
    </dgm:pt>
    <dgm:pt modelId="{90ECFBB6-0511-4C77-93E1-9AC30F3C39E1}" type="pres">
      <dgm:prSet presAssocID="{4365765A-0C31-45FC-9CF0-BA72F4763B82}" presName="Name30" presStyleCnt="0"/>
      <dgm:spPr/>
    </dgm:pt>
    <dgm:pt modelId="{74765466-35C4-44DC-9BA5-04E6114B09E6}" type="pres">
      <dgm:prSet presAssocID="{4365765A-0C31-45FC-9CF0-BA72F4763B82}" presName="level2Shape" presStyleLbl="node2" presStyleIdx="2" presStyleCnt="3"/>
      <dgm:spPr/>
    </dgm:pt>
    <dgm:pt modelId="{365D1E6F-3036-431E-8598-EF4A6078AEB7}" type="pres">
      <dgm:prSet presAssocID="{4365765A-0C31-45FC-9CF0-BA72F4763B82}" presName="hierChild3" presStyleCnt="0"/>
      <dgm:spPr/>
    </dgm:pt>
    <dgm:pt modelId="{BFCB1BF4-2B53-4D93-BC51-DC7ACFA5ACF8}" type="pres">
      <dgm:prSet presAssocID="{9EFAFD96-3601-4F17-BB82-DBBBA6C512D5}" presName="bgShapesFlow" presStyleCnt="0"/>
      <dgm:spPr/>
    </dgm:pt>
  </dgm:ptLst>
  <dgm:cxnLst>
    <dgm:cxn modelId="{6F35A201-96DF-4F80-85E5-7813BCF72546}" type="presOf" srcId="{0269C22A-A20B-4CCC-917A-8B311E437315}" destId="{C3FE9DE6-5F0C-4585-98FF-7F438210D962}" srcOrd="1" destOrd="0" presId="urn:microsoft.com/office/officeart/2005/8/layout/hierarchy5"/>
    <dgm:cxn modelId="{D2341204-1CF2-4B52-B7AF-5034168C6ABC}" type="presOf" srcId="{3E7ABB47-0992-4AED-8D2C-63DCB7F7D613}" destId="{61FBFCE0-5202-40C2-9B68-16415675DB7C}" srcOrd="1" destOrd="0" presId="urn:microsoft.com/office/officeart/2005/8/layout/hierarchy5"/>
    <dgm:cxn modelId="{EB889005-384A-468F-A438-BCA4BE21A4EE}" srcId="{6FD54DCC-0420-4B69-949E-C600DAC3EA80}" destId="{1A94D251-C1DF-49B7-B803-397CC4E374C8}" srcOrd="0" destOrd="0" parTransId="{83470605-D50B-47C5-85E0-6C97CC1DEF2D}" sibTransId="{4B83F8D2-E6F1-4C2F-B422-0FF1AFE48807}"/>
    <dgm:cxn modelId="{7D16F705-6175-460D-8E07-F7C3D3F93EA5}" type="presOf" srcId="{48F43ED3-A177-4096-B556-EB782F87985E}" destId="{C8EF7169-6A7C-4770-BDCF-3F87DF0D34FA}" srcOrd="1" destOrd="0" presId="urn:microsoft.com/office/officeart/2005/8/layout/hierarchy5"/>
    <dgm:cxn modelId="{DE161909-842E-4BCF-A2F2-4054A9A30417}" type="presOf" srcId="{15779972-6EB7-4A17-A8F4-C736B5F0CED0}" destId="{3E391D60-369C-4720-A3BE-EA99242FDDC5}" srcOrd="1" destOrd="0" presId="urn:microsoft.com/office/officeart/2005/8/layout/hierarchy5"/>
    <dgm:cxn modelId="{7A8B9F0E-92D3-48ED-ADC4-24D44AC08FB5}" type="presOf" srcId="{6F5CF077-1342-46A1-93F1-68D7723F3F8C}" destId="{99D20CA7-2E7D-4C67-AE57-618985591A52}" srcOrd="0" destOrd="0" presId="urn:microsoft.com/office/officeart/2005/8/layout/hierarchy5"/>
    <dgm:cxn modelId="{B8F86811-34DF-4AAA-AE61-0C3D6D14D9AD}" type="presOf" srcId="{0269C22A-A20B-4CCC-917A-8B311E437315}" destId="{C8E17F4B-D565-42BE-8132-8DD546CE6015}" srcOrd="0" destOrd="0" presId="urn:microsoft.com/office/officeart/2005/8/layout/hierarchy5"/>
    <dgm:cxn modelId="{5AB50612-D849-48CE-9018-B04BBFCEBED8}" srcId="{19599602-9E94-449B-AE02-46C30491E28C}" destId="{4365765A-0C31-45FC-9CF0-BA72F4763B82}" srcOrd="2" destOrd="0" parTransId="{3E7ABB47-0992-4AED-8D2C-63DCB7F7D613}" sibTransId="{DC62E3D7-C14B-4876-94C5-5576570B9D5B}"/>
    <dgm:cxn modelId="{A62ED813-9D70-4A94-B9ED-12C2AF7A70BF}" type="presOf" srcId="{046AD741-59DE-4633-A525-7FE00DBEB49B}" destId="{37DD8023-8EAD-46BE-BE6C-14D78D8E61BC}" srcOrd="0" destOrd="0" presId="urn:microsoft.com/office/officeart/2005/8/layout/hierarchy5"/>
    <dgm:cxn modelId="{F356FE1B-CCFF-4EFB-80A4-E45F39EEFB13}" type="presOf" srcId="{B3F39DDC-3510-46CA-8785-019129068DE0}" destId="{13D5C229-71E8-49DF-A9AA-CEB8095B6222}" srcOrd="1" destOrd="0" presId="urn:microsoft.com/office/officeart/2005/8/layout/hierarchy5"/>
    <dgm:cxn modelId="{5F6A9325-300C-41F5-B3B5-660A8768E2D1}" type="presOf" srcId="{19599602-9E94-449B-AE02-46C30491E28C}" destId="{AF5FCDD2-BE3D-4B6E-9AC1-DD9AFED5326C}" srcOrd="0" destOrd="0" presId="urn:microsoft.com/office/officeart/2005/8/layout/hierarchy5"/>
    <dgm:cxn modelId="{A595CB2D-FAB7-4A58-A650-416939BF277E}" type="presOf" srcId="{542C2CD9-2A21-4722-8528-5FB4B05AB731}" destId="{90E9A9DC-F32C-4B8C-AFE8-1FDAD9F9CE6A}" srcOrd="1"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944FE12E-14B1-45DD-85E3-48122E608C30}" type="presOf" srcId="{3B869A9C-B7D4-4C45-83F4-03ACDF260BAA}" destId="{5F1E637F-EF01-4C5F-82D6-CAF46C7C057D}" srcOrd="0" destOrd="0" presId="urn:microsoft.com/office/officeart/2005/8/layout/hierarchy5"/>
    <dgm:cxn modelId="{37F12F30-59A0-45DD-B87B-72E533B1E57F}" type="presOf" srcId="{A42DED5E-3919-412A-8377-DE6122E1AD30}" destId="{6B300676-3350-4DCA-BE92-65BA57C3A479}" srcOrd="0" destOrd="0" presId="urn:microsoft.com/office/officeart/2005/8/layout/hierarchy5"/>
    <dgm:cxn modelId="{06C05031-CC2B-43C8-8D83-6BE882BBEE11}" srcId="{0C87090F-02B0-44D5-BD4B-E5AE0D1FA7F1}" destId="{A97D053E-A973-4364-B69E-A280008FFC90}" srcOrd="0" destOrd="0" parTransId="{0269C22A-A20B-4CCC-917A-8B311E437315}" sibTransId="{243C102C-DAA2-4245-A1D1-9E6A71F7AB05}"/>
    <dgm:cxn modelId="{AE441E35-830E-434E-89AB-DDB8FDB5BDED}" type="presOf" srcId="{38E04EEA-C159-4C5C-9FBC-5AD5689D40A4}" destId="{2E959299-7C0B-47C3-BC25-07948DBD93DB}" srcOrd="1" destOrd="0" presId="urn:microsoft.com/office/officeart/2005/8/layout/hierarchy5"/>
    <dgm:cxn modelId="{81459C36-A6B5-44C3-AD8B-43D2260CBE36}" type="presOf" srcId="{A97D053E-A973-4364-B69E-A280008FFC90}" destId="{C9F87C6B-6959-4C8A-BC24-9B31C40DEF13}" srcOrd="0" destOrd="0" presId="urn:microsoft.com/office/officeart/2005/8/layout/hierarchy5"/>
    <dgm:cxn modelId="{2B80D23B-5A2B-4D63-AF88-2D04D8D865AC}" srcId="{0C87090F-02B0-44D5-BD4B-E5AE0D1FA7F1}" destId="{991DD7BB-FD91-49EE-AAF5-140AB35E43F7}" srcOrd="1" destOrd="0" parTransId="{E3D22BD8-B8F5-4AEB-A8DD-53D6A1A29BAD}" sibTransId="{8C5DE38B-5BD6-4776-8A20-AEE9D7B23E51}"/>
    <dgm:cxn modelId="{BE1CEB3E-391E-4D14-BA10-10A1E0786103}" type="presOf" srcId="{E3D22BD8-B8F5-4AEB-A8DD-53D6A1A29BAD}" destId="{A6563DA6-EDA9-40BF-B81D-50F0C7EA48B1}" srcOrd="0" destOrd="0" presId="urn:microsoft.com/office/officeart/2005/8/layout/hierarchy5"/>
    <dgm:cxn modelId="{E196E05B-7160-4B91-9DD8-06FE120D5E7D}" type="presOf" srcId="{15779972-6EB7-4A17-A8F4-C736B5F0CED0}" destId="{AA416DF4-87C1-41ED-A3BA-C1BF2F566610}" srcOrd="0" destOrd="0" presId="urn:microsoft.com/office/officeart/2005/8/layout/hierarchy5"/>
    <dgm:cxn modelId="{A7D17561-0456-4705-8A7F-2F3BC02B203D}" type="presOf" srcId="{991DD7BB-FD91-49EE-AAF5-140AB35E43F7}" destId="{D70DA9CE-D818-4680-B458-DD04C1684733}" srcOrd="0" destOrd="0" presId="urn:microsoft.com/office/officeart/2005/8/layout/hierarchy5"/>
    <dgm:cxn modelId="{F96D4963-A56B-4CB5-8940-46A2CF78014A}" type="presOf" srcId="{D05EA4EE-52C7-4A7F-9A69-CD36D787717D}" destId="{3D14104C-A0F5-40CC-BB7A-CF896FCBBCBC}" srcOrd="0" destOrd="0" presId="urn:microsoft.com/office/officeart/2005/8/layout/hierarchy5"/>
    <dgm:cxn modelId="{6A3AB664-95FF-479B-A19C-13F6B89CCD43}" type="presOf" srcId="{E61AFEE5-2004-43A9-AA62-07A1459E6FC5}" destId="{4B9BF23D-DC97-47C4-AF84-52B385CAE096}" srcOrd="0" destOrd="0" presId="urn:microsoft.com/office/officeart/2005/8/layout/hierarchy5"/>
    <dgm:cxn modelId="{49B17D65-6E5E-48F0-B40D-53AEA94A5346}" srcId="{D6D663EA-8C9E-4A6C-8696-EA6202B67EB8}" destId="{A42DED5E-3919-412A-8377-DE6122E1AD30}" srcOrd="0" destOrd="0" parTransId="{D05EA4EE-52C7-4A7F-9A69-CD36D787717D}" sibTransId="{4503E061-C76A-43D4-9951-E6976365CBEB}"/>
    <dgm:cxn modelId="{0BD2EE65-E86B-4994-A939-3E05FA71F31A}" type="presOf" srcId="{83470605-D50B-47C5-85E0-6C97CC1DEF2D}" destId="{D833FF9F-5C0B-42B2-A872-D80DD134EC8A}" srcOrd="1" destOrd="0" presId="urn:microsoft.com/office/officeart/2005/8/layout/hierarchy5"/>
    <dgm:cxn modelId="{06684567-3B55-4758-89F3-E2D11CF50A2A}" srcId="{A97D053E-A973-4364-B69E-A280008FFC90}" destId="{79000407-B618-4AA0-AE6F-351CCF19973C}" srcOrd="1" destOrd="0" parTransId="{B3F39DDC-3510-46CA-8785-019129068DE0}" sibTransId="{DB5A3344-0E8D-4A20-9A88-3BA2A121512E}"/>
    <dgm:cxn modelId="{C9803F4C-33BB-492F-9657-41CB582BA327}" type="presOf" srcId="{17B28C8D-4122-47D7-B7FB-F388CF6C3000}" destId="{209F8769-5354-4B27-928B-A118D7F8E49C}" srcOrd="0" destOrd="0" presId="urn:microsoft.com/office/officeart/2005/8/layout/hierarchy5"/>
    <dgm:cxn modelId="{C7A5614F-4FBA-43D5-B049-C6D384E36842}" type="presOf" srcId="{E61AFEE5-2004-43A9-AA62-07A1459E6FC5}" destId="{368E49E6-B00C-4E18-A179-132B7A6E933F}" srcOrd="1" destOrd="0" presId="urn:microsoft.com/office/officeart/2005/8/layout/hierarchy5"/>
    <dgm:cxn modelId="{C8AB9E51-BBB4-41CE-9413-2C3FE60421F3}" type="presOf" srcId="{6F5CF077-1342-46A1-93F1-68D7723F3F8C}" destId="{232770B0-5EA5-4A9D-BAC5-755B74136546}" srcOrd="1" destOrd="0" presId="urn:microsoft.com/office/officeart/2005/8/layout/hierarchy5"/>
    <dgm:cxn modelId="{B59DEE51-3186-43FC-BCDF-1140B9E3084D}" type="presOf" srcId="{38E04EEA-C159-4C5C-9FBC-5AD5689D40A4}" destId="{85819AFC-15CA-40E0-8CDD-600A3D6F5B01}" srcOrd="0" destOrd="0" presId="urn:microsoft.com/office/officeart/2005/8/layout/hierarchy5"/>
    <dgm:cxn modelId="{1B3FF573-CB13-4437-8E5B-A58055082CF9}" type="presOf" srcId="{79000407-B618-4AA0-AE6F-351CCF19973C}" destId="{F8E8346D-1DDB-413E-B88F-C7C8D78FEC10}" srcOrd="0" destOrd="0" presId="urn:microsoft.com/office/officeart/2005/8/layout/hierarchy5"/>
    <dgm:cxn modelId="{9D488578-04F5-43D1-BB3A-B8CABC74C701}" type="presOf" srcId="{E9F65067-7ACB-40C2-B29C-E9D30340A5AE}" destId="{B578C34F-A465-47C3-8ABE-075B8AF45C2A}" srcOrd="0" destOrd="0" presId="urn:microsoft.com/office/officeart/2005/8/layout/hierarchy5"/>
    <dgm:cxn modelId="{CC49EE58-002D-4424-9B1B-C8F90B7402B6}" type="presOf" srcId="{D29892E2-A45E-4000-9CA5-664212285B28}" destId="{34B846F9-8ADE-4DA1-8743-E13BDF062ED3}" srcOrd="1" destOrd="0" presId="urn:microsoft.com/office/officeart/2005/8/layout/hierarchy5"/>
    <dgm:cxn modelId="{7F31C07A-58CB-4617-972A-00E280819587}" type="presOf" srcId="{1A94D251-C1DF-49B7-B803-397CC4E374C8}" destId="{A5E5953F-233C-4E18-B922-1A91A5C96CA6}" srcOrd="0" destOrd="0" presId="urn:microsoft.com/office/officeart/2005/8/layout/hierarchy5"/>
    <dgm:cxn modelId="{E7C6DF7A-250F-4A7F-99B9-85190A6467B4}" type="presOf" srcId="{C618F4B1-D56C-40B0-A9BB-A1AC22AA90C0}" destId="{8A4F52CA-1C57-4D5C-A748-BBF3C3D50483}" srcOrd="1" destOrd="0" presId="urn:microsoft.com/office/officeart/2005/8/layout/hierarchy5"/>
    <dgm:cxn modelId="{7DFEEC83-3C2B-4E35-882B-BB32EBDE51C9}" type="presOf" srcId="{3E7ABB47-0992-4AED-8D2C-63DCB7F7D613}" destId="{477E7B07-52A5-4323-95C5-6F420182408D}" srcOrd="0" destOrd="0" presId="urn:microsoft.com/office/officeart/2005/8/layout/hierarchy5"/>
    <dgm:cxn modelId="{B2537C8B-7668-4678-984B-02BA720B8B9A}" type="presOf" srcId="{3B869A9C-B7D4-4C45-83F4-03ACDF260BAA}" destId="{A4D020B1-DF12-40A2-BA26-59104AE4B267}" srcOrd="1" destOrd="0" presId="urn:microsoft.com/office/officeart/2005/8/layout/hierarchy5"/>
    <dgm:cxn modelId="{30E0B992-157A-405B-8572-770CFD4D21A1}" srcId="{19599602-9E94-449B-AE02-46C30491E28C}" destId="{0C87090F-02B0-44D5-BD4B-E5AE0D1FA7F1}" srcOrd="1" destOrd="0" parTransId="{48F43ED3-A177-4096-B556-EB782F87985E}" sibTransId="{24E0BA02-AFC8-4BBC-85FF-8CECFE2FDD5C}"/>
    <dgm:cxn modelId="{22127F95-3520-4798-BE99-69B42014FA83}" srcId="{1A94D251-C1DF-49B7-B803-397CC4E374C8}" destId="{046AD741-59DE-4633-A525-7FE00DBEB49B}" srcOrd="1" destOrd="0" parTransId="{38E04EEA-C159-4C5C-9FBC-5AD5689D40A4}" sibTransId="{C65822A1-9505-4ED1-92ED-8ECF3EEE4A98}"/>
    <dgm:cxn modelId="{5AB60DA1-1FDF-452B-8A3F-3E0D4D4771F4}" type="presOf" srcId="{36515DAA-DE94-4D05-BF16-8D5E13CADE3A}" destId="{AC5789BC-85FE-41ED-BF25-ABCD4B465BAE}" srcOrd="0" destOrd="0" presId="urn:microsoft.com/office/officeart/2005/8/layout/hierarchy5"/>
    <dgm:cxn modelId="{10EF02A3-AB69-49C3-A95B-F3925270E2E7}" type="presOf" srcId="{6FD54DCC-0420-4B69-949E-C600DAC3EA80}" destId="{9FC61AA9-883D-4E2A-A48C-E0CE97C61874}" srcOrd="0" destOrd="0" presId="urn:microsoft.com/office/officeart/2005/8/layout/hierarchy5"/>
    <dgm:cxn modelId="{57BA49A5-970F-4C56-97FD-1793BA151951}" srcId="{991DD7BB-FD91-49EE-AAF5-140AB35E43F7}" destId="{3E8CD513-115F-4B58-815D-06B1F22F397C}" srcOrd="0" destOrd="0" parTransId="{3B869A9C-B7D4-4C45-83F4-03ACDF260BAA}" sibTransId="{EC3168F8-C366-430E-B611-B7728C52D74E}"/>
    <dgm:cxn modelId="{EF14B0AA-6B8C-4358-AB30-ADE93CF8C6A7}" type="presOf" srcId="{48F43ED3-A177-4096-B556-EB782F87985E}" destId="{61EBF85C-56BB-4EB3-B6E2-AF01D5D9D64C}" srcOrd="0" destOrd="0" presId="urn:microsoft.com/office/officeart/2005/8/layout/hierarchy5"/>
    <dgm:cxn modelId="{7F2A03AF-6AB4-4C52-B0BA-80B198717DDC}" type="presOf" srcId="{4365765A-0C31-45FC-9CF0-BA72F4763B82}" destId="{74765466-35C4-44DC-9BA5-04E6114B09E6}" srcOrd="0"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F4BE9DB7-F418-4882-A964-910A304C5BB9}" type="presOf" srcId="{D6D663EA-8C9E-4A6C-8696-EA6202B67EB8}" destId="{D1BCA6E4-91BC-4ECC-9F72-D7A86F3177E7}" srcOrd="0" destOrd="0" presId="urn:microsoft.com/office/officeart/2005/8/layout/hierarchy5"/>
    <dgm:cxn modelId="{937236BD-B762-46C6-B9AC-F870C52D5FB8}" type="presOf" srcId="{E3D22BD8-B8F5-4AEB-A8DD-53D6A1A29BAD}" destId="{DDEDE67A-8D97-4281-86C8-C0B18D394E49}" srcOrd="1" destOrd="0" presId="urn:microsoft.com/office/officeart/2005/8/layout/hierarchy5"/>
    <dgm:cxn modelId="{131FA7BD-0D14-4277-AD33-9A647E16A713}" type="presOf" srcId="{BF1D701A-DD2D-4121-8BFA-FBE1FBF81F9E}" destId="{6F8B3FDE-A692-48FD-9D88-94DA7CF3F1D2}" srcOrd="0" destOrd="0" presId="urn:microsoft.com/office/officeart/2005/8/layout/hierarchy5"/>
    <dgm:cxn modelId="{B60A30C1-9CF7-49F8-912C-3486E2F50307}" type="presOf" srcId="{D05EA4EE-52C7-4A7F-9A69-CD36D787717D}" destId="{E563B15E-9B11-4F2F-BE4F-756F9238EFCF}" srcOrd="1" destOrd="0" presId="urn:microsoft.com/office/officeart/2005/8/layout/hierarchy5"/>
    <dgm:cxn modelId="{3AD981C1-62E8-4E6E-A522-06CA5B7C57B4}" type="presOf" srcId="{B3F39DDC-3510-46CA-8785-019129068DE0}" destId="{2867CAC6-BC67-42B2-8661-91A72E9F85CD}" srcOrd="0" destOrd="0" presId="urn:microsoft.com/office/officeart/2005/8/layout/hierarchy5"/>
    <dgm:cxn modelId="{801C22C7-1C0F-44EF-839E-A030B3D15017}" srcId="{A97D053E-A973-4364-B69E-A280008FFC90}" destId="{BF1D701A-DD2D-4121-8BFA-FBE1FBF81F9E}" srcOrd="0" destOrd="0" parTransId="{E61AFEE5-2004-43A9-AA62-07A1459E6FC5}" sibTransId="{B0000C6F-B2A3-4526-8C16-C73AEA735EAF}"/>
    <dgm:cxn modelId="{2BBFE0CB-7EA9-4048-B997-094B4E858D3D}" srcId="{D6D663EA-8C9E-4A6C-8696-EA6202B67EB8}" destId="{36515DAA-DE94-4D05-BF16-8D5E13CADE3A}" srcOrd="1" destOrd="0" parTransId="{15779972-6EB7-4A17-A8F4-C736B5F0CED0}" sibTransId="{D6A2C69D-961B-4FA1-8F05-385D9A2E46C1}"/>
    <dgm:cxn modelId="{1CEBBBCE-A789-4745-947D-9861B5AF62B8}" srcId="{1A94D251-C1DF-49B7-B803-397CC4E374C8}" destId="{17B28C8D-4122-47D7-B7FB-F388CF6C3000}" srcOrd="0" destOrd="0" parTransId="{542C2CD9-2A21-4722-8528-5FB4B05AB731}" sibTransId="{37B8B82F-495B-4449-AB18-F894FFA1EC4F}"/>
    <dgm:cxn modelId="{C9B939D2-F751-4D77-AE63-ECF51AC15E0B}" type="presOf" srcId="{0C87090F-02B0-44D5-BD4B-E5AE0D1FA7F1}" destId="{C7B6617D-4C31-4DFD-8B7E-3D2EB8EDAD36}" srcOrd="0" destOrd="0" presId="urn:microsoft.com/office/officeart/2005/8/layout/hierarchy5"/>
    <dgm:cxn modelId="{118F5ED4-2240-49B0-8ECC-AB3FC84FAB24}" type="presOf" srcId="{542C2CD9-2A21-4722-8528-5FB4B05AB731}" destId="{4F95C4A4-2402-453C-BEC8-327383A07075}"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33688CDA-1794-42CD-A274-059596E4BE4D}" type="presOf" srcId="{83470605-D50B-47C5-85E0-6C97CC1DEF2D}" destId="{F7A675C9-D257-4BCF-A49D-109211E36BA5}" srcOrd="0" destOrd="0" presId="urn:microsoft.com/office/officeart/2005/8/layout/hierarchy5"/>
    <dgm:cxn modelId="{2B754EE7-3BDF-4B4F-AC0A-7EE36FAA095D}" srcId="{991DD7BB-FD91-49EE-AAF5-140AB35E43F7}" destId="{E9F65067-7ACB-40C2-B29C-E9D30340A5AE}" srcOrd="1" destOrd="0" parTransId="{D29892E2-A45E-4000-9CA5-664212285B28}" sibTransId="{1AD94586-FEB5-47C2-8565-F409B3018C3F}"/>
    <dgm:cxn modelId="{A9A39EE7-F441-4563-AFFD-666EC4C4FD54}" srcId="{19599602-9E94-449B-AE02-46C30491E28C}" destId="{6FD54DCC-0420-4B69-949E-C600DAC3EA80}" srcOrd="0" destOrd="0" parTransId="{6F5CF077-1342-46A1-93F1-68D7723F3F8C}" sibTransId="{CE57F18C-7754-4245-BB8D-0DDD9139AB8E}"/>
    <dgm:cxn modelId="{C08153E9-58E8-4779-9D5C-07B4417D4261}" type="presOf" srcId="{D29892E2-A45E-4000-9CA5-664212285B28}" destId="{6086D3B1-4C0A-4D3B-B42E-848284EB8F47}" srcOrd="0" destOrd="0" presId="urn:microsoft.com/office/officeart/2005/8/layout/hierarchy5"/>
    <dgm:cxn modelId="{B4E59FEC-DFA5-4062-849A-02F6B78D1EF2}" type="presOf" srcId="{C618F4B1-D56C-40B0-A9BB-A1AC22AA90C0}" destId="{FEF76520-C9A4-487F-949D-943785590398}" srcOrd="0" destOrd="0" presId="urn:microsoft.com/office/officeart/2005/8/layout/hierarchy5"/>
    <dgm:cxn modelId="{F5F660F1-A832-467F-A183-5752ED7A48D0}" type="presOf" srcId="{3E8CD513-115F-4B58-815D-06B1F22F397C}" destId="{A6DA0A48-7AF7-410F-A9EE-88360817DE80}" srcOrd="0" destOrd="0" presId="urn:microsoft.com/office/officeart/2005/8/layout/hierarchy5"/>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C90FDAF6-0E04-4DC1-B28E-8701C5947E88}" type="presParOf" srcId="{BE0440DF-B75D-40CB-BC2F-C0030A8DD5B0}" destId="{E0F32E2C-6B1A-439A-9B4E-B8516CCCC7C7}" srcOrd="0" destOrd="0" presId="urn:microsoft.com/office/officeart/2005/8/layout/hierarchy5"/>
    <dgm:cxn modelId="{488F6E43-0B3D-4ABE-8C83-0F3E844AED54}" type="presParOf" srcId="{E0F32E2C-6B1A-439A-9B4E-B8516CCCC7C7}" destId="{AF5FCDD2-BE3D-4B6E-9AC1-DD9AFED5326C}" srcOrd="0" destOrd="0" presId="urn:microsoft.com/office/officeart/2005/8/layout/hierarchy5"/>
    <dgm:cxn modelId="{660BF45B-3743-4CAD-814E-C11C9F35817B}" type="presParOf" srcId="{E0F32E2C-6B1A-439A-9B4E-B8516CCCC7C7}" destId="{871C14F3-F76E-41B0-9828-6F9558294790}" srcOrd="1" destOrd="0" presId="urn:microsoft.com/office/officeart/2005/8/layout/hierarchy5"/>
    <dgm:cxn modelId="{E287B312-C24D-4148-9C31-FDFDDB15793B}" type="presParOf" srcId="{871C14F3-F76E-41B0-9828-6F9558294790}" destId="{99D20CA7-2E7D-4C67-AE57-618985591A52}" srcOrd="0" destOrd="0" presId="urn:microsoft.com/office/officeart/2005/8/layout/hierarchy5"/>
    <dgm:cxn modelId="{11D82A95-C437-4E23-A57E-53DF3D5135D7}" type="presParOf" srcId="{99D20CA7-2E7D-4C67-AE57-618985591A52}" destId="{232770B0-5EA5-4A9D-BAC5-755B74136546}" srcOrd="0" destOrd="0" presId="urn:microsoft.com/office/officeart/2005/8/layout/hierarchy5"/>
    <dgm:cxn modelId="{76A66E84-CF98-4B31-8355-C7E78F9379D3}" type="presParOf" srcId="{871C14F3-F76E-41B0-9828-6F9558294790}" destId="{AB429D88-ABEE-49E0-BC59-B5BE53EC62DD}" srcOrd="1" destOrd="0" presId="urn:microsoft.com/office/officeart/2005/8/layout/hierarchy5"/>
    <dgm:cxn modelId="{CA879D9C-C839-4A23-AF49-F6310FE5D6CE}" type="presParOf" srcId="{AB429D88-ABEE-49E0-BC59-B5BE53EC62DD}" destId="{9FC61AA9-883D-4E2A-A48C-E0CE97C61874}" srcOrd="0" destOrd="0" presId="urn:microsoft.com/office/officeart/2005/8/layout/hierarchy5"/>
    <dgm:cxn modelId="{CAC4C2D5-26EB-4DBE-9F3B-A57AD249908C}" type="presParOf" srcId="{AB429D88-ABEE-49E0-BC59-B5BE53EC62DD}" destId="{54AAEBF8-1FC8-45B4-9955-089305976E82}" srcOrd="1" destOrd="0" presId="urn:microsoft.com/office/officeart/2005/8/layout/hierarchy5"/>
    <dgm:cxn modelId="{B4ECAC5F-22CF-4AFC-AF11-E880FBBAA6CB}" type="presParOf" srcId="{54AAEBF8-1FC8-45B4-9955-089305976E82}" destId="{F7A675C9-D257-4BCF-A49D-109211E36BA5}" srcOrd="0" destOrd="0" presId="urn:microsoft.com/office/officeart/2005/8/layout/hierarchy5"/>
    <dgm:cxn modelId="{80D9507E-5E13-47AE-B3DB-F7100B2061D8}" type="presParOf" srcId="{F7A675C9-D257-4BCF-A49D-109211E36BA5}" destId="{D833FF9F-5C0B-42B2-A872-D80DD134EC8A}" srcOrd="0" destOrd="0" presId="urn:microsoft.com/office/officeart/2005/8/layout/hierarchy5"/>
    <dgm:cxn modelId="{C0A53DF8-98F7-4188-AA04-8614EF8E2A64}" type="presParOf" srcId="{54AAEBF8-1FC8-45B4-9955-089305976E82}" destId="{C1C56320-AFEC-4E04-90EF-36461C7873D4}" srcOrd="1" destOrd="0" presId="urn:microsoft.com/office/officeart/2005/8/layout/hierarchy5"/>
    <dgm:cxn modelId="{6FB9B526-6408-4B8A-93B1-963BD706172F}" type="presParOf" srcId="{C1C56320-AFEC-4E04-90EF-36461C7873D4}" destId="{A5E5953F-233C-4E18-B922-1A91A5C96CA6}" srcOrd="0" destOrd="0" presId="urn:microsoft.com/office/officeart/2005/8/layout/hierarchy5"/>
    <dgm:cxn modelId="{1F80B310-A3EC-4850-9881-8F466701E497}" type="presParOf" srcId="{C1C56320-AFEC-4E04-90EF-36461C7873D4}" destId="{FF81DDEB-9857-4B5E-A05C-E0ECBF59A37E}" srcOrd="1" destOrd="0" presId="urn:microsoft.com/office/officeart/2005/8/layout/hierarchy5"/>
    <dgm:cxn modelId="{2D1EAADC-20CC-4D45-9C29-A0491B9A8A0A}" type="presParOf" srcId="{FF81DDEB-9857-4B5E-A05C-E0ECBF59A37E}" destId="{4F95C4A4-2402-453C-BEC8-327383A07075}" srcOrd="0" destOrd="0" presId="urn:microsoft.com/office/officeart/2005/8/layout/hierarchy5"/>
    <dgm:cxn modelId="{5671EE74-0CD1-42FA-B0F2-D40CC906486F}" type="presParOf" srcId="{4F95C4A4-2402-453C-BEC8-327383A07075}" destId="{90E9A9DC-F32C-4B8C-AFE8-1FDAD9F9CE6A}" srcOrd="0" destOrd="0" presId="urn:microsoft.com/office/officeart/2005/8/layout/hierarchy5"/>
    <dgm:cxn modelId="{5273A667-3617-43A6-8D78-5D6557149E7A}" type="presParOf" srcId="{FF81DDEB-9857-4B5E-A05C-E0ECBF59A37E}" destId="{2B135894-F69A-4FAD-8783-367F1051FD90}" srcOrd="1" destOrd="0" presId="urn:microsoft.com/office/officeart/2005/8/layout/hierarchy5"/>
    <dgm:cxn modelId="{2749ED26-4E4D-4166-ACFF-CC71DF098761}" type="presParOf" srcId="{2B135894-F69A-4FAD-8783-367F1051FD90}" destId="{209F8769-5354-4B27-928B-A118D7F8E49C}" srcOrd="0" destOrd="0" presId="urn:microsoft.com/office/officeart/2005/8/layout/hierarchy5"/>
    <dgm:cxn modelId="{BF0108E9-D3CE-4653-8ED7-3B262C98B7DD}" type="presParOf" srcId="{2B135894-F69A-4FAD-8783-367F1051FD90}" destId="{F112F148-A89E-46FF-B517-29039DD6CBED}" srcOrd="1" destOrd="0" presId="urn:microsoft.com/office/officeart/2005/8/layout/hierarchy5"/>
    <dgm:cxn modelId="{FBE32E38-F2BF-4BC1-AC5C-9FCE55408AF0}" type="presParOf" srcId="{FF81DDEB-9857-4B5E-A05C-E0ECBF59A37E}" destId="{85819AFC-15CA-40E0-8CDD-600A3D6F5B01}" srcOrd="2" destOrd="0" presId="urn:microsoft.com/office/officeart/2005/8/layout/hierarchy5"/>
    <dgm:cxn modelId="{A096A763-30D6-4161-B24E-3D8DF8BC8235}" type="presParOf" srcId="{85819AFC-15CA-40E0-8CDD-600A3D6F5B01}" destId="{2E959299-7C0B-47C3-BC25-07948DBD93DB}" srcOrd="0" destOrd="0" presId="urn:microsoft.com/office/officeart/2005/8/layout/hierarchy5"/>
    <dgm:cxn modelId="{D165F9EF-73C5-4F0E-94A4-DCEA4BE63AFA}" type="presParOf" srcId="{FF81DDEB-9857-4B5E-A05C-E0ECBF59A37E}" destId="{358E3C39-794E-48ED-9D16-BCA62E0E574A}" srcOrd="3" destOrd="0" presId="urn:microsoft.com/office/officeart/2005/8/layout/hierarchy5"/>
    <dgm:cxn modelId="{C033D060-D3B9-4C8A-9661-6884C405163C}" type="presParOf" srcId="{358E3C39-794E-48ED-9D16-BCA62E0E574A}" destId="{37DD8023-8EAD-46BE-BE6C-14D78D8E61BC}" srcOrd="0" destOrd="0" presId="urn:microsoft.com/office/officeart/2005/8/layout/hierarchy5"/>
    <dgm:cxn modelId="{EC7FA0BD-3AEA-47F2-81B5-8E036133EE03}" type="presParOf" srcId="{358E3C39-794E-48ED-9D16-BCA62E0E574A}" destId="{F276FE4F-D4FD-43D9-810F-8E26A148E22B}" srcOrd="1" destOrd="0" presId="urn:microsoft.com/office/officeart/2005/8/layout/hierarchy5"/>
    <dgm:cxn modelId="{B6E18EFF-05A3-4E75-A5DD-3D6CD4268E29}" type="presParOf" srcId="{54AAEBF8-1FC8-45B4-9955-089305976E82}" destId="{FEF76520-C9A4-487F-949D-943785590398}" srcOrd="2" destOrd="0" presId="urn:microsoft.com/office/officeart/2005/8/layout/hierarchy5"/>
    <dgm:cxn modelId="{B1216965-F715-4F7B-A4F2-A076C786A9CA}" type="presParOf" srcId="{FEF76520-C9A4-487F-949D-943785590398}" destId="{8A4F52CA-1C57-4D5C-A748-BBF3C3D50483}" srcOrd="0" destOrd="0" presId="urn:microsoft.com/office/officeart/2005/8/layout/hierarchy5"/>
    <dgm:cxn modelId="{C3105CAE-42CC-4169-8D21-F35F3B949372}" type="presParOf" srcId="{54AAEBF8-1FC8-45B4-9955-089305976E82}" destId="{8B256ED9-1011-4B7A-A436-B59C6E3EE95C}" srcOrd="3" destOrd="0" presId="urn:microsoft.com/office/officeart/2005/8/layout/hierarchy5"/>
    <dgm:cxn modelId="{EE38F3B9-B6F9-466F-9071-871631CC367E}" type="presParOf" srcId="{8B256ED9-1011-4B7A-A436-B59C6E3EE95C}" destId="{D1BCA6E4-91BC-4ECC-9F72-D7A86F3177E7}" srcOrd="0" destOrd="0" presId="urn:microsoft.com/office/officeart/2005/8/layout/hierarchy5"/>
    <dgm:cxn modelId="{9224FC64-8F83-4457-B860-96CD5BC05A75}" type="presParOf" srcId="{8B256ED9-1011-4B7A-A436-B59C6E3EE95C}" destId="{497C27B4-8510-4422-AAD7-0D7C52DB537F}" srcOrd="1" destOrd="0" presId="urn:microsoft.com/office/officeart/2005/8/layout/hierarchy5"/>
    <dgm:cxn modelId="{EB982A92-EC9C-4703-9A3B-3AF6D3B7226B}" type="presParOf" srcId="{497C27B4-8510-4422-AAD7-0D7C52DB537F}" destId="{3D14104C-A0F5-40CC-BB7A-CF896FCBBCBC}" srcOrd="0" destOrd="0" presId="urn:microsoft.com/office/officeart/2005/8/layout/hierarchy5"/>
    <dgm:cxn modelId="{20DE104F-561C-4102-9E81-17A3D38D7DB4}" type="presParOf" srcId="{3D14104C-A0F5-40CC-BB7A-CF896FCBBCBC}" destId="{E563B15E-9B11-4F2F-BE4F-756F9238EFCF}" srcOrd="0" destOrd="0" presId="urn:microsoft.com/office/officeart/2005/8/layout/hierarchy5"/>
    <dgm:cxn modelId="{9B380092-10DC-4097-A6CC-25C4A05EA542}" type="presParOf" srcId="{497C27B4-8510-4422-AAD7-0D7C52DB537F}" destId="{BD7E2DD1-AAFC-4B98-9192-88360327F254}" srcOrd="1" destOrd="0" presId="urn:microsoft.com/office/officeart/2005/8/layout/hierarchy5"/>
    <dgm:cxn modelId="{A98D4F11-C064-4518-A203-58CFB4DBDA4D}" type="presParOf" srcId="{BD7E2DD1-AAFC-4B98-9192-88360327F254}" destId="{6B300676-3350-4DCA-BE92-65BA57C3A479}" srcOrd="0" destOrd="0" presId="urn:microsoft.com/office/officeart/2005/8/layout/hierarchy5"/>
    <dgm:cxn modelId="{49D8E220-4797-4610-94F2-EAB072972E2D}" type="presParOf" srcId="{BD7E2DD1-AAFC-4B98-9192-88360327F254}" destId="{DA259CCF-A498-4E49-ACFB-AD56CD7F4DC7}" srcOrd="1" destOrd="0" presId="urn:microsoft.com/office/officeart/2005/8/layout/hierarchy5"/>
    <dgm:cxn modelId="{0B738BD1-4934-4D76-8DC3-1E6A8006A637}" type="presParOf" srcId="{497C27B4-8510-4422-AAD7-0D7C52DB537F}" destId="{AA416DF4-87C1-41ED-A3BA-C1BF2F566610}" srcOrd="2" destOrd="0" presId="urn:microsoft.com/office/officeart/2005/8/layout/hierarchy5"/>
    <dgm:cxn modelId="{F1A851C0-83C4-4034-BFB1-69A80A2A245F}" type="presParOf" srcId="{AA416DF4-87C1-41ED-A3BA-C1BF2F566610}" destId="{3E391D60-369C-4720-A3BE-EA99242FDDC5}" srcOrd="0" destOrd="0" presId="urn:microsoft.com/office/officeart/2005/8/layout/hierarchy5"/>
    <dgm:cxn modelId="{9EF29990-D65D-4B7F-B24E-D97E3A147CF7}" type="presParOf" srcId="{497C27B4-8510-4422-AAD7-0D7C52DB537F}" destId="{081F2C97-158A-4852-A1F5-3B95CFB95BE9}" srcOrd="3" destOrd="0" presId="urn:microsoft.com/office/officeart/2005/8/layout/hierarchy5"/>
    <dgm:cxn modelId="{3E6B9A19-44D3-45F4-A170-C8930AB1CA1D}" type="presParOf" srcId="{081F2C97-158A-4852-A1F5-3B95CFB95BE9}" destId="{AC5789BC-85FE-41ED-BF25-ABCD4B465BAE}" srcOrd="0" destOrd="0" presId="urn:microsoft.com/office/officeart/2005/8/layout/hierarchy5"/>
    <dgm:cxn modelId="{2A0A35C4-EA25-45CD-8406-6A8C16436E94}" type="presParOf" srcId="{081F2C97-158A-4852-A1F5-3B95CFB95BE9}" destId="{5AB99776-3823-4D36-8618-88755F56C86B}" srcOrd="1" destOrd="0" presId="urn:microsoft.com/office/officeart/2005/8/layout/hierarchy5"/>
    <dgm:cxn modelId="{2D9168E5-5ACE-459C-BFE8-0101EF1FA388}" type="presParOf" srcId="{871C14F3-F76E-41B0-9828-6F9558294790}" destId="{61EBF85C-56BB-4EB3-B6E2-AF01D5D9D64C}" srcOrd="2" destOrd="0" presId="urn:microsoft.com/office/officeart/2005/8/layout/hierarchy5"/>
    <dgm:cxn modelId="{DBF9B9E6-91C5-4F62-9925-4C7DF0D6B951}" type="presParOf" srcId="{61EBF85C-56BB-4EB3-B6E2-AF01D5D9D64C}" destId="{C8EF7169-6A7C-4770-BDCF-3F87DF0D34FA}" srcOrd="0" destOrd="0" presId="urn:microsoft.com/office/officeart/2005/8/layout/hierarchy5"/>
    <dgm:cxn modelId="{8EAFE3A4-7A51-45A2-B57E-199D295E1519}" type="presParOf" srcId="{871C14F3-F76E-41B0-9828-6F9558294790}" destId="{31639CCE-8560-4CCD-835E-EE6CC9C6D5C3}" srcOrd="3" destOrd="0" presId="urn:microsoft.com/office/officeart/2005/8/layout/hierarchy5"/>
    <dgm:cxn modelId="{D2612870-EB7A-44D9-B1D9-738D5814E083}" type="presParOf" srcId="{31639CCE-8560-4CCD-835E-EE6CC9C6D5C3}" destId="{C7B6617D-4C31-4DFD-8B7E-3D2EB8EDAD36}" srcOrd="0" destOrd="0" presId="urn:microsoft.com/office/officeart/2005/8/layout/hierarchy5"/>
    <dgm:cxn modelId="{7D97733A-C201-44D0-8011-0D137A9B96E7}" type="presParOf" srcId="{31639CCE-8560-4CCD-835E-EE6CC9C6D5C3}" destId="{47AF06AA-4C47-4E0D-BDB9-4ECF83D582BA}" srcOrd="1" destOrd="0" presId="urn:microsoft.com/office/officeart/2005/8/layout/hierarchy5"/>
    <dgm:cxn modelId="{3B7B9E47-AA84-46E1-8C4D-1191588089CB}" type="presParOf" srcId="{47AF06AA-4C47-4E0D-BDB9-4ECF83D582BA}" destId="{C8E17F4B-D565-42BE-8132-8DD546CE6015}" srcOrd="0" destOrd="0" presId="urn:microsoft.com/office/officeart/2005/8/layout/hierarchy5"/>
    <dgm:cxn modelId="{A84D12B5-15E5-4A95-8F79-43BA8771098F}" type="presParOf" srcId="{C8E17F4B-D565-42BE-8132-8DD546CE6015}" destId="{C3FE9DE6-5F0C-4585-98FF-7F438210D962}" srcOrd="0" destOrd="0" presId="urn:microsoft.com/office/officeart/2005/8/layout/hierarchy5"/>
    <dgm:cxn modelId="{577529E0-1D77-47D7-95AA-109059AE6387}" type="presParOf" srcId="{47AF06AA-4C47-4E0D-BDB9-4ECF83D582BA}" destId="{B3CA9046-2CFE-42A1-B72C-31FC98132D09}" srcOrd="1" destOrd="0" presId="urn:microsoft.com/office/officeart/2005/8/layout/hierarchy5"/>
    <dgm:cxn modelId="{BA19F2B9-486D-40CF-868E-FD73C1600275}" type="presParOf" srcId="{B3CA9046-2CFE-42A1-B72C-31FC98132D09}" destId="{C9F87C6B-6959-4C8A-BC24-9B31C40DEF13}" srcOrd="0" destOrd="0" presId="urn:microsoft.com/office/officeart/2005/8/layout/hierarchy5"/>
    <dgm:cxn modelId="{E8A86877-2408-4F41-B466-1A789256A69A}" type="presParOf" srcId="{B3CA9046-2CFE-42A1-B72C-31FC98132D09}" destId="{298566E2-0D09-4DE4-B043-634715443989}" srcOrd="1" destOrd="0" presId="urn:microsoft.com/office/officeart/2005/8/layout/hierarchy5"/>
    <dgm:cxn modelId="{CC8DA759-560F-4AB0-93C5-610F28524694}" type="presParOf" srcId="{298566E2-0D09-4DE4-B043-634715443989}" destId="{4B9BF23D-DC97-47C4-AF84-52B385CAE096}" srcOrd="0" destOrd="0" presId="urn:microsoft.com/office/officeart/2005/8/layout/hierarchy5"/>
    <dgm:cxn modelId="{3974E97F-51BD-4230-9BAF-64034BB13F60}" type="presParOf" srcId="{4B9BF23D-DC97-47C4-AF84-52B385CAE096}" destId="{368E49E6-B00C-4E18-A179-132B7A6E933F}" srcOrd="0" destOrd="0" presId="urn:microsoft.com/office/officeart/2005/8/layout/hierarchy5"/>
    <dgm:cxn modelId="{76066A96-0536-4600-96AC-D6E43B81E4A2}" type="presParOf" srcId="{298566E2-0D09-4DE4-B043-634715443989}" destId="{A2F43ACF-67BB-464A-865E-AAE243C64215}" srcOrd="1" destOrd="0" presId="urn:microsoft.com/office/officeart/2005/8/layout/hierarchy5"/>
    <dgm:cxn modelId="{8D18822D-27F9-4467-837A-272C13B1EA8D}" type="presParOf" srcId="{A2F43ACF-67BB-464A-865E-AAE243C64215}" destId="{6F8B3FDE-A692-48FD-9D88-94DA7CF3F1D2}" srcOrd="0" destOrd="0" presId="urn:microsoft.com/office/officeart/2005/8/layout/hierarchy5"/>
    <dgm:cxn modelId="{3190F51C-050D-4448-9904-C61369FEFB1F}" type="presParOf" srcId="{A2F43ACF-67BB-464A-865E-AAE243C64215}" destId="{833476DB-0F52-4338-B9C5-B40A7DAB1203}" srcOrd="1" destOrd="0" presId="urn:microsoft.com/office/officeart/2005/8/layout/hierarchy5"/>
    <dgm:cxn modelId="{9AC58F2B-D17D-4B1E-A68F-17D7FE13CE5D}" type="presParOf" srcId="{298566E2-0D09-4DE4-B043-634715443989}" destId="{2867CAC6-BC67-42B2-8661-91A72E9F85CD}" srcOrd="2" destOrd="0" presId="urn:microsoft.com/office/officeart/2005/8/layout/hierarchy5"/>
    <dgm:cxn modelId="{EB1D58D6-2A07-4D3A-AC40-D82AEB70ADC0}" type="presParOf" srcId="{2867CAC6-BC67-42B2-8661-91A72E9F85CD}" destId="{13D5C229-71E8-49DF-A9AA-CEB8095B6222}" srcOrd="0" destOrd="0" presId="urn:microsoft.com/office/officeart/2005/8/layout/hierarchy5"/>
    <dgm:cxn modelId="{2C571901-B340-4D32-AB83-7DC987F77EDC}" type="presParOf" srcId="{298566E2-0D09-4DE4-B043-634715443989}" destId="{D66C1B0C-499B-4DF6-B872-FB64253302A3}" srcOrd="3" destOrd="0" presId="urn:microsoft.com/office/officeart/2005/8/layout/hierarchy5"/>
    <dgm:cxn modelId="{805BC2C2-7A21-4588-ACCC-8D6B5F0C564F}" type="presParOf" srcId="{D66C1B0C-499B-4DF6-B872-FB64253302A3}" destId="{F8E8346D-1DDB-413E-B88F-C7C8D78FEC10}" srcOrd="0" destOrd="0" presId="urn:microsoft.com/office/officeart/2005/8/layout/hierarchy5"/>
    <dgm:cxn modelId="{1F9A7049-EDF9-4729-A3B9-D025750673F9}" type="presParOf" srcId="{D66C1B0C-499B-4DF6-B872-FB64253302A3}" destId="{EC98CA0E-A954-469E-8C64-EC38F98AD0A0}" srcOrd="1" destOrd="0" presId="urn:microsoft.com/office/officeart/2005/8/layout/hierarchy5"/>
    <dgm:cxn modelId="{EF7320CE-5D29-4294-B8CE-7A7A76DAF7D4}" type="presParOf" srcId="{47AF06AA-4C47-4E0D-BDB9-4ECF83D582BA}" destId="{A6563DA6-EDA9-40BF-B81D-50F0C7EA48B1}" srcOrd="2" destOrd="0" presId="urn:microsoft.com/office/officeart/2005/8/layout/hierarchy5"/>
    <dgm:cxn modelId="{965B45AE-AAD0-4A36-A956-21FB42C0E629}" type="presParOf" srcId="{A6563DA6-EDA9-40BF-B81D-50F0C7EA48B1}" destId="{DDEDE67A-8D97-4281-86C8-C0B18D394E49}" srcOrd="0" destOrd="0" presId="urn:microsoft.com/office/officeart/2005/8/layout/hierarchy5"/>
    <dgm:cxn modelId="{42CCA632-7DA0-4B96-9C59-4E865977AB2D}" type="presParOf" srcId="{47AF06AA-4C47-4E0D-BDB9-4ECF83D582BA}" destId="{72D582DD-86E3-4A19-AF20-5893C7CE8DD5}" srcOrd="3" destOrd="0" presId="urn:microsoft.com/office/officeart/2005/8/layout/hierarchy5"/>
    <dgm:cxn modelId="{0E9A2DC6-A4B1-4C57-98EC-50BBC20A0D5A}" type="presParOf" srcId="{72D582DD-86E3-4A19-AF20-5893C7CE8DD5}" destId="{D70DA9CE-D818-4680-B458-DD04C1684733}" srcOrd="0" destOrd="0" presId="urn:microsoft.com/office/officeart/2005/8/layout/hierarchy5"/>
    <dgm:cxn modelId="{0752F0F0-6A27-4741-9DAF-AF0FFA11B8B8}" type="presParOf" srcId="{72D582DD-86E3-4A19-AF20-5893C7CE8DD5}" destId="{DFE7037C-0C14-4532-93CF-72922E14B94F}" srcOrd="1" destOrd="0" presId="urn:microsoft.com/office/officeart/2005/8/layout/hierarchy5"/>
    <dgm:cxn modelId="{A57169D1-ABA0-4EAA-8BF5-90CF0940154B}" type="presParOf" srcId="{DFE7037C-0C14-4532-93CF-72922E14B94F}" destId="{5F1E637F-EF01-4C5F-82D6-CAF46C7C057D}" srcOrd="0" destOrd="0" presId="urn:microsoft.com/office/officeart/2005/8/layout/hierarchy5"/>
    <dgm:cxn modelId="{5547E89B-667C-444C-8CBC-253FFD8BFE43}" type="presParOf" srcId="{5F1E637F-EF01-4C5F-82D6-CAF46C7C057D}" destId="{A4D020B1-DF12-40A2-BA26-59104AE4B267}" srcOrd="0" destOrd="0" presId="urn:microsoft.com/office/officeart/2005/8/layout/hierarchy5"/>
    <dgm:cxn modelId="{43AB4A27-F31F-4487-BACD-64BE040251A0}" type="presParOf" srcId="{DFE7037C-0C14-4532-93CF-72922E14B94F}" destId="{FF838B37-609F-4B3A-8DF4-2EEE35855ED5}" srcOrd="1" destOrd="0" presId="urn:microsoft.com/office/officeart/2005/8/layout/hierarchy5"/>
    <dgm:cxn modelId="{85B1C164-22C4-4729-B092-6CEA13A4739E}" type="presParOf" srcId="{FF838B37-609F-4B3A-8DF4-2EEE35855ED5}" destId="{A6DA0A48-7AF7-410F-A9EE-88360817DE80}" srcOrd="0" destOrd="0" presId="urn:microsoft.com/office/officeart/2005/8/layout/hierarchy5"/>
    <dgm:cxn modelId="{6AF56098-2D77-4C86-9A86-02496F7A7AEB}" type="presParOf" srcId="{FF838B37-609F-4B3A-8DF4-2EEE35855ED5}" destId="{378E4122-0B54-4B6A-86CC-33CA95480D7B}" srcOrd="1" destOrd="0" presId="urn:microsoft.com/office/officeart/2005/8/layout/hierarchy5"/>
    <dgm:cxn modelId="{D7B2CAE7-0BAD-4DBF-AF93-7D3A8B32BC5C}" type="presParOf" srcId="{DFE7037C-0C14-4532-93CF-72922E14B94F}" destId="{6086D3B1-4C0A-4D3B-B42E-848284EB8F47}" srcOrd="2" destOrd="0" presId="urn:microsoft.com/office/officeart/2005/8/layout/hierarchy5"/>
    <dgm:cxn modelId="{0A538891-5508-44D6-96D2-0A9C874513A2}" type="presParOf" srcId="{6086D3B1-4C0A-4D3B-B42E-848284EB8F47}" destId="{34B846F9-8ADE-4DA1-8743-E13BDF062ED3}" srcOrd="0" destOrd="0" presId="urn:microsoft.com/office/officeart/2005/8/layout/hierarchy5"/>
    <dgm:cxn modelId="{C074ECF1-6593-4610-B1E5-BB3A4D6E2184}" type="presParOf" srcId="{DFE7037C-0C14-4532-93CF-72922E14B94F}" destId="{998449F8-2442-49E3-A139-8D2976540CAD}" srcOrd="3" destOrd="0" presId="urn:microsoft.com/office/officeart/2005/8/layout/hierarchy5"/>
    <dgm:cxn modelId="{F9B46176-4149-4816-BB0B-2B663D429F91}" type="presParOf" srcId="{998449F8-2442-49E3-A139-8D2976540CAD}" destId="{B578C34F-A465-47C3-8ABE-075B8AF45C2A}" srcOrd="0" destOrd="0" presId="urn:microsoft.com/office/officeart/2005/8/layout/hierarchy5"/>
    <dgm:cxn modelId="{D5CC7F17-871D-4273-9AC9-B8BFA6214881}" type="presParOf" srcId="{998449F8-2442-49E3-A139-8D2976540CAD}" destId="{E52A3B2C-30A1-4960-9E44-C3C64B9B2581}" srcOrd="1" destOrd="0" presId="urn:microsoft.com/office/officeart/2005/8/layout/hierarchy5"/>
    <dgm:cxn modelId="{72A2CBC9-893E-4162-8AB5-10F169F11A3F}" type="presParOf" srcId="{871C14F3-F76E-41B0-9828-6F9558294790}" destId="{477E7B07-52A5-4323-95C5-6F420182408D}" srcOrd="4" destOrd="0" presId="urn:microsoft.com/office/officeart/2005/8/layout/hierarchy5"/>
    <dgm:cxn modelId="{3F6589AB-D148-449F-83F3-B2C6E9E925D1}" type="presParOf" srcId="{477E7B07-52A5-4323-95C5-6F420182408D}" destId="{61FBFCE0-5202-40C2-9B68-16415675DB7C}" srcOrd="0" destOrd="0" presId="urn:microsoft.com/office/officeart/2005/8/layout/hierarchy5"/>
    <dgm:cxn modelId="{54B63AB4-653F-42FF-9E16-CF2780AABCCD}" type="presParOf" srcId="{871C14F3-F76E-41B0-9828-6F9558294790}" destId="{90ECFBB6-0511-4C77-93E1-9AC30F3C39E1}" srcOrd="5" destOrd="0" presId="urn:microsoft.com/office/officeart/2005/8/layout/hierarchy5"/>
    <dgm:cxn modelId="{437BB235-E197-43A2-9CA2-CB5AE242442F}" type="presParOf" srcId="{90ECFBB6-0511-4C77-93E1-9AC30F3C39E1}" destId="{74765466-35C4-44DC-9BA5-04E6114B09E6}" srcOrd="0" destOrd="0" presId="urn:microsoft.com/office/officeart/2005/8/layout/hierarchy5"/>
    <dgm:cxn modelId="{4BCDD012-0DB4-4B1F-B6DB-CCA4973F5DAE}" type="presParOf" srcId="{90ECFBB6-0511-4C77-93E1-9AC30F3C39E1}" destId="{365D1E6F-3036-431E-8598-EF4A6078AEB7}"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01BDBC-7499-4D5F-A47C-4A730C9ACFD3}" type="doc">
      <dgm:prSet loTypeId="urn:microsoft.com/office/officeart/2005/8/layout/orgChart1" loCatId="hierarchy" qsTypeId="urn:microsoft.com/office/officeart/2005/8/quickstyle/3d2" qsCatId="3D" csTypeId="urn:microsoft.com/office/officeart/2005/8/colors/accent0_3" csCatId="mainScheme" phldr="1"/>
      <dgm:spPr/>
      <dgm:t>
        <a:bodyPr/>
        <a:lstStyle/>
        <a:p>
          <a:endParaRPr lang="en-US"/>
        </a:p>
      </dgm:t>
    </dgm:pt>
    <dgm:pt modelId="{2EC27422-A996-43B0-939D-51A8C6F7F7E0}">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err="1">
              <a:latin typeface="Cambria" panose="02040503050406030204" pitchFamily="18" charset="0"/>
            </a:rPr>
            <a:t>Contribuinte</a:t>
          </a:r>
          <a:r>
            <a:rPr lang="en-US" sz="2800" dirty="0">
              <a:latin typeface="Cambria" panose="02040503050406030204" pitchFamily="18" charset="0"/>
            </a:rPr>
            <a:t> Individual </a:t>
          </a:r>
        </a:p>
        <a:p>
          <a:r>
            <a:rPr lang="en-US" sz="2800" dirty="0" err="1">
              <a:latin typeface="Cambria" panose="02040503050406030204" pitchFamily="18" charset="0"/>
            </a:rPr>
            <a:t>ou</a:t>
          </a:r>
          <a:r>
            <a:rPr lang="en-US" sz="2800" dirty="0">
              <a:latin typeface="Cambria" panose="02040503050406030204" pitchFamily="18" charset="0"/>
            </a:rPr>
            <a:t> </a:t>
          </a:r>
        </a:p>
        <a:p>
          <a:r>
            <a:rPr lang="en-US" sz="2800" dirty="0" err="1">
              <a:latin typeface="Cambria" panose="02040503050406030204" pitchFamily="18" charset="0"/>
            </a:rPr>
            <a:t>empregado</a:t>
          </a:r>
          <a:endParaRPr lang="en-US" sz="2800" dirty="0">
            <a:latin typeface="Cambria" panose="02040503050406030204" pitchFamily="18" charset="0"/>
          </a:endParaRPr>
        </a:p>
      </dgm:t>
    </dgm:pt>
    <dgm:pt modelId="{DB979FA2-AF32-4AE2-BD3B-8F830E7A5DF5}" type="parTrans" cxnId="{0F722F40-185F-443F-8A08-08FBFE3F62B2}">
      <dgm:prSet/>
      <dgm:spPr/>
      <dgm:t>
        <a:bodyPr/>
        <a:lstStyle/>
        <a:p>
          <a:endParaRPr lang="en-US"/>
        </a:p>
      </dgm:t>
    </dgm:pt>
    <dgm:pt modelId="{95A716CE-BF52-4C8E-8E2F-F00DA78BE985}" type="sibTrans" cxnId="{0F722F40-185F-443F-8A08-08FBFE3F62B2}">
      <dgm:prSet/>
      <dgm:spPr/>
      <dgm:t>
        <a:bodyPr/>
        <a:lstStyle/>
        <a:p>
          <a:endParaRPr lang="en-US"/>
        </a:p>
      </dgm:t>
    </dgm:pt>
    <dgm:pt modelId="{D0D4E8E0-AC2A-4EA3-BA3A-F8C7C1890138}" type="asst">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err="1">
              <a:latin typeface="Cambria" panose="02040503050406030204" pitchFamily="18" charset="0"/>
            </a:rPr>
            <a:t>Recibo</a:t>
          </a:r>
          <a:r>
            <a:rPr lang="en-US" sz="2800" dirty="0">
              <a:latin typeface="Cambria" panose="02040503050406030204" pitchFamily="18" charset="0"/>
            </a:rPr>
            <a:t> Contra </a:t>
          </a:r>
          <a:r>
            <a:rPr lang="en-US" sz="2800" dirty="0" err="1">
              <a:latin typeface="Cambria" panose="02040503050406030204" pitchFamily="18" charset="0"/>
            </a:rPr>
            <a:t>Cheque</a:t>
          </a:r>
          <a:r>
            <a:rPr lang="en-US" sz="2800" dirty="0">
              <a:latin typeface="Cambria" panose="02040503050406030204" pitchFamily="18" charset="0"/>
            </a:rPr>
            <a:t> </a:t>
          </a:r>
        </a:p>
      </dgm:t>
    </dgm:pt>
    <dgm:pt modelId="{5EEC6D71-4FF1-4D88-9C0F-F96B1384D5ED}" type="parTrans" cxnId="{E4786593-9AAB-4E96-961E-79A3C63FEBD5}">
      <dgm:prSet/>
      <dgm:spPr/>
      <dgm:t>
        <a:bodyPr/>
        <a:lstStyle/>
        <a:p>
          <a:endParaRPr lang="en-US"/>
        </a:p>
      </dgm:t>
    </dgm:pt>
    <dgm:pt modelId="{C8817921-DA5B-4055-8BAF-17830EA7A317}" type="sibTrans" cxnId="{E4786593-9AAB-4E96-961E-79A3C63FEBD5}">
      <dgm:prSet/>
      <dgm:spPr/>
      <dgm:t>
        <a:bodyPr/>
        <a:lstStyle/>
        <a:p>
          <a:endParaRPr lang="en-US"/>
        </a:p>
      </dgm:t>
    </dgm:pt>
    <dgm:pt modelId="{F754DDCC-12A3-42BA-BA6E-1DEF95D58918}" type="asst">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err="1">
              <a:latin typeface="Cambria" panose="02040503050406030204" pitchFamily="18" charset="0"/>
            </a:rPr>
            <a:t>Declaração</a:t>
          </a:r>
          <a:r>
            <a:rPr lang="en-US" sz="2800" dirty="0">
              <a:latin typeface="Cambria" panose="02040503050406030204" pitchFamily="18" charset="0"/>
            </a:rPr>
            <a:t> </a:t>
          </a:r>
        </a:p>
      </dgm:t>
    </dgm:pt>
    <dgm:pt modelId="{55E62E97-8982-4907-A164-E3F7B39EF684}" type="parTrans" cxnId="{699C4795-12DE-443E-9765-C146FA37D417}">
      <dgm:prSet/>
      <dgm:spPr/>
      <dgm:t>
        <a:bodyPr/>
        <a:lstStyle/>
        <a:p>
          <a:endParaRPr lang="en-US"/>
        </a:p>
      </dgm:t>
    </dgm:pt>
    <dgm:pt modelId="{3E30D586-0708-4F69-BCBE-FAA585991457}" type="sibTrans" cxnId="{699C4795-12DE-443E-9765-C146FA37D417}">
      <dgm:prSet/>
      <dgm:spPr/>
      <dgm:t>
        <a:bodyPr/>
        <a:lstStyle/>
        <a:p>
          <a:endParaRPr lang="en-US"/>
        </a:p>
      </dgm:t>
    </dgm:pt>
    <dgm:pt modelId="{2D6AC0EF-9FE8-43DC-A884-7F36410A3B88}" type="pres">
      <dgm:prSet presAssocID="{1501BDBC-7499-4D5F-A47C-4A730C9ACFD3}" presName="hierChild1" presStyleCnt="0">
        <dgm:presLayoutVars>
          <dgm:orgChart val="1"/>
          <dgm:chPref val="1"/>
          <dgm:dir/>
          <dgm:animOne val="branch"/>
          <dgm:animLvl val="lvl"/>
          <dgm:resizeHandles/>
        </dgm:presLayoutVars>
      </dgm:prSet>
      <dgm:spPr/>
    </dgm:pt>
    <dgm:pt modelId="{25D0D930-13B6-4DA1-A124-7B4EFBD227FA}" type="pres">
      <dgm:prSet presAssocID="{2EC27422-A996-43B0-939D-51A8C6F7F7E0}" presName="hierRoot1" presStyleCnt="0">
        <dgm:presLayoutVars>
          <dgm:hierBranch val="init"/>
        </dgm:presLayoutVars>
      </dgm:prSet>
      <dgm:spPr/>
    </dgm:pt>
    <dgm:pt modelId="{6EBA6B39-A05C-4966-A87E-01013FF3F50F}" type="pres">
      <dgm:prSet presAssocID="{2EC27422-A996-43B0-939D-51A8C6F7F7E0}" presName="rootComposite1" presStyleCnt="0"/>
      <dgm:spPr/>
    </dgm:pt>
    <dgm:pt modelId="{0BE0DA7E-C0C7-40BD-A818-32B6C234BFE8}" type="pres">
      <dgm:prSet presAssocID="{2EC27422-A996-43B0-939D-51A8C6F7F7E0}" presName="rootText1" presStyleLbl="node0" presStyleIdx="0" presStyleCnt="1" custScaleX="132514">
        <dgm:presLayoutVars>
          <dgm:chPref val="3"/>
        </dgm:presLayoutVars>
      </dgm:prSet>
      <dgm:spPr/>
    </dgm:pt>
    <dgm:pt modelId="{6B39C097-9D77-4CD3-8261-D70CC7B219DD}" type="pres">
      <dgm:prSet presAssocID="{2EC27422-A996-43B0-939D-51A8C6F7F7E0}" presName="rootConnector1" presStyleLbl="node1" presStyleIdx="0" presStyleCnt="0"/>
      <dgm:spPr/>
    </dgm:pt>
    <dgm:pt modelId="{5891F547-62EB-40B2-B476-4A6E78353FB2}" type="pres">
      <dgm:prSet presAssocID="{2EC27422-A996-43B0-939D-51A8C6F7F7E0}" presName="hierChild2" presStyleCnt="0"/>
      <dgm:spPr/>
    </dgm:pt>
    <dgm:pt modelId="{CE40E35F-BAC9-44D8-90FA-67F958715731}" type="pres">
      <dgm:prSet presAssocID="{2EC27422-A996-43B0-939D-51A8C6F7F7E0}" presName="hierChild3" presStyleCnt="0"/>
      <dgm:spPr/>
    </dgm:pt>
    <dgm:pt modelId="{B33E8F8E-2919-4382-9855-821C42C4C971}" type="pres">
      <dgm:prSet presAssocID="{55E62E97-8982-4907-A164-E3F7B39EF684}" presName="Name111" presStyleLbl="parChTrans1D2" presStyleIdx="0" presStyleCnt="2"/>
      <dgm:spPr/>
    </dgm:pt>
    <dgm:pt modelId="{55CE9F33-534D-4CDF-924E-81746A594415}" type="pres">
      <dgm:prSet presAssocID="{F754DDCC-12A3-42BA-BA6E-1DEF95D58918}" presName="hierRoot3" presStyleCnt="0">
        <dgm:presLayoutVars>
          <dgm:hierBranch val="init"/>
        </dgm:presLayoutVars>
      </dgm:prSet>
      <dgm:spPr/>
    </dgm:pt>
    <dgm:pt modelId="{72C3E503-03A7-42FD-BC46-FFEAB1D3BB59}" type="pres">
      <dgm:prSet presAssocID="{F754DDCC-12A3-42BA-BA6E-1DEF95D58918}" presName="rootComposite3" presStyleCnt="0"/>
      <dgm:spPr/>
    </dgm:pt>
    <dgm:pt modelId="{AE9374FA-2DCB-4A89-A203-FACD669E48EE}" type="pres">
      <dgm:prSet presAssocID="{F754DDCC-12A3-42BA-BA6E-1DEF95D58918}" presName="rootText3" presStyleLbl="asst1" presStyleIdx="0" presStyleCnt="2">
        <dgm:presLayoutVars>
          <dgm:chPref val="3"/>
        </dgm:presLayoutVars>
      </dgm:prSet>
      <dgm:spPr/>
    </dgm:pt>
    <dgm:pt modelId="{DD58DE86-F139-4E6D-8599-F0192E7288F3}" type="pres">
      <dgm:prSet presAssocID="{F754DDCC-12A3-42BA-BA6E-1DEF95D58918}" presName="rootConnector3" presStyleLbl="asst1" presStyleIdx="0" presStyleCnt="2"/>
      <dgm:spPr/>
    </dgm:pt>
    <dgm:pt modelId="{53A309B4-8CD4-43FD-9BAC-11D8DDAAF581}" type="pres">
      <dgm:prSet presAssocID="{F754DDCC-12A3-42BA-BA6E-1DEF95D58918}" presName="hierChild6" presStyleCnt="0"/>
      <dgm:spPr/>
    </dgm:pt>
    <dgm:pt modelId="{1AF9766D-1694-4757-A393-C4656BFD8246}" type="pres">
      <dgm:prSet presAssocID="{F754DDCC-12A3-42BA-BA6E-1DEF95D58918}" presName="hierChild7" presStyleCnt="0"/>
      <dgm:spPr/>
    </dgm:pt>
    <dgm:pt modelId="{01184E81-B3CD-4DE2-9855-AB22872F5C5A}" type="pres">
      <dgm:prSet presAssocID="{5EEC6D71-4FF1-4D88-9C0F-F96B1384D5ED}" presName="Name111" presStyleLbl="parChTrans1D2" presStyleIdx="1" presStyleCnt="2"/>
      <dgm:spPr/>
    </dgm:pt>
    <dgm:pt modelId="{7C49283C-E85B-46F7-8123-9FA03A0688D0}" type="pres">
      <dgm:prSet presAssocID="{D0D4E8E0-AC2A-4EA3-BA3A-F8C7C1890138}" presName="hierRoot3" presStyleCnt="0">
        <dgm:presLayoutVars>
          <dgm:hierBranch val="init"/>
        </dgm:presLayoutVars>
      </dgm:prSet>
      <dgm:spPr/>
    </dgm:pt>
    <dgm:pt modelId="{992361A4-F7B7-450C-8D46-C86229589341}" type="pres">
      <dgm:prSet presAssocID="{D0D4E8E0-AC2A-4EA3-BA3A-F8C7C1890138}" presName="rootComposite3" presStyleCnt="0"/>
      <dgm:spPr/>
    </dgm:pt>
    <dgm:pt modelId="{83074E2F-8484-4D5F-A66B-37E3E61091D5}" type="pres">
      <dgm:prSet presAssocID="{D0D4E8E0-AC2A-4EA3-BA3A-F8C7C1890138}" presName="rootText3" presStyleLbl="asst1" presStyleIdx="1" presStyleCnt="2">
        <dgm:presLayoutVars>
          <dgm:chPref val="3"/>
        </dgm:presLayoutVars>
      </dgm:prSet>
      <dgm:spPr/>
    </dgm:pt>
    <dgm:pt modelId="{D6797279-CFB9-43AE-AC51-500C046F93CA}" type="pres">
      <dgm:prSet presAssocID="{D0D4E8E0-AC2A-4EA3-BA3A-F8C7C1890138}" presName="rootConnector3" presStyleLbl="asst1" presStyleIdx="1" presStyleCnt="2"/>
      <dgm:spPr/>
    </dgm:pt>
    <dgm:pt modelId="{8A6E21EF-C5C0-4304-99A3-AC8D4BE4D90B}" type="pres">
      <dgm:prSet presAssocID="{D0D4E8E0-AC2A-4EA3-BA3A-F8C7C1890138}" presName="hierChild6" presStyleCnt="0"/>
      <dgm:spPr/>
    </dgm:pt>
    <dgm:pt modelId="{B1B905AA-902C-4FB1-8DAB-DAAB1A7F9C21}" type="pres">
      <dgm:prSet presAssocID="{D0D4E8E0-AC2A-4EA3-BA3A-F8C7C1890138}" presName="hierChild7" presStyleCnt="0"/>
      <dgm:spPr/>
    </dgm:pt>
  </dgm:ptLst>
  <dgm:cxnLst>
    <dgm:cxn modelId="{B69D951D-0021-4E87-81CB-AD52DC1F56AA}" type="presOf" srcId="{F754DDCC-12A3-42BA-BA6E-1DEF95D58918}" destId="{DD58DE86-F139-4E6D-8599-F0192E7288F3}" srcOrd="1" destOrd="0" presId="urn:microsoft.com/office/officeart/2005/8/layout/orgChart1"/>
    <dgm:cxn modelId="{158EB522-5113-4E42-BA41-FDCE94A012F2}" type="presOf" srcId="{1501BDBC-7499-4D5F-A47C-4A730C9ACFD3}" destId="{2D6AC0EF-9FE8-43DC-A884-7F36410A3B88}" srcOrd="0" destOrd="0" presId="urn:microsoft.com/office/officeart/2005/8/layout/orgChart1"/>
    <dgm:cxn modelId="{F3F64836-8827-4CEB-AA51-DF6F6B8217F8}" type="presOf" srcId="{F754DDCC-12A3-42BA-BA6E-1DEF95D58918}" destId="{AE9374FA-2DCB-4A89-A203-FACD669E48EE}" srcOrd="0" destOrd="0" presId="urn:microsoft.com/office/officeart/2005/8/layout/orgChart1"/>
    <dgm:cxn modelId="{E0485C3A-6D96-470C-94C0-C80846937C5A}" type="presOf" srcId="{55E62E97-8982-4907-A164-E3F7B39EF684}" destId="{B33E8F8E-2919-4382-9855-821C42C4C971}" srcOrd="0" destOrd="0" presId="urn:microsoft.com/office/officeart/2005/8/layout/orgChart1"/>
    <dgm:cxn modelId="{0F722F40-185F-443F-8A08-08FBFE3F62B2}" srcId="{1501BDBC-7499-4D5F-A47C-4A730C9ACFD3}" destId="{2EC27422-A996-43B0-939D-51A8C6F7F7E0}" srcOrd="0" destOrd="0" parTransId="{DB979FA2-AF32-4AE2-BD3B-8F830E7A5DF5}" sibTransId="{95A716CE-BF52-4C8E-8E2F-F00DA78BE985}"/>
    <dgm:cxn modelId="{1F2E8045-A228-4651-A395-7E5317F756E5}" type="presOf" srcId="{D0D4E8E0-AC2A-4EA3-BA3A-F8C7C1890138}" destId="{83074E2F-8484-4D5F-A66B-37E3E61091D5}" srcOrd="0" destOrd="0" presId="urn:microsoft.com/office/officeart/2005/8/layout/orgChart1"/>
    <dgm:cxn modelId="{B8CB394E-EC67-4CB3-8188-B1C60481346B}" type="presOf" srcId="{D0D4E8E0-AC2A-4EA3-BA3A-F8C7C1890138}" destId="{D6797279-CFB9-43AE-AC51-500C046F93CA}" srcOrd="1" destOrd="0" presId="urn:microsoft.com/office/officeart/2005/8/layout/orgChart1"/>
    <dgm:cxn modelId="{D3209589-1B42-451D-8B24-7EB8B4F7B32F}" type="presOf" srcId="{5EEC6D71-4FF1-4D88-9C0F-F96B1384D5ED}" destId="{01184E81-B3CD-4DE2-9855-AB22872F5C5A}" srcOrd="0" destOrd="0" presId="urn:microsoft.com/office/officeart/2005/8/layout/orgChart1"/>
    <dgm:cxn modelId="{E4786593-9AAB-4E96-961E-79A3C63FEBD5}" srcId="{2EC27422-A996-43B0-939D-51A8C6F7F7E0}" destId="{D0D4E8E0-AC2A-4EA3-BA3A-F8C7C1890138}" srcOrd="1" destOrd="0" parTransId="{5EEC6D71-4FF1-4D88-9C0F-F96B1384D5ED}" sibTransId="{C8817921-DA5B-4055-8BAF-17830EA7A317}"/>
    <dgm:cxn modelId="{699C4795-12DE-443E-9765-C146FA37D417}" srcId="{2EC27422-A996-43B0-939D-51A8C6F7F7E0}" destId="{F754DDCC-12A3-42BA-BA6E-1DEF95D58918}" srcOrd="0" destOrd="0" parTransId="{55E62E97-8982-4907-A164-E3F7B39EF684}" sibTransId="{3E30D586-0708-4F69-BCBE-FAA585991457}"/>
    <dgm:cxn modelId="{E379A0A1-252B-4B4E-B7D8-8DB21A45A75B}" type="presOf" srcId="{2EC27422-A996-43B0-939D-51A8C6F7F7E0}" destId="{6B39C097-9D77-4CD3-8261-D70CC7B219DD}" srcOrd="1" destOrd="0" presId="urn:microsoft.com/office/officeart/2005/8/layout/orgChart1"/>
    <dgm:cxn modelId="{A5FA4EFD-77E2-46AB-A810-C91A39A47DDD}" type="presOf" srcId="{2EC27422-A996-43B0-939D-51A8C6F7F7E0}" destId="{0BE0DA7E-C0C7-40BD-A818-32B6C234BFE8}" srcOrd="0" destOrd="0" presId="urn:microsoft.com/office/officeart/2005/8/layout/orgChart1"/>
    <dgm:cxn modelId="{E83A8567-8F05-40C2-B991-BDBFAA9FF489}" type="presParOf" srcId="{2D6AC0EF-9FE8-43DC-A884-7F36410A3B88}" destId="{25D0D930-13B6-4DA1-A124-7B4EFBD227FA}" srcOrd="0" destOrd="0" presId="urn:microsoft.com/office/officeart/2005/8/layout/orgChart1"/>
    <dgm:cxn modelId="{7D852E70-252E-4EAF-AFB5-8736AEB410AB}" type="presParOf" srcId="{25D0D930-13B6-4DA1-A124-7B4EFBD227FA}" destId="{6EBA6B39-A05C-4966-A87E-01013FF3F50F}" srcOrd="0" destOrd="0" presId="urn:microsoft.com/office/officeart/2005/8/layout/orgChart1"/>
    <dgm:cxn modelId="{76334FD9-0C29-445D-AAFC-9114FA48B3D1}" type="presParOf" srcId="{6EBA6B39-A05C-4966-A87E-01013FF3F50F}" destId="{0BE0DA7E-C0C7-40BD-A818-32B6C234BFE8}" srcOrd="0" destOrd="0" presId="urn:microsoft.com/office/officeart/2005/8/layout/orgChart1"/>
    <dgm:cxn modelId="{EB611766-D30F-4569-8AF3-B0C7DE901AB8}" type="presParOf" srcId="{6EBA6B39-A05C-4966-A87E-01013FF3F50F}" destId="{6B39C097-9D77-4CD3-8261-D70CC7B219DD}" srcOrd="1" destOrd="0" presId="urn:microsoft.com/office/officeart/2005/8/layout/orgChart1"/>
    <dgm:cxn modelId="{2B5D3EF4-B1AD-4925-AAE6-0804727956F6}" type="presParOf" srcId="{25D0D930-13B6-4DA1-A124-7B4EFBD227FA}" destId="{5891F547-62EB-40B2-B476-4A6E78353FB2}" srcOrd="1" destOrd="0" presId="urn:microsoft.com/office/officeart/2005/8/layout/orgChart1"/>
    <dgm:cxn modelId="{2C9F7DE9-8F7F-4AFC-A23A-E1DBABA69B86}" type="presParOf" srcId="{25D0D930-13B6-4DA1-A124-7B4EFBD227FA}" destId="{CE40E35F-BAC9-44D8-90FA-67F958715731}" srcOrd="2" destOrd="0" presId="urn:microsoft.com/office/officeart/2005/8/layout/orgChart1"/>
    <dgm:cxn modelId="{E92224D8-6E6E-44E1-993B-C1D05B045EFD}" type="presParOf" srcId="{CE40E35F-BAC9-44D8-90FA-67F958715731}" destId="{B33E8F8E-2919-4382-9855-821C42C4C971}" srcOrd="0" destOrd="0" presId="urn:microsoft.com/office/officeart/2005/8/layout/orgChart1"/>
    <dgm:cxn modelId="{EA2B0F9B-3274-4DCC-9722-118B75CA9D57}" type="presParOf" srcId="{CE40E35F-BAC9-44D8-90FA-67F958715731}" destId="{55CE9F33-534D-4CDF-924E-81746A594415}" srcOrd="1" destOrd="0" presId="urn:microsoft.com/office/officeart/2005/8/layout/orgChart1"/>
    <dgm:cxn modelId="{5AB88090-396F-4B24-9D68-7D280E5C6243}" type="presParOf" srcId="{55CE9F33-534D-4CDF-924E-81746A594415}" destId="{72C3E503-03A7-42FD-BC46-FFEAB1D3BB59}" srcOrd="0" destOrd="0" presId="urn:microsoft.com/office/officeart/2005/8/layout/orgChart1"/>
    <dgm:cxn modelId="{1A75BE5A-3EBA-47E0-92E1-C6E6EA2800E8}" type="presParOf" srcId="{72C3E503-03A7-42FD-BC46-FFEAB1D3BB59}" destId="{AE9374FA-2DCB-4A89-A203-FACD669E48EE}" srcOrd="0" destOrd="0" presId="urn:microsoft.com/office/officeart/2005/8/layout/orgChart1"/>
    <dgm:cxn modelId="{0072B107-E20B-4303-87B8-2475747ED1C0}" type="presParOf" srcId="{72C3E503-03A7-42FD-BC46-FFEAB1D3BB59}" destId="{DD58DE86-F139-4E6D-8599-F0192E7288F3}" srcOrd="1" destOrd="0" presId="urn:microsoft.com/office/officeart/2005/8/layout/orgChart1"/>
    <dgm:cxn modelId="{D7DCAFF5-8A96-41E7-8106-1882D809B7DC}" type="presParOf" srcId="{55CE9F33-534D-4CDF-924E-81746A594415}" destId="{53A309B4-8CD4-43FD-9BAC-11D8DDAAF581}" srcOrd="1" destOrd="0" presId="urn:microsoft.com/office/officeart/2005/8/layout/orgChart1"/>
    <dgm:cxn modelId="{8DC8589F-7D92-43D4-A0B6-9DA104A34EA8}" type="presParOf" srcId="{55CE9F33-534D-4CDF-924E-81746A594415}" destId="{1AF9766D-1694-4757-A393-C4656BFD8246}" srcOrd="2" destOrd="0" presId="urn:microsoft.com/office/officeart/2005/8/layout/orgChart1"/>
    <dgm:cxn modelId="{5E932216-6A8D-48B0-9803-1056DD98B837}" type="presParOf" srcId="{CE40E35F-BAC9-44D8-90FA-67F958715731}" destId="{01184E81-B3CD-4DE2-9855-AB22872F5C5A}" srcOrd="2" destOrd="0" presId="urn:microsoft.com/office/officeart/2005/8/layout/orgChart1"/>
    <dgm:cxn modelId="{6134D387-5FC1-4185-AD58-47F113BD37AE}" type="presParOf" srcId="{CE40E35F-BAC9-44D8-90FA-67F958715731}" destId="{7C49283C-E85B-46F7-8123-9FA03A0688D0}" srcOrd="3" destOrd="0" presId="urn:microsoft.com/office/officeart/2005/8/layout/orgChart1"/>
    <dgm:cxn modelId="{A59A9525-C0FA-4B00-935E-8689AF56511B}" type="presParOf" srcId="{7C49283C-E85B-46F7-8123-9FA03A0688D0}" destId="{992361A4-F7B7-450C-8D46-C86229589341}" srcOrd="0" destOrd="0" presId="urn:microsoft.com/office/officeart/2005/8/layout/orgChart1"/>
    <dgm:cxn modelId="{45A3848C-FE55-4749-B5B4-A13E46BE2953}" type="presParOf" srcId="{992361A4-F7B7-450C-8D46-C86229589341}" destId="{83074E2F-8484-4D5F-A66B-37E3E61091D5}" srcOrd="0" destOrd="0" presId="urn:microsoft.com/office/officeart/2005/8/layout/orgChart1"/>
    <dgm:cxn modelId="{1D7EE0FE-51B0-4294-B111-9764431AC931}" type="presParOf" srcId="{992361A4-F7B7-450C-8D46-C86229589341}" destId="{D6797279-CFB9-43AE-AC51-500C046F93CA}" srcOrd="1" destOrd="0" presId="urn:microsoft.com/office/officeart/2005/8/layout/orgChart1"/>
    <dgm:cxn modelId="{FC491E3B-B160-4E8F-B88B-F4C5A510167F}" type="presParOf" srcId="{7C49283C-E85B-46F7-8123-9FA03A0688D0}" destId="{8A6E21EF-C5C0-4304-99A3-AC8D4BE4D90B}" srcOrd="1" destOrd="0" presId="urn:microsoft.com/office/officeart/2005/8/layout/orgChart1"/>
    <dgm:cxn modelId="{4446A461-AEA7-488A-836D-DA9913897EDA}" type="presParOf" srcId="{7C49283C-E85B-46F7-8123-9FA03A0688D0}" destId="{B1B905AA-902C-4FB1-8DAB-DAAB1A7F9C2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dirty="0" err="1">
              <a:latin typeface="+mj-lt"/>
            </a:rPr>
            <a:t>Sede</a:t>
          </a:r>
          <a:r>
            <a:rPr lang="en-US" dirty="0">
              <a:latin typeface="+mj-lt"/>
            </a:rPr>
            <a:t> do </a:t>
          </a:r>
          <a:r>
            <a:rPr lang="en-US" dirty="0" err="1">
              <a:latin typeface="+mj-lt"/>
            </a:rPr>
            <a:t>tomado</a:t>
          </a:r>
          <a:r>
            <a:rPr lang="en-US" dirty="0">
              <a:latin typeface="+mj-lt"/>
            </a:rPr>
            <a:t> do </a:t>
          </a:r>
          <a:r>
            <a:rPr lang="en-US" dirty="0" err="1">
              <a:latin typeface="+mj-lt"/>
            </a:rPr>
            <a:t>serviço</a:t>
          </a:r>
          <a:r>
            <a:rPr lang="en-US" dirty="0">
              <a:latin typeface="+mj-lt"/>
            </a:rPr>
            <a:t>.</a:t>
          </a:r>
        </a:p>
        <a:p>
          <a:pPr algn="ctr"/>
          <a:r>
            <a:rPr lang="en-US" dirty="0">
              <a:latin typeface="+mj-lt"/>
            </a:rPr>
            <a:t> - RETENÇÃO -</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a:t>01</a:t>
          </a:r>
          <a:endParaRPr lang="en-US" dirty="0"/>
        </a:p>
      </dgm:t>
    </dgm:pt>
    <dgm:pt modelId="{B2B879BD-3840-400C-92BD-B2C2383358D7}">
      <dgm:prSet/>
      <dgm:spPr>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b="1" dirty="0" err="1">
              <a:solidFill>
                <a:schemeClr val="bg1"/>
              </a:solidFill>
            </a:rPr>
            <a:t>Sede</a:t>
          </a:r>
          <a:r>
            <a:rPr lang="en-US" b="1" dirty="0">
              <a:solidFill>
                <a:schemeClr val="bg1"/>
              </a:solidFill>
            </a:rPr>
            <a:t> do </a:t>
          </a:r>
          <a:r>
            <a:rPr lang="en-US" b="1" dirty="0" err="1">
              <a:solidFill>
                <a:schemeClr val="bg1"/>
              </a:solidFill>
            </a:rPr>
            <a:t>Prestador</a:t>
          </a:r>
          <a:r>
            <a:rPr lang="en-US" b="1" dirty="0">
              <a:solidFill>
                <a:schemeClr val="bg1"/>
              </a:solidFill>
            </a:rPr>
            <a:t> de </a:t>
          </a:r>
          <a:r>
            <a:rPr lang="en-US" b="1" dirty="0" err="1">
              <a:solidFill>
                <a:schemeClr val="bg1"/>
              </a:solidFill>
            </a:rPr>
            <a:t>serviço</a:t>
          </a:r>
          <a:r>
            <a:rPr lang="en-US" b="1" dirty="0">
              <a:solidFill>
                <a:schemeClr val="bg1"/>
              </a:solidFill>
            </a:rPr>
            <a:t>.</a:t>
          </a:r>
        </a:p>
        <a:p>
          <a:pPr algn="ctr"/>
          <a:r>
            <a:rPr lang="en-US" b="1" dirty="0">
              <a:solidFill>
                <a:schemeClr val="bg1"/>
              </a:solidFill>
            </a:rPr>
            <a:t> - SEM RETENÇÃO-</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a:solidFill>
          <a:srgbClr val="FF0000"/>
        </a:solidFill>
      </dgm:spPr>
      <dgm:t>
        <a:bodyPr/>
        <a:lstStyle/>
        <a:p>
          <a:r>
            <a:rPr lang="en-US"/>
            <a:t>02</a:t>
          </a:r>
          <a:endParaRPr lang="en-US" dirty="0"/>
        </a:p>
      </dgm:t>
    </dgm:pt>
    <dgm:pt modelId="{CA9D674E-4FF1-45DC-82E4-0B2DB6A5363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dirty="0"/>
            <a:t>Local de Terceiros.</a:t>
          </a:r>
        </a:p>
        <a:p>
          <a:pPr algn="ctr"/>
          <a:r>
            <a:rPr lang="en-US" dirty="0"/>
            <a:t>- RETENÇÃO -</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r>
            <a:rPr lang="en-US"/>
            <a:t>03</a:t>
          </a:r>
          <a:endParaRPr lang="en-US" dirty="0"/>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3"/>
      <dgm:spPr/>
    </dgm:pt>
    <dgm:pt modelId="{15536E38-36FE-4A51-B620-2715BFAD5475}" type="pres">
      <dgm:prSet presAssocID="{23210C7F-6847-491E-BE1F-A79529AF2B8B}" presName="sibTransNodeRect" presStyleLbl="alignNode1" presStyleIdx="0" presStyleCnt="3">
        <dgm:presLayoutVars>
          <dgm:chMax val="0"/>
          <dgm:bulletEnabled val="1"/>
        </dgm:presLayoutVars>
      </dgm:prSet>
      <dgm:spPr/>
    </dgm:pt>
    <dgm:pt modelId="{B158057C-23C1-45AE-9273-5935A8F6104B}" type="pres">
      <dgm:prSet presAssocID="{AAF9DEE3-8444-4CA1-8BC2-D834D3ED6C74}" presName="nodeRect" presStyleLbl="alignNode1" presStyleIdx="0" presStyleCnt="3">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3"/>
      <dgm:spPr/>
    </dgm:pt>
    <dgm:pt modelId="{379B8CE4-8135-4F2C-A5A0-E55EBE328E9A}" type="pres">
      <dgm:prSet presAssocID="{FBAA44FF-54DE-45C8-9FAC-512C40277233}" presName="sibTransNodeRect" presStyleLbl="alignNode1" presStyleIdx="1" presStyleCnt="3">
        <dgm:presLayoutVars>
          <dgm:chMax val="0"/>
          <dgm:bulletEnabled val="1"/>
        </dgm:presLayoutVars>
      </dgm:prSet>
      <dgm:spPr/>
    </dgm:pt>
    <dgm:pt modelId="{9F2B2B99-E41C-48B6-9241-186B3896CDB2}" type="pres">
      <dgm:prSet presAssocID="{B2B879BD-3840-400C-92BD-B2C2383358D7}" presName="nodeRect" presStyleLbl="alignNode1" presStyleIdx="1" presStyleCnt="3">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3"/>
      <dgm:spPr/>
    </dgm:pt>
    <dgm:pt modelId="{68AC9669-DC11-473A-AA2E-579A44E78C37}" type="pres">
      <dgm:prSet presAssocID="{196DA4DC-9DD2-4A39-8A3A-D367BFE5A8BA}" presName="sibTransNodeRect" presStyleLbl="alignNode1" presStyleIdx="2" presStyleCnt="3">
        <dgm:presLayoutVars>
          <dgm:chMax val="0"/>
          <dgm:bulletEnabled val="1"/>
        </dgm:presLayoutVars>
      </dgm:prSet>
      <dgm:spPr/>
    </dgm:pt>
    <dgm:pt modelId="{D085015A-41AF-4EFA-A104-4FD73B2362F0}" type="pres">
      <dgm:prSet presAssocID="{CA9D674E-4FF1-45DC-82E4-0B2DB6A5363F}" presName="nodeRect" presStyleLbl="align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109C0B15-B806-4127-A7EA-6F2FD85C2B5C}" type="presOf" srcId="{AAF9DEE3-8444-4CA1-8BC2-D834D3ED6C74}" destId="{B158057C-23C1-45AE-9273-5935A8F6104B}" srcOrd="1" destOrd="0" presId="urn:microsoft.com/office/officeart/2016/7/layout/LinearBlockProcessNumbered#1"/>
    <dgm:cxn modelId="{284ED317-FBD3-4318-9DC1-43DD0A7A84DA}" type="presOf" srcId="{CA9D674E-4FF1-45DC-82E4-0B2DB6A5363F}" destId="{D085015A-41AF-4EFA-A104-4FD73B2362F0}" srcOrd="1" destOrd="0" presId="urn:microsoft.com/office/officeart/2016/7/layout/LinearBlockProcessNumbered#1"/>
    <dgm:cxn modelId="{28938E20-006F-438A-BC3B-539C09A41AF8}" type="presOf" srcId="{23210C7F-6847-491E-BE1F-A79529AF2B8B}" destId="{15536E38-36FE-4A51-B620-2715BFAD5475}" srcOrd="0" destOrd="0" presId="urn:microsoft.com/office/officeart/2016/7/layout/LinearBlockProcessNumbered#1"/>
    <dgm:cxn modelId="{9519B82E-A537-470B-AA27-A5E33C934F3E}" type="presOf" srcId="{196DA4DC-9DD2-4A39-8A3A-D367BFE5A8BA}" destId="{68AC9669-DC11-473A-AA2E-579A44E78C37}" srcOrd="0" destOrd="0" presId="urn:microsoft.com/office/officeart/2016/7/layout/LinearBlockProcessNumbered#1"/>
    <dgm:cxn modelId="{E774C62E-62A2-478F-B2D4-49AC51F9A4FC}" type="presOf" srcId="{FBAA44FF-54DE-45C8-9FAC-512C40277233}" destId="{379B8CE4-8135-4F2C-A5A0-E55EBE328E9A}" srcOrd="0" destOrd="0" presId="urn:microsoft.com/office/officeart/2016/7/layout/LinearBlockProcessNumbered#1"/>
    <dgm:cxn modelId="{C5BD0B3A-2D82-4EC1-9975-05076C4418DA}" srcId="{15509919-36B5-4162-8899-417A9F93473B}" destId="{CA9D674E-4FF1-45DC-82E4-0B2DB6A5363F}" srcOrd="2" destOrd="0" parTransId="{F1F10F9B-925A-4787-9D00-91106497A02E}" sibTransId="{196DA4DC-9DD2-4A39-8A3A-D367BFE5A8BA}"/>
    <dgm:cxn modelId="{6E5EF465-680F-4962-87CA-2B44BA61BBF3}" type="presOf" srcId="{AAF9DEE3-8444-4CA1-8BC2-D834D3ED6C74}" destId="{F4992080-7D4E-4F2B-B608-170DDBB6006A}" srcOrd="0" destOrd="0" presId="urn:microsoft.com/office/officeart/2016/7/layout/LinearBlockProcessNumbered#1"/>
    <dgm:cxn modelId="{BE05FF76-48E4-476C-9495-A13A63321F9B}" type="presOf" srcId="{B2B879BD-3840-400C-92BD-B2C2383358D7}" destId="{89A9B4CF-6439-46B1-B6A9-1D6CD5034774}" srcOrd="0" destOrd="0" presId="urn:microsoft.com/office/officeart/2016/7/layout/LinearBlockProcessNumbered#1"/>
    <dgm:cxn modelId="{AEC6D081-73F8-41AD-9101-B43295B68E14}" type="presOf" srcId="{CA9D674E-4FF1-45DC-82E4-0B2DB6A5363F}" destId="{0802B4A8-7224-4B0A-95B7-D17AEB2B2AFF}" srcOrd="0" destOrd="0" presId="urn:microsoft.com/office/officeart/2016/7/layout/LinearBlockProcessNumbered#1"/>
    <dgm:cxn modelId="{840BB0C7-181A-4BA4-9324-C35937B4BA77}" type="presOf" srcId="{15509919-36B5-4162-8899-417A9F93473B}" destId="{09F899AB-70CA-46DA-8F8C-58514A9FEF67}"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6AB3E3E3-CAC3-4821-AAD0-21289FC8AF3F}" type="presOf" srcId="{B2B879BD-3840-400C-92BD-B2C2383358D7}" destId="{9F2B2B99-E41C-48B6-9241-186B3896CDB2}" srcOrd="1" destOrd="0" presId="urn:microsoft.com/office/officeart/2016/7/layout/LinearBlockProcessNumbered#1"/>
    <dgm:cxn modelId="{90D3E440-E32E-4616-A794-C357B58C725C}" type="presParOf" srcId="{09F899AB-70CA-46DA-8F8C-58514A9FEF67}" destId="{9E708B2C-9056-43B8-820C-8D4D2D591614}" srcOrd="0" destOrd="0" presId="urn:microsoft.com/office/officeart/2016/7/layout/LinearBlockProcessNumbered#1"/>
    <dgm:cxn modelId="{94905F72-0547-4876-85BD-1CE201853F0E}" type="presParOf" srcId="{9E708B2C-9056-43B8-820C-8D4D2D591614}" destId="{F4992080-7D4E-4F2B-B608-170DDBB6006A}" srcOrd="0" destOrd="0" presId="urn:microsoft.com/office/officeart/2016/7/layout/LinearBlockProcessNumbered#1"/>
    <dgm:cxn modelId="{32F232D9-C82F-455D-A4CB-8A6F950974CB}" type="presParOf" srcId="{9E708B2C-9056-43B8-820C-8D4D2D591614}" destId="{15536E38-36FE-4A51-B620-2715BFAD5475}" srcOrd="1" destOrd="0" presId="urn:microsoft.com/office/officeart/2016/7/layout/LinearBlockProcessNumbered#1"/>
    <dgm:cxn modelId="{E1630E94-0972-452E-A256-8FE168492E2F}" type="presParOf" srcId="{9E708B2C-9056-43B8-820C-8D4D2D591614}" destId="{B158057C-23C1-45AE-9273-5935A8F6104B}" srcOrd="2" destOrd="0" presId="urn:microsoft.com/office/officeart/2016/7/layout/LinearBlockProcessNumbered#1"/>
    <dgm:cxn modelId="{3D53040A-6114-439D-91AE-A92823686B42}" type="presParOf" srcId="{09F899AB-70CA-46DA-8F8C-58514A9FEF67}" destId="{5D52B8B6-958E-480C-9455-911A104C8C73}" srcOrd="1" destOrd="0" presId="urn:microsoft.com/office/officeart/2016/7/layout/LinearBlockProcessNumbered#1"/>
    <dgm:cxn modelId="{71CD1E60-9941-432A-AAD3-6BEE9759C7CA}" type="presParOf" srcId="{09F899AB-70CA-46DA-8F8C-58514A9FEF67}" destId="{070CFBFA-AE62-406D-B2E3-4A871FE3EC95}" srcOrd="2" destOrd="0" presId="urn:microsoft.com/office/officeart/2016/7/layout/LinearBlockProcessNumbered#1"/>
    <dgm:cxn modelId="{E24E5F24-B05D-485A-B1E3-F029361EAC2F}" type="presParOf" srcId="{070CFBFA-AE62-406D-B2E3-4A871FE3EC95}" destId="{89A9B4CF-6439-46B1-B6A9-1D6CD5034774}" srcOrd="0" destOrd="0" presId="urn:microsoft.com/office/officeart/2016/7/layout/LinearBlockProcessNumbered#1"/>
    <dgm:cxn modelId="{B1A2A29E-FBA6-4188-BE73-D4752962B995}" type="presParOf" srcId="{070CFBFA-AE62-406D-B2E3-4A871FE3EC95}" destId="{379B8CE4-8135-4F2C-A5A0-E55EBE328E9A}" srcOrd="1" destOrd="0" presId="urn:microsoft.com/office/officeart/2016/7/layout/LinearBlockProcessNumbered#1"/>
    <dgm:cxn modelId="{F07F5881-E747-4C57-B3A8-80D81CA9E653}" type="presParOf" srcId="{070CFBFA-AE62-406D-B2E3-4A871FE3EC95}" destId="{9F2B2B99-E41C-48B6-9241-186B3896CDB2}" srcOrd="2" destOrd="0" presId="urn:microsoft.com/office/officeart/2016/7/layout/LinearBlockProcessNumbered#1"/>
    <dgm:cxn modelId="{CFE97617-C516-4DC5-9F9C-80DAA0EDE08F}" type="presParOf" srcId="{09F899AB-70CA-46DA-8F8C-58514A9FEF67}" destId="{88CC7DDE-DA0F-42A6-8406-A11161BD6BA9}" srcOrd="3" destOrd="0" presId="urn:microsoft.com/office/officeart/2016/7/layout/LinearBlockProcessNumbered#1"/>
    <dgm:cxn modelId="{B7A23FED-2302-47D8-8E80-C7B4D99F0301}" type="presParOf" srcId="{09F899AB-70CA-46DA-8F8C-58514A9FEF67}" destId="{4C550E1C-ACB2-4A5D-BD4A-3D5D60E405E6}" srcOrd="4" destOrd="0" presId="urn:microsoft.com/office/officeart/2016/7/layout/LinearBlockProcessNumbered#1"/>
    <dgm:cxn modelId="{B9E766C8-B1F9-4299-93D9-C5605EEE5998}" type="presParOf" srcId="{4C550E1C-ACB2-4A5D-BD4A-3D5D60E405E6}" destId="{0802B4A8-7224-4B0A-95B7-D17AEB2B2AFF}" srcOrd="0" destOrd="0" presId="urn:microsoft.com/office/officeart/2016/7/layout/LinearBlockProcessNumbered#1"/>
    <dgm:cxn modelId="{DDDBCEBE-059F-40AD-A1D1-8D888A5BCC15}" type="presParOf" srcId="{4C550E1C-ACB2-4A5D-BD4A-3D5D60E405E6}" destId="{68AC9669-DC11-473A-AA2E-579A44E78C37}" srcOrd="1" destOrd="0" presId="urn:microsoft.com/office/officeart/2016/7/layout/LinearBlockProcessNumbered#1"/>
    <dgm:cxn modelId="{90FC101C-CCF0-411F-ABB9-797553DF6D08}"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dgm:spPr>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Base </a:t>
          </a:r>
        </a:p>
        <a:p>
          <a:r>
            <a:rPr lang="en-US" dirty="0" err="1"/>
            <a:t>Cálculo</a:t>
          </a:r>
          <a:endParaRPr lang="en-US" dirty="0"/>
        </a:p>
      </dgm:t>
    </dgm:pt>
    <dgm:pt modelId="{6F5CF077-1342-46A1-93F1-68D7723F3F8C}" type="parTrans" cxnId="{A9A39EE7-F441-4563-AFFD-666EC4C4FD54}">
      <dgm:prSet/>
      <dgm:spPr>
        <a:solidFill>
          <a:schemeClr val="accent2">
            <a:lumMod val="75000"/>
          </a:schemeClr>
        </a:solidFill>
      </dgm:spPr>
      <dgm:t>
        <a:bodyPr/>
        <a:lstStyle/>
        <a:p>
          <a:endParaRPr lang="en-US" dirty="0"/>
        </a:p>
      </dgm:t>
    </dgm:pt>
    <dgm:pt modelId="{CE57F18C-7754-4245-BB8D-0DDD9139AB8E}" type="sibTrans" cxnId="{A9A39EE7-F441-4563-AFFD-666EC4C4FD54}">
      <dgm:prSet/>
      <dgm:spPr/>
      <dgm:t>
        <a:bodyPr/>
        <a:lstStyle/>
        <a:p>
          <a:endParaRPr lang="en-US"/>
        </a:p>
      </dgm:t>
    </dgm:pt>
    <dgm:pt modelId="{1A94D251-C1DF-49B7-B803-397CC4E374C8}">
      <dgm:prSet phldrT="[Text]"/>
      <dgm:spPr>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chemeClr val="tx1"/>
              </a:solidFill>
            </a:rPr>
            <a:t>65% - </a:t>
          </a:r>
          <a:r>
            <a:rPr lang="en-US" dirty="0" err="1">
              <a:solidFill>
                <a:schemeClr val="tx1"/>
              </a:solidFill>
            </a:rPr>
            <a:t>Hospitalar</a:t>
          </a:r>
          <a:endParaRPr lang="en-US" dirty="0">
            <a:solidFill>
              <a:schemeClr val="tx1"/>
            </a:solidFill>
          </a:endParaRPr>
        </a:p>
      </dgm:t>
    </dgm:pt>
    <dgm:pt modelId="{83470605-D50B-47C5-85E0-6C97CC1DEF2D}" type="parTrans" cxnId="{EB889005-384A-468F-A438-BCA4BE21A4EE}">
      <dgm:prSet/>
      <dgm:spPr>
        <a:solidFill>
          <a:schemeClr val="accent2">
            <a:lumMod val="75000"/>
          </a:schemeClr>
        </a:solidFill>
      </dgm:spPr>
      <dgm:t>
        <a:bodyPr/>
        <a:lstStyle/>
        <a:p>
          <a:endParaRPr lang="en-US" dirty="0"/>
        </a:p>
      </dgm:t>
    </dgm:pt>
    <dgm:pt modelId="{4B83F8D2-E6F1-4C2F-B422-0FF1AFE48807}" type="sibTrans" cxnId="{EB889005-384A-468F-A438-BCA4BE21A4EE}">
      <dgm:prSet/>
      <dgm:spPr/>
      <dgm:t>
        <a:bodyPr/>
        <a:lstStyle/>
        <a:p>
          <a:endParaRPr lang="en-US"/>
        </a:p>
      </dgm:t>
    </dgm:pt>
    <dgm:pt modelId="{D6D663EA-8C9E-4A6C-8696-EA6202B67EB8}">
      <dgm:prSet phldrT="[Text]"/>
      <dgm:spPr>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chemeClr val="tx1"/>
              </a:solidFill>
            </a:rPr>
            <a:t>80% </a:t>
          </a:r>
        </a:p>
        <a:p>
          <a:r>
            <a:rPr lang="en-US" dirty="0">
              <a:solidFill>
                <a:schemeClr val="tx1"/>
              </a:solidFill>
            </a:rPr>
            <a:t>outros</a:t>
          </a:r>
        </a:p>
      </dgm:t>
    </dgm:pt>
    <dgm:pt modelId="{C618F4B1-D56C-40B0-A9BB-A1AC22AA90C0}" type="parTrans" cxnId="{6AD0832E-D0E5-4DFA-A2C1-539A1049A92A}">
      <dgm:prSet/>
      <dgm:spPr>
        <a:solidFill>
          <a:schemeClr val="accent2">
            <a:lumMod val="75000"/>
          </a:schemeClr>
        </a:solidFill>
      </dgm:spPr>
      <dgm:t>
        <a:bodyPr/>
        <a:lstStyle/>
        <a:p>
          <a:endParaRPr lang="en-US" dirty="0"/>
        </a:p>
      </dgm:t>
    </dgm:pt>
    <dgm:pt modelId="{350208D2-B2AB-46F5-A396-E4E2016A900E}" type="sibTrans" cxnId="{6AD0832E-D0E5-4DFA-A2C1-539A1049A92A}">
      <dgm:prSet/>
      <dgm:spPr/>
      <dgm:t>
        <a:bodyPr/>
        <a:lstStyle/>
        <a:p>
          <a:endParaRPr lang="en-US"/>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2"/>
      <dgm:spPr/>
    </dgm:pt>
    <dgm:pt modelId="{D833FF9F-5C0B-42B2-A872-D80DD134EC8A}" type="pres">
      <dgm:prSet presAssocID="{83470605-D50B-47C5-85E0-6C97CC1DEF2D}" presName="connTx" presStyleLbl="parChTrans1D2" presStyleIdx="0" presStyleCnt="2"/>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2"/>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2"/>
      <dgm:spPr/>
    </dgm:pt>
    <dgm:pt modelId="{8A4F52CA-1C57-4D5C-A748-BBF3C3D50483}" type="pres">
      <dgm:prSet presAssocID="{C618F4B1-D56C-40B0-A9BB-A1AC22AA90C0}" presName="connTx" presStyleLbl="parChTrans1D2" presStyleIdx="1" presStyleCnt="2"/>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2"/>
      <dgm:spPr>
        <a:prstGeom prst="rect">
          <a:avLst/>
        </a:prstGeom>
      </dgm:spPr>
    </dgm:pt>
    <dgm:pt modelId="{497C27B4-8510-4422-AAD7-0D7C52DB537F}" type="pres">
      <dgm:prSet presAssocID="{D6D663EA-8C9E-4A6C-8696-EA6202B67EB8}"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AE1521C3-BB5D-4447-9E9B-A3F40AEF6B62}" type="presOf" srcId="{83470605-D50B-47C5-85E0-6C97CC1DEF2D}" destId="{D833FF9F-5C0B-42B2-A872-D80DD134EC8A}" srcOrd="1"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2">
            <a:lumMod val="9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CC0000"/>
        </a:solidFill>
        <a:ln>
          <a:noFill/>
        </a:ln>
      </dgm:spPr>
      <dgm:t>
        <a:bodyPr/>
        <a:lstStyle/>
        <a:p>
          <a:r>
            <a:rPr lang="en-US" sz="3200" b="1" dirty="0" err="1">
              <a:latin typeface="+mj-lt"/>
            </a:rPr>
            <a:t>Prestador</a:t>
          </a:r>
          <a:endParaRPr lang="en-US" sz="3200" b="1" dirty="0">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2">
            <a:lumMod val="9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b="1" dirty="0" err="1">
              <a:latin typeface="+mj-lt"/>
            </a:rPr>
            <a:t>Sede</a:t>
          </a:r>
          <a:r>
            <a:rPr lang="en-US" b="1" dirty="0">
              <a:latin typeface="+mj-lt"/>
            </a:rPr>
            <a:t> do </a:t>
          </a:r>
          <a:r>
            <a:rPr lang="en-US" b="1" dirty="0" err="1">
              <a:latin typeface="+mj-lt"/>
            </a:rPr>
            <a:t>tomado</a:t>
          </a:r>
          <a:r>
            <a:rPr lang="en-US" b="1" dirty="0">
              <a:latin typeface="+mj-lt"/>
            </a:rPr>
            <a:t> do </a:t>
          </a:r>
          <a:r>
            <a:rPr lang="en-US" b="1" dirty="0" err="1">
              <a:latin typeface="+mj-lt"/>
            </a:rPr>
            <a:t>serviço</a:t>
          </a:r>
          <a:r>
            <a:rPr lang="en-US" b="1" dirty="0">
              <a:latin typeface="+mj-lt"/>
            </a:rPr>
            <a:t>.</a:t>
          </a:r>
        </a:p>
        <a:p>
          <a:pPr algn="ctr"/>
          <a:r>
            <a:rPr lang="en-US" b="1" dirty="0">
              <a:latin typeface="+mj-lt"/>
            </a:rPr>
            <a:t> - RETENÇÃO -</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a:t>01</a:t>
          </a:r>
          <a:endParaRPr lang="en-US" dirty="0"/>
        </a:p>
      </dgm:t>
    </dgm:pt>
    <dgm:pt modelId="{B2B879BD-3840-400C-92BD-B2C2383358D7}">
      <dgm:prSet/>
      <dgm:spPr>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b="1" dirty="0" err="1">
              <a:solidFill>
                <a:schemeClr val="bg1"/>
              </a:solidFill>
            </a:rPr>
            <a:t>Sede</a:t>
          </a:r>
          <a:r>
            <a:rPr lang="en-US" b="1" dirty="0">
              <a:solidFill>
                <a:schemeClr val="bg1"/>
              </a:solidFill>
            </a:rPr>
            <a:t> do </a:t>
          </a:r>
          <a:r>
            <a:rPr lang="en-US" b="1" dirty="0" err="1">
              <a:solidFill>
                <a:schemeClr val="bg1"/>
              </a:solidFill>
            </a:rPr>
            <a:t>Prestador</a:t>
          </a:r>
          <a:r>
            <a:rPr lang="en-US" b="1" dirty="0">
              <a:solidFill>
                <a:schemeClr val="bg1"/>
              </a:solidFill>
            </a:rPr>
            <a:t> de </a:t>
          </a:r>
          <a:r>
            <a:rPr lang="en-US" b="1" dirty="0" err="1">
              <a:solidFill>
                <a:schemeClr val="bg1"/>
              </a:solidFill>
            </a:rPr>
            <a:t>serviço</a:t>
          </a:r>
          <a:r>
            <a:rPr lang="en-US" b="1" dirty="0">
              <a:solidFill>
                <a:schemeClr val="bg1"/>
              </a:solidFill>
            </a:rPr>
            <a:t>.</a:t>
          </a:r>
        </a:p>
        <a:p>
          <a:pPr algn="ctr"/>
          <a:r>
            <a:rPr lang="en-US" b="1" dirty="0">
              <a:solidFill>
                <a:schemeClr val="bg1"/>
              </a:solidFill>
            </a:rPr>
            <a:t> - SEM RETENÇÃO-</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a:solidFill>
          <a:srgbClr val="FF0000"/>
        </a:solidFill>
      </dgm:spPr>
      <dgm:t>
        <a:bodyPr/>
        <a:lstStyle/>
        <a:p>
          <a:r>
            <a:rPr lang="en-US"/>
            <a:t>02</a:t>
          </a:r>
          <a:endParaRPr lang="en-US" dirty="0"/>
        </a:p>
      </dgm:t>
    </dgm:pt>
    <dgm:pt modelId="{CA9D674E-4FF1-45DC-82E4-0B2DB6A5363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dirty="0"/>
            <a:t>Local de Terceiros.</a:t>
          </a:r>
        </a:p>
        <a:p>
          <a:pPr algn="ctr"/>
          <a:r>
            <a:rPr lang="en-US" dirty="0"/>
            <a:t>- RETENÇÃO -</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r>
            <a:rPr lang="en-US"/>
            <a:t>03</a:t>
          </a:r>
          <a:endParaRPr lang="en-US" dirty="0"/>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3"/>
      <dgm:spPr/>
    </dgm:pt>
    <dgm:pt modelId="{15536E38-36FE-4A51-B620-2715BFAD5475}" type="pres">
      <dgm:prSet presAssocID="{23210C7F-6847-491E-BE1F-A79529AF2B8B}" presName="sibTransNodeRect" presStyleLbl="alignNode1" presStyleIdx="0" presStyleCnt="3">
        <dgm:presLayoutVars>
          <dgm:chMax val="0"/>
          <dgm:bulletEnabled val="1"/>
        </dgm:presLayoutVars>
      </dgm:prSet>
      <dgm:spPr/>
    </dgm:pt>
    <dgm:pt modelId="{B158057C-23C1-45AE-9273-5935A8F6104B}" type="pres">
      <dgm:prSet presAssocID="{AAF9DEE3-8444-4CA1-8BC2-D834D3ED6C74}" presName="nodeRect" presStyleLbl="alignNode1" presStyleIdx="0" presStyleCnt="3">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3"/>
      <dgm:spPr/>
    </dgm:pt>
    <dgm:pt modelId="{379B8CE4-8135-4F2C-A5A0-E55EBE328E9A}" type="pres">
      <dgm:prSet presAssocID="{FBAA44FF-54DE-45C8-9FAC-512C40277233}" presName="sibTransNodeRect" presStyleLbl="alignNode1" presStyleIdx="1" presStyleCnt="3">
        <dgm:presLayoutVars>
          <dgm:chMax val="0"/>
          <dgm:bulletEnabled val="1"/>
        </dgm:presLayoutVars>
      </dgm:prSet>
      <dgm:spPr/>
    </dgm:pt>
    <dgm:pt modelId="{9F2B2B99-E41C-48B6-9241-186B3896CDB2}" type="pres">
      <dgm:prSet presAssocID="{B2B879BD-3840-400C-92BD-B2C2383358D7}" presName="nodeRect" presStyleLbl="alignNode1" presStyleIdx="1" presStyleCnt="3">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3"/>
      <dgm:spPr/>
    </dgm:pt>
    <dgm:pt modelId="{68AC9669-DC11-473A-AA2E-579A44E78C37}" type="pres">
      <dgm:prSet presAssocID="{196DA4DC-9DD2-4A39-8A3A-D367BFE5A8BA}" presName="sibTransNodeRect" presStyleLbl="alignNode1" presStyleIdx="2" presStyleCnt="3">
        <dgm:presLayoutVars>
          <dgm:chMax val="0"/>
          <dgm:bulletEnabled val="1"/>
        </dgm:presLayoutVars>
      </dgm:prSet>
      <dgm:spPr/>
    </dgm:pt>
    <dgm:pt modelId="{D085015A-41AF-4EFA-A104-4FD73B2362F0}" type="pres">
      <dgm:prSet presAssocID="{CA9D674E-4FF1-45DC-82E4-0B2DB6A5363F}" presName="nodeRect" presStyleLbl="align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109C0B15-B806-4127-A7EA-6F2FD85C2B5C}" type="presOf" srcId="{AAF9DEE3-8444-4CA1-8BC2-D834D3ED6C74}" destId="{B158057C-23C1-45AE-9273-5935A8F6104B}" srcOrd="1" destOrd="0" presId="urn:microsoft.com/office/officeart/2016/7/layout/LinearBlockProcessNumbered#1"/>
    <dgm:cxn modelId="{284ED317-FBD3-4318-9DC1-43DD0A7A84DA}" type="presOf" srcId="{CA9D674E-4FF1-45DC-82E4-0B2DB6A5363F}" destId="{D085015A-41AF-4EFA-A104-4FD73B2362F0}" srcOrd="1" destOrd="0" presId="urn:microsoft.com/office/officeart/2016/7/layout/LinearBlockProcessNumbered#1"/>
    <dgm:cxn modelId="{28938E20-006F-438A-BC3B-539C09A41AF8}" type="presOf" srcId="{23210C7F-6847-491E-BE1F-A79529AF2B8B}" destId="{15536E38-36FE-4A51-B620-2715BFAD5475}" srcOrd="0" destOrd="0" presId="urn:microsoft.com/office/officeart/2016/7/layout/LinearBlockProcessNumbered#1"/>
    <dgm:cxn modelId="{9519B82E-A537-470B-AA27-A5E33C934F3E}" type="presOf" srcId="{196DA4DC-9DD2-4A39-8A3A-D367BFE5A8BA}" destId="{68AC9669-DC11-473A-AA2E-579A44E78C37}" srcOrd="0" destOrd="0" presId="urn:microsoft.com/office/officeart/2016/7/layout/LinearBlockProcessNumbered#1"/>
    <dgm:cxn modelId="{E774C62E-62A2-478F-B2D4-49AC51F9A4FC}" type="presOf" srcId="{FBAA44FF-54DE-45C8-9FAC-512C40277233}" destId="{379B8CE4-8135-4F2C-A5A0-E55EBE328E9A}" srcOrd="0" destOrd="0" presId="urn:microsoft.com/office/officeart/2016/7/layout/LinearBlockProcessNumbered#1"/>
    <dgm:cxn modelId="{C5BD0B3A-2D82-4EC1-9975-05076C4418DA}" srcId="{15509919-36B5-4162-8899-417A9F93473B}" destId="{CA9D674E-4FF1-45DC-82E4-0B2DB6A5363F}" srcOrd="2" destOrd="0" parTransId="{F1F10F9B-925A-4787-9D00-91106497A02E}" sibTransId="{196DA4DC-9DD2-4A39-8A3A-D367BFE5A8BA}"/>
    <dgm:cxn modelId="{6E5EF465-680F-4962-87CA-2B44BA61BBF3}" type="presOf" srcId="{AAF9DEE3-8444-4CA1-8BC2-D834D3ED6C74}" destId="{F4992080-7D4E-4F2B-B608-170DDBB6006A}" srcOrd="0" destOrd="0" presId="urn:microsoft.com/office/officeart/2016/7/layout/LinearBlockProcessNumbered#1"/>
    <dgm:cxn modelId="{BE05FF76-48E4-476C-9495-A13A63321F9B}" type="presOf" srcId="{B2B879BD-3840-400C-92BD-B2C2383358D7}" destId="{89A9B4CF-6439-46B1-B6A9-1D6CD5034774}" srcOrd="0" destOrd="0" presId="urn:microsoft.com/office/officeart/2016/7/layout/LinearBlockProcessNumbered#1"/>
    <dgm:cxn modelId="{AEC6D081-73F8-41AD-9101-B43295B68E14}" type="presOf" srcId="{CA9D674E-4FF1-45DC-82E4-0B2DB6A5363F}" destId="{0802B4A8-7224-4B0A-95B7-D17AEB2B2AFF}" srcOrd="0" destOrd="0" presId="urn:microsoft.com/office/officeart/2016/7/layout/LinearBlockProcessNumbered#1"/>
    <dgm:cxn modelId="{840BB0C7-181A-4BA4-9324-C35937B4BA77}" type="presOf" srcId="{15509919-36B5-4162-8899-417A9F93473B}" destId="{09F899AB-70CA-46DA-8F8C-58514A9FEF67}"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6AB3E3E3-CAC3-4821-AAD0-21289FC8AF3F}" type="presOf" srcId="{B2B879BD-3840-400C-92BD-B2C2383358D7}" destId="{9F2B2B99-E41C-48B6-9241-186B3896CDB2}" srcOrd="1" destOrd="0" presId="urn:microsoft.com/office/officeart/2016/7/layout/LinearBlockProcessNumbered#1"/>
    <dgm:cxn modelId="{90D3E440-E32E-4616-A794-C357B58C725C}" type="presParOf" srcId="{09F899AB-70CA-46DA-8F8C-58514A9FEF67}" destId="{9E708B2C-9056-43B8-820C-8D4D2D591614}" srcOrd="0" destOrd="0" presId="urn:microsoft.com/office/officeart/2016/7/layout/LinearBlockProcessNumbered#1"/>
    <dgm:cxn modelId="{94905F72-0547-4876-85BD-1CE201853F0E}" type="presParOf" srcId="{9E708B2C-9056-43B8-820C-8D4D2D591614}" destId="{F4992080-7D4E-4F2B-B608-170DDBB6006A}" srcOrd="0" destOrd="0" presId="urn:microsoft.com/office/officeart/2016/7/layout/LinearBlockProcessNumbered#1"/>
    <dgm:cxn modelId="{32F232D9-C82F-455D-A4CB-8A6F950974CB}" type="presParOf" srcId="{9E708B2C-9056-43B8-820C-8D4D2D591614}" destId="{15536E38-36FE-4A51-B620-2715BFAD5475}" srcOrd="1" destOrd="0" presId="urn:microsoft.com/office/officeart/2016/7/layout/LinearBlockProcessNumbered#1"/>
    <dgm:cxn modelId="{E1630E94-0972-452E-A256-8FE168492E2F}" type="presParOf" srcId="{9E708B2C-9056-43B8-820C-8D4D2D591614}" destId="{B158057C-23C1-45AE-9273-5935A8F6104B}" srcOrd="2" destOrd="0" presId="urn:microsoft.com/office/officeart/2016/7/layout/LinearBlockProcessNumbered#1"/>
    <dgm:cxn modelId="{3D53040A-6114-439D-91AE-A92823686B42}" type="presParOf" srcId="{09F899AB-70CA-46DA-8F8C-58514A9FEF67}" destId="{5D52B8B6-958E-480C-9455-911A104C8C73}" srcOrd="1" destOrd="0" presId="urn:microsoft.com/office/officeart/2016/7/layout/LinearBlockProcessNumbered#1"/>
    <dgm:cxn modelId="{71CD1E60-9941-432A-AAD3-6BEE9759C7CA}" type="presParOf" srcId="{09F899AB-70CA-46DA-8F8C-58514A9FEF67}" destId="{070CFBFA-AE62-406D-B2E3-4A871FE3EC95}" srcOrd="2" destOrd="0" presId="urn:microsoft.com/office/officeart/2016/7/layout/LinearBlockProcessNumbered#1"/>
    <dgm:cxn modelId="{E24E5F24-B05D-485A-B1E3-F029361EAC2F}" type="presParOf" srcId="{070CFBFA-AE62-406D-B2E3-4A871FE3EC95}" destId="{89A9B4CF-6439-46B1-B6A9-1D6CD5034774}" srcOrd="0" destOrd="0" presId="urn:microsoft.com/office/officeart/2016/7/layout/LinearBlockProcessNumbered#1"/>
    <dgm:cxn modelId="{B1A2A29E-FBA6-4188-BE73-D4752962B995}" type="presParOf" srcId="{070CFBFA-AE62-406D-B2E3-4A871FE3EC95}" destId="{379B8CE4-8135-4F2C-A5A0-E55EBE328E9A}" srcOrd="1" destOrd="0" presId="urn:microsoft.com/office/officeart/2016/7/layout/LinearBlockProcessNumbered#1"/>
    <dgm:cxn modelId="{F07F5881-E747-4C57-B3A8-80D81CA9E653}" type="presParOf" srcId="{070CFBFA-AE62-406D-B2E3-4A871FE3EC95}" destId="{9F2B2B99-E41C-48B6-9241-186B3896CDB2}" srcOrd="2" destOrd="0" presId="urn:microsoft.com/office/officeart/2016/7/layout/LinearBlockProcessNumbered#1"/>
    <dgm:cxn modelId="{CFE97617-C516-4DC5-9F9C-80DAA0EDE08F}" type="presParOf" srcId="{09F899AB-70CA-46DA-8F8C-58514A9FEF67}" destId="{88CC7DDE-DA0F-42A6-8406-A11161BD6BA9}" srcOrd="3" destOrd="0" presId="urn:microsoft.com/office/officeart/2016/7/layout/LinearBlockProcessNumbered#1"/>
    <dgm:cxn modelId="{B7A23FED-2302-47D8-8E80-C7B4D99F0301}" type="presParOf" srcId="{09F899AB-70CA-46DA-8F8C-58514A9FEF67}" destId="{4C550E1C-ACB2-4A5D-BD4A-3D5D60E405E6}" srcOrd="4" destOrd="0" presId="urn:microsoft.com/office/officeart/2016/7/layout/LinearBlockProcessNumbered#1"/>
    <dgm:cxn modelId="{B9E766C8-B1F9-4299-93D9-C5605EEE5998}" type="presParOf" srcId="{4C550E1C-ACB2-4A5D-BD4A-3D5D60E405E6}" destId="{0802B4A8-7224-4B0A-95B7-D17AEB2B2AFF}" srcOrd="0" destOrd="0" presId="urn:microsoft.com/office/officeart/2016/7/layout/LinearBlockProcessNumbered#1"/>
    <dgm:cxn modelId="{DDDBCEBE-059F-40AD-A1D1-8D888A5BCC15}" type="presParOf" srcId="{4C550E1C-ACB2-4A5D-BD4A-3D5D60E405E6}" destId="{68AC9669-DC11-473A-AA2E-579A44E78C37}" srcOrd="1" destOrd="0" presId="urn:microsoft.com/office/officeart/2016/7/layout/LinearBlockProcessNumbered#1"/>
    <dgm:cxn modelId="{90FC101C-CCF0-411F-ABB9-797553DF6D08}"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custLinFactNeighborX="-8889">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custLinFactNeighborX="3801" custLinFactNeighborY="1000">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EC324-ECD6-4A2F-9B42-8220FBADB2F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E9AB6DFD-AB73-4957-B7AC-94F4F6014499}" type="pres">
      <dgm:prSet presAssocID="{892EC324-ECD6-4A2F-9B42-8220FBADB2F5}" presName="Name0" presStyleCnt="0">
        <dgm:presLayoutVars>
          <dgm:chMax val="1"/>
          <dgm:chPref val="1"/>
          <dgm:dir/>
          <dgm:animOne val="branch"/>
          <dgm:animLvl val="lvl"/>
        </dgm:presLayoutVars>
      </dgm:prSet>
      <dgm:spPr/>
    </dgm:pt>
  </dgm:ptLst>
  <dgm:cxnLst>
    <dgm:cxn modelId="{BA4E45EC-444B-4304-BE6A-0707A5E974C4}" type="presOf" srcId="{892EC324-ECD6-4A2F-9B42-8220FBADB2F5}" destId="{E9AB6DFD-AB73-4957-B7AC-94F4F6014499}" srcOrd="0"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6119193-D6F2-4F55-8F50-38887EE9503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8F65458-262C-4CFA-8EC9-E3E4217182D6}">
      <dgm:prSet custT="1"/>
      <dgm:spPr>
        <a:solidFill>
          <a:schemeClr val="bg1">
            <a:lumMod val="50000"/>
          </a:schemeClr>
        </a:solidFill>
      </dgm:spPr>
      <dgm:t>
        <a:bodyPr/>
        <a:lstStyle/>
        <a:p>
          <a:pPr algn="ctr"/>
          <a:r>
            <a:rPr lang="pt-BR" sz="4000" dirty="0">
              <a:latin typeface="Times New Roman" panose="02020603050405020304" pitchFamily="18" charset="0"/>
              <a:cs typeface="Times New Roman" panose="02020603050405020304" pitchFamily="18" charset="0"/>
            </a:rPr>
            <a:t>Normas </a:t>
          </a:r>
        </a:p>
        <a:p>
          <a:pPr algn="ctr"/>
          <a:r>
            <a:rPr lang="pt-BR" sz="4000" dirty="0">
              <a:latin typeface="Times New Roman" panose="02020603050405020304" pitchFamily="18" charset="0"/>
              <a:cs typeface="Times New Roman" panose="02020603050405020304" pitchFamily="18" charset="0"/>
            </a:rPr>
            <a:t>Solução de Consulta</a:t>
          </a:r>
          <a:endParaRPr lang="en-US" sz="4000" dirty="0">
            <a:latin typeface="Times New Roman" panose="02020603050405020304" pitchFamily="18" charset="0"/>
            <a:cs typeface="Times New Roman" panose="02020603050405020304" pitchFamily="18" charset="0"/>
          </a:endParaRPr>
        </a:p>
      </dgm:t>
    </dgm:pt>
    <dgm:pt modelId="{8E4FB8DA-85F1-4825-89F0-D624CB32DB68}" type="parTrans" cxnId="{1ADB48FF-4842-4CCD-BBA6-9A5D35ABA341}">
      <dgm:prSet/>
      <dgm:spPr/>
      <dgm:t>
        <a:bodyPr/>
        <a:lstStyle/>
        <a:p>
          <a:endParaRPr lang="en-US">
            <a:latin typeface="Times New Roman" panose="02020603050405020304" pitchFamily="18" charset="0"/>
            <a:cs typeface="Times New Roman" panose="02020603050405020304" pitchFamily="18" charset="0"/>
          </a:endParaRPr>
        </a:p>
      </dgm:t>
    </dgm:pt>
    <dgm:pt modelId="{134CF294-183F-43D9-9AA5-F613A8186046}" type="sibTrans" cxnId="{1ADB48FF-4842-4CCD-BBA6-9A5D35ABA341}">
      <dgm:prSet/>
      <dgm:spPr/>
      <dgm:t>
        <a:bodyPr/>
        <a:lstStyle/>
        <a:p>
          <a:endParaRPr lang="en-US">
            <a:latin typeface="Times New Roman" panose="02020603050405020304" pitchFamily="18" charset="0"/>
            <a:cs typeface="Times New Roman" panose="02020603050405020304" pitchFamily="18" charset="0"/>
          </a:endParaRPr>
        </a:p>
      </dgm:t>
    </dgm:pt>
    <dgm:pt modelId="{AB5C9184-FA34-47F6-BFEB-F7ECAF92761D}" type="pres">
      <dgm:prSet presAssocID="{66119193-D6F2-4F55-8F50-38887EE9503C}" presName="linear" presStyleCnt="0">
        <dgm:presLayoutVars>
          <dgm:animLvl val="lvl"/>
          <dgm:resizeHandles val="exact"/>
        </dgm:presLayoutVars>
      </dgm:prSet>
      <dgm:spPr/>
    </dgm:pt>
    <dgm:pt modelId="{DC9DE61A-2653-4899-A8EC-882449F6CDC7}" type="pres">
      <dgm:prSet presAssocID="{58F65458-262C-4CFA-8EC9-E3E4217182D6}" presName="parentText" presStyleLbl="node1" presStyleIdx="0" presStyleCnt="1" custLinFactNeighborX="505" custLinFactNeighborY="-23909">
        <dgm:presLayoutVars>
          <dgm:chMax val="0"/>
          <dgm:bulletEnabled val="1"/>
        </dgm:presLayoutVars>
      </dgm:prSet>
      <dgm:spPr/>
    </dgm:pt>
  </dgm:ptLst>
  <dgm:cxnLst>
    <dgm:cxn modelId="{D7A9D908-B21F-4EEC-AAA0-56F4BDB3C9EB}" type="presOf" srcId="{58F65458-262C-4CFA-8EC9-E3E4217182D6}" destId="{DC9DE61A-2653-4899-A8EC-882449F6CDC7}" srcOrd="0" destOrd="0" presId="urn:microsoft.com/office/officeart/2005/8/layout/vList2"/>
    <dgm:cxn modelId="{D7CC8E5A-7EA6-43B9-A3DB-DAAF10748AF0}" type="presOf" srcId="{66119193-D6F2-4F55-8F50-38887EE9503C}" destId="{AB5C9184-FA34-47F6-BFEB-F7ECAF92761D}" srcOrd="0" destOrd="0" presId="urn:microsoft.com/office/officeart/2005/8/layout/vList2"/>
    <dgm:cxn modelId="{1ADB48FF-4842-4CCD-BBA6-9A5D35ABA341}" srcId="{66119193-D6F2-4F55-8F50-38887EE9503C}" destId="{58F65458-262C-4CFA-8EC9-E3E4217182D6}" srcOrd="0" destOrd="0" parTransId="{8E4FB8DA-85F1-4825-89F0-D624CB32DB68}" sibTransId="{134CF294-183F-43D9-9AA5-F613A8186046}"/>
    <dgm:cxn modelId="{54EE70CF-F77A-4216-9036-C2F15F9153B3}" type="presParOf" srcId="{AB5C9184-FA34-47F6-BFEB-F7ECAF92761D}" destId="{DC9DE61A-2653-4899-A8EC-882449F6CDC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FC646-99A1-4071-9CA3-428B3BAF159B}" type="doc">
      <dgm:prSet loTypeId="urn:microsoft.com/office/officeart/2005/8/layout/chart3" loCatId="relationship" qsTypeId="urn:microsoft.com/office/officeart/2005/8/quickstyle/3d9" qsCatId="3D" csTypeId="urn:microsoft.com/office/officeart/2005/8/colors/accent1_2" csCatId="accent1" phldr="1"/>
      <dgm:spPr/>
      <dgm:t>
        <a:bodyPr/>
        <a:lstStyle/>
        <a:p>
          <a:endParaRPr lang="en-US"/>
        </a:p>
      </dgm:t>
    </dgm:pt>
    <dgm:pt modelId="{A6E166F4-E3F4-4D5F-B50E-0E0D56944E4F}">
      <dgm:prSet phldrT="[Text]"/>
      <dgm:spPr>
        <a:solidFill>
          <a:schemeClr val="accent5">
            <a:lumMod val="75000"/>
          </a:schemeClr>
        </a:solidFill>
      </dgm:spPr>
      <dgm:t>
        <a:bodyPr/>
        <a:lstStyle/>
        <a:p>
          <a:r>
            <a:rPr lang="pt-BR" dirty="0"/>
            <a:t>e-Social FGTS</a:t>
          </a:r>
          <a:endParaRPr lang="en-US" dirty="0"/>
        </a:p>
      </dgm:t>
    </dgm:pt>
    <dgm:pt modelId="{20DA9997-24BB-4C6C-AC02-E86A38961B93}" type="parTrans" cxnId="{FDC475F5-6E7E-410B-965A-38A4973D094C}">
      <dgm:prSet/>
      <dgm:spPr/>
      <dgm:t>
        <a:bodyPr/>
        <a:lstStyle/>
        <a:p>
          <a:endParaRPr lang="en-US"/>
        </a:p>
      </dgm:t>
    </dgm:pt>
    <dgm:pt modelId="{B850586C-FD7D-4085-8F40-6087BAFD5F6B}" type="sibTrans" cxnId="{FDC475F5-6E7E-410B-965A-38A4973D094C}">
      <dgm:prSet/>
      <dgm:spPr/>
      <dgm:t>
        <a:bodyPr/>
        <a:lstStyle/>
        <a:p>
          <a:endParaRPr lang="en-US"/>
        </a:p>
      </dgm:t>
    </dgm:pt>
    <dgm:pt modelId="{4DB917A4-4CD5-4894-A874-873191BC9C0D}">
      <dgm:prSet phldrT="[Text]"/>
      <dgm:spPr>
        <a:solidFill>
          <a:schemeClr val="accent5">
            <a:lumMod val="50000"/>
          </a:schemeClr>
        </a:solidFill>
      </dgm:spPr>
      <dgm:t>
        <a:bodyPr/>
        <a:lstStyle/>
        <a:p>
          <a:r>
            <a:rPr lang="pt-BR" dirty="0"/>
            <a:t>SPED Contábil</a:t>
          </a:r>
          <a:endParaRPr lang="en-US" dirty="0"/>
        </a:p>
      </dgm:t>
    </dgm:pt>
    <dgm:pt modelId="{D3454029-CAD7-4A88-A6B0-FE65AD53969C}" type="parTrans" cxnId="{B2F2C6DC-B34A-4F3A-AB01-1519F363E089}">
      <dgm:prSet/>
      <dgm:spPr/>
      <dgm:t>
        <a:bodyPr/>
        <a:lstStyle/>
        <a:p>
          <a:endParaRPr lang="en-US"/>
        </a:p>
      </dgm:t>
    </dgm:pt>
    <dgm:pt modelId="{6ACF97FA-BF79-4306-A4DB-3AAEA72C1225}" type="sibTrans" cxnId="{B2F2C6DC-B34A-4F3A-AB01-1519F363E089}">
      <dgm:prSet/>
      <dgm:spPr/>
      <dgm:t>
        <a:bodyPr/>
        <a:lstStyle/>
        <a:p>
          <a:endParaRPr lang="en-US"/>
        </a:p>
      </dgm:t>
    </dgm:pt>
    <dgm:pt modelId="{3BF6137B-4D35-41DC-87E4-6C8FE55CC50C}">
      <dgm:prSet phldrT="[Text]"/>
      <dgm:spPr>
        <a:solidFill>
          <a:schemeClr val="accent5">
            <a:lumMod val="50000"/>
          </a:schemeClr>
        </a:solidFill>
      </dgm:spPr>
      <dgm:t>
        <a:bodyPr/>
        <a:lstStyle/>
        <a:p>
          <a:r>
            <a:rPr lang="pt-BR" dirty="0"/>
            <a:t>SPED Fiscal</a:t>
          </a:r>
          <a:endParaRPr lang="en-US" dirty="0"/>
        </a:p>
      </dgm:t>
    </dgm:pt>
    <dgm:pt modelId="{89BB3F3A-7D86-4ADC-BEEC-2CA86C11A96C}" type="parTrans" cxnId="{6FC062D1-5F2D-4A68-A228-168679A3CDB1}">
      <dgm:prSet/>
      <dgm:spPr/>
      <dgm:t>
        <a:bodyPr/>
        <a:lstStyle/>
        <a:p>
          <a:endParaRPr lang="en-US"/>
        </a:p>
      </dgm:t>
    </dgm:pt>
    <dgm:pt modelId="{880F96D9-BE65-48BD-A4BD-F0FE05D1A0B4}" type="sibTrans" cxnId="{6FC062D1-5F2D-4A68-A228-168679A3CDB1}">
      <dgm:prSet/>
      <dgm:spPr/>
      <dgm:t>
        <a:bodyPr/>
        <a:lstStyle/>
        <a:p>
          <a:endParaRPr lang="en-US"/>
        </a:p>
      </dgm:t>
    </dgm:pt>
    <dgm:pt modelId="{0A2203DC-A3DB-465C-B0A5-861D1BD5A361}">
      <dgm:prSet phldrT="[Text]"/>
      <dgm:spPr>
        <a:solidFill>
          <a:schemeClr val="accent5">
            <a:lumMod val="50000"/>
          </a:schemeClr>
        </a:solidFill>
      </dgm:spPr>
      <dgm:t>
        <a:bodyPr/>
        <a:lstStyle/>
        <a:p>
          <a:r>
            <a:rPr lang="pt-BR" dirty="0"/>
            <a:t>Nota Fiscal Eletronica</a:t>
          </a:r>
          <a:endParaRPr lang="en-US" dirty="0"/>
        </a:p>
      </dgm:t>
    </dgm:pt>
    <dgm:pt modelId="{0A9ED426-E114-46A9-9890-A1B77BB0C1B8}" type="parTrans" cxnId="{368A8BB9-0B80-437D-9C15-4F5E56F2A8F0}">
      <dgm:prSet/>
      <dgm:spPr/>
      <dgm:t>
        <a:bodyPr/>
        <a:lstStyle/>
        <a:p>
          <a:endParaRPr lang="en-US"/>
        </a:p>
      </dgm:t>
    </dgm:pt>
    <dgm:pt modelId="{F0F215AE-A82E-40FF-AB4E-2EDFE6DBBF4F}" type="sibTrans" cxnId="{368A8BB9-0B80-437D-9C15-4F5E56F2A8F0}">
      <dgm:prSet/>
      <dgm:spPr/>
      <dgm:t>
        <a:bodyPr/>
        <a:lstStyle/>
        <a:p>
          <a:endParaRPr lang="en-US"/>
        </a:p>
      </dgm:t>
    </dgm:pt>
    <dgm:pt modelId="{5E570D7F-A007-40D9-8659-9F342A54B045}" type="pres">
      <dgm:prSet presAssocID="{7D2FC646-99A1-4071-9CA3-428B3BAF159B}" presName="compositeShape" presStyleCnt="0">
        <dgm:presLayoutVars>
          <dgm:chMax val="7"/>
          <dgm:dir/>
          <dgm:resizeHandles val="exact"/>
        </dgm:presLayoutVars>
      </dgm:prSet>
      <dgm:spPr/>
    </dgm:pt>
    <dgm:pt modelId="{060A23A7-6016-42EE-8FBD-4F11A061687A}" type="pres">
      <dgm:prSet presAssocID="{7D2FC646-99A1-4071-9CA3-428B3BAF159B}" presName="wedge1" presStyleLbl="node1" presStyleIdx="0" presStyleCnt="4" custLinFactNeighborY="-2896"/>
      <dgm:spPr/>
    </dgm:pt>
    <dgm:pt modelId="{27103F47-728A-467C-AC91-67EC21734699}" type="pres">
      <dgm:prSet presAssocID="{7D2FC646-99A1-4071-9CA3-428B3BAF159B}" presName="wedge1Tx" presStyleLbl="node1" presStyleIdx="0" presStyleCnt="4">
        <dgm:presLayoutVars>
          <dgm:chMax val="0"/>
          <dgm:chPref val="0"/>
          <dgm:bulletEnabled val="1"/>
        </dgm:presLayoutVars>
      </dgm:prSet>
      <dgm:spPr/>
    </dgm:pt>
    <dgm:pt modelId="{A2DDA33C-CE32-4409-A948-CBCE8B2A89FC}" type="pres">
      <dgm:prSet presAssocID="{7D2FC646-99A1-4071-9CA3-428B3BAF159B}" presName="wedge2" presStyleLbl="node1" presStyleIdx="1" presStyleCnt="4" custLinFactNeighborY="-1082"/>
      <dgm:spPr/>
    </dgm:pt>
    <dgm:pt modelId="{0250A47B-2666-4CC2-848F-EDDB4F8F8ACE}" type="pres">
      <dgm:prSet presAssocID="{7D2FC646-99A1-4071-9CA3-428B3BAF159B}" presName="wedge2Tx" presStyleLbl="node1" presStyleIdx="1" presStyleCnt="4">
        <dgm:presLayoutVars>
          <dgm:chMax val="0"/>
          <dgm:chPref val="0"/>
          <dgm:bulletEnabled val="1"/>
        </dgm:presLayoutVars>
      </dgm:prSet>
      <dgm:spPr/>
    </dgm:pt>
    <dgm:pt modelId="{0E473137-2BA4-4B9A-AF04-FF575AE01D08}" type="pres">
      <dgm:prSet presAssocID="{7D2FC646-99A1-4071-9CA3-428B3BAF159B}" presName="wedge3" presStyleLbl="node1" presStyleIdx="2" presStyleCnt="4" custLinFactNeighborX="255" custLinFactNeighborY="-1082"/>
      <dgm:spPr/>
    </dgm:pt>
    <dgm:pt modelId="{3B4CAA6C-015F-423C-ABB2-85057C83DD0A}" type="pres">
      <dgm:prSet presAssocID="{7D2FC646-99A1-4071-9CA3-428B3BAF159B}" presName="wedge3Tx" presStyleLbl="node1" presStyleIdx="2" presStyleCnt="4">
        <dgm:presLayoutVars>
          <dgm:chMax val="0"/>
          <dgm:chPref val="0"/>
          <dgm:bulletEnabled val="1"/>
        </dgm:presLayoutVars>
      </dgm:prSet>
      <dgm:spPr/>
    </dgm:pt>
    <dgm:pt modelId="{972FCBF1-36C2-4520-BAD1-CC4FC124075F}" type="pres">
      <dgm:prSet presAssocID="{7D2FC646-99A1-4071-9CA3-428B3BAF159B}" presName="wedge4" presStyleLbl="node1" presStyleIdx="3" presStyleCnt="4" custScaleX="100294" custScaleY="99788"/>
      <dgm:spPr/>
    </dgm:pt>
    <dgm:pt modelId="{FF78F2B1-1C06-457F-8006-4FC39D62B673}" type="pres">
      <dgm:prSet presAssocID="{7D2FC646-99A1-4071-9CA3-428B3BAF159B}" presName="wedge4Tx" presStyleLbl="node1" presStyleIdx="3" presStyleCnt="4">
        <dgm:presLayoutVars>
          <dgm:chMax val="0"/>
          <dgm:chPref val="0"/>
          <dgm:bulletEnabled val="1"/>
        </dgm:presLayoutVars>
      </dgm:prSet>
      <dgm:spPr/>
    </dgm:pt>
  </dgm:ptLst>
  <dgm:cxnLst>
    <dgm:cxn modelId="{E5B6F838-8DAA-4E4D-83E0-0D1A88ADA885}" type="presOf" srcId="{A6E166F4-E3F4-4D5F-B50E-0E0D56944E4F}" destId="{27103F47-728A-467C-AC91-67EC21734699}" srcOrd="1" destOrd="0" presId="urn:microsoft.com/office/officeart/2005/8/layout/chart3"/>
    <dgm:cxn modelId="{EEC33940-9463-4BF4-A060-031D07F119E9}" type="presOf" srcId="{3BF6137B-4D35-41DC-87E4-6C8FE55CC50C}" destId="{3B4CAA6C-015F-423C-ABB2-85057C83DD0A}" srcOrd="1" destOrd="0" presId="urn:microsoft.com/office/officeart/2005/8/layout/chart3"/>
    <dgm:cxn modelId="{42080B49-C659-4D73-A5CA-7E7931A00229}" type="presOf" srcId="{3BF6137B-4D35-41DC-87E4-6C8FE55CC50C}" destId="{0E473137-2BA4-4B9A-AF04-FF575AE01D08}" srcOrd="0" destOrd="0" presId="urn:microsoft.com/office/officeart/2005/8/layout/chart3"/>
    <dgm:cxn modelId="{EC441B75-C1B7-480B-9669-599B135B6EA6}" type="presOf" srcId="{4DB917A4-4CD5-4894-A874-873191BC9C0D}" destId="{A2DDA33C-CE32-4409-A948-CBCE8B2A89FC}" srcOrd="0" destOrd="0" presId="urn:microsoft.com/office/officeart/2005/8/layout/chart3"/>
    <dgm:cxn modelId="{157EF77E-A507-4194-92EB-87BE281B541A}" type="presOf" srcId="{0A2203DC-A3DB-465C-B0A5-861D1BD5A361}" destId="{972FCBF1-36C2-4520-BAD1-CC4FC124075F}" srcOrd="0" destOrd="0" presId="urn:microsoft.com/office/officeart/2005/8/layout/chart3"/>
    <dgm:cxn modelId="{DD74807F-C304-4DAC-9767-2D3E0E5297DF}" type="presOf" srcId="{4DB917A4-4CD5-4894-A874-873191BC9C0D}" destId="{0250A47B-2666-4CC2-848F-EDDB4F8F8ACE}" srcOrd="1" destOrd="0" presId="urn:microsoft.com/office/officeart/2005/8/layout/chart3"/>
    <dgm:cxn modelId="{1147C99C-B6C6-4FCB-A130-A690E33DFBBD}" type="presOf" srcId="{7D2FC646-99A1-4071-9CA3-428B3BAF159B}" destId="{5E570D7F-A007-40D9-8659-9F342A54B045}" srcOrd="0" destOrd="0" presId="urn:microsoft.com/office/officeart/2005/8/layout/chart3"/>
    <dgm:cxn modelId="{6A5CD1A0-EEDC-41EA-B4B1-FDBB237F2058}" type="presOf" srcId="{A6E166F4-E3F4-4D5F-B50E-0E0D56944E4F}" destId="{060A23A7-6016-42EE-8FBD-4F11A061687A}" srcOrd="0" destOrd="0" presId="urn:microsoft.com/office/officeart/2005/8/layout/chart3"/>
    <dgm:cxn modelId="{368A8BB9-0B80-437D-9C15-4F5E56F2A8F0}" srcId="{7D2FC646-99A1-4071-9CA3-428B3BAF159B}" destId="{0A2203DC-A3DB-465C-B0A5-861D1BD5A361}" srcOrd="3" destOrd="0" parTransId="{0A9ED426-E114-46A9-9890-A1B77BB0C1B8}" sibTransId="{F0F215AE-A82E-40FF-AB4E-2EDFE6DBBF4F}"/>
    <dgm:cxn modelId="{A6C5E1CE-37D6-4FC9-8076-8CEB9E25078B}" type="presOf" srcId="{0A2203DC-A3DB-465C-B0A5-861D1BD5A361}" destId="{FF78F2B1-1C06-457F-8006-4FC39D62B673}" srcOrd="1" destOrd="0" presId="urn:microsoft.com/office/officeart/2005/8/layout/chart3"/>
    <dgm:cxn modelId="{6FC062D1-5F2D-4A68-A228-168679A3CDB1}" srcId="{7D2FC646-99A1-4071-9CA3-428B3BAF159B}" destId="{3BF6137B-4D35-41DC-87E4-6C8FE55CC50C}" srcOrd="2" destOrd="0" parTransId="{89BB3F3A-7D86-4ADC-BEEC-2CA86C11A96C}" sibTransId="{880F96D9-BE65-48BD-A4BD-F0FE05D1A0B4}"/>
    <dgm:cxn modelId="{B2F2C6DC-B34A-4F3A-AB01-1519F363E089}" srcId="{7D2FC646-99A1-4071-9CA3-428B3BAF159B}" destId="{4DB917A4-4CD5-4894-A874-873191BC9C0D}" srcOrd="1" destOrd="0" parTransId="{D3454029-CAD7-4A88-A6B0-FE65AD53969C}" sibTransId="{6ACF97FA-BF79-4306-A4DB-3AAEA72C1225}"/>
    <dgm:cxn modelId="{FDC475F5-6E7E-410B-965A-38A4973D094C}" srcId="{7D2FC646-99A1-4071-9CA3-428B3BAF159B}" destId="{A6E166F4-E3F4-4D5F-B50E-0E0D56944E4F}" srcOrd="0" destOrd="0" parTransId="{20DA9997-24BB-4C6C-AC02-E86A38961B93}" sibTransId="{B850586C-FD7D-4085-8F40-6087BAFD5F6B}"/>
    <dgm:cxn modelId="{86EE4C65-F451-4060-9D35-9838A3EE3D8E}" type="presParOf" srcId="{5E570D7F-A007-40D9-8659-9F342A54B045}" destId="{060A23A7-6016-42EE-8FBD-4F11A061687A}" srcOrd="0" destOrd="0" presId="urn:microsoft.com/office/officeart/2005/8/layout/chart3"/>
    <dgm:cxn modelId="{2EE95EEF-79E1-4FCF-93B5-68A2B4BD6004}" type="presParOf" srcId="{5E570D7F-A007-40D9-8659-9F342A54B045}" destId="{27103F47-728A-467C-AC91-67EC21734699}" srcOrd="1" destOrd="0" presId="urn:microsoft.com/office/officeart/2005/8/layout/chart3"/>
    <dgm:cxn modelId="{E1F42B87-E4B5-416E-930A-E572446D0CBA}" type="presParOf" srcId="{5E570D7F-A007-40D9-8659-9F342A54B045}" destId="{A2DDA33C-CE32-4409-A948-CBCE8B2A89FC}" srcOrd="2" destOrd="0" presId="urn:microsoft.com/office/officeart/2005/8/layout/chart3"/>
    <dgm:cxn modelId="{1C6CD738-A67C-4816-8C56-BCBD39CEFBAA}" type="presParOf" srcId="{5E570D7F-A007-40D9-8659-9F342A54B045}" destId="{0250A47B-2666-4CC2-848F-EDDB4F8F8ACE}" srcOrd="3" destOrd="0" presId="urn:microsoft.com/office/officeart/2005/8/layout/chart3"/>
    <dgm:cxn modelId="{B4BA1624-E7EB-4375-B9AD-C34A689ECDB2}" type="presParOf" srcId="{5E570D7F-A007-40D9-8659-9F342A54B045}" destId="{0E473137-2BA4-4B9A-AF04-FF575AE01D08}" srcOrd="4" destOrd="0" presId="urn:microsoft.com/office/officeart/2005/8/layout/chart3"/>
    <dgm:cxn modelId="{EC3AD571-C327-4076-8B9A-7FF054F90583}" type="presParOf" srcId="{5E570D7F-A007-40D9-8659-9F342A54B045}" destId="{3B4CAA6C-015F-423C-ABB2-85057C83DD0A}" srcOrd="5" destOrd="0" presId="urn:microsoft.com/office/officeart/2005/8/layout/chart3"/>
    <dgm:cxn modelId="{FE2EEC89-70A8-451A-96A4-3ACBA6AC6BFD}" type="presParOf" srcId="{5E570D7F-A007-40D9-8659-9F342A54B045}" destId="{972FCBF1-36C2-4520-BAD1-CC4FC124075F}" srcOrd="6" destOrd="0" presId="urn:microsoft.com/office/officeart/2005/8/layout/chart3"/>
    <dgm:cxn modelId="{12741C87-967E-4932-8DB5-41878FBE2A81}" type="presParOf" srcId="{5E570D7F-A007-40D9-8659-9F342A54B045}" destId="{FF78F2B1-1C06-457F-8006-4FC39D62B673}" srcOrd="7" destOrd="0" presId="urn:microsoft.com/office/officeart/2005/8/layout/chart3"/>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583ABAE-5412-4825-BC8A-1FF719CA0B2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533F3C7-318B-463F-A0B4-8F43CAC839B2}">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a:solidFill>
                <a:schemeClr val="bg1"/>
              </a:solidFill>
              <a:latin typeface="Times New Roman" panose="02020603050405020304" pitchFamily="18" charset="0"/>
              <a:cs typeface="Times New Roman" panose="02020603050405020304" pitchFamily="18" charset="0"/>
            </a:rPr>
            <a:t>DCTF WEB</a:t>
          </a:r>
        </a:p>
      </dgm:t>
    </dgm:pt>
    <dgm:pt modelId="{2CD1ADDE-2EDF-4294-9153-30AB0B61130A}" type="parTrans" cxnId="{D721B94D-5717-4F4E-87DF-7EE7FBC729F1}">
      <dgm:prSet/>
      <dgm:spPr/>
      <dgm:t>
        <a:bodyPr/>
        <a:lstStyle/>
        <a:p>
          <a:endParaRPr lang="en-US"/>
        </a:p>
      </dgm:t>
    </dgm:pt>
    <dgm:pt modelId="{F6B67B91-FFA1-4BCE-9A34-5942CC88DD63}" type="sibTrans" cxnId="{D721B94D-5717-4F4E-87DF-7EE7FBC729F1}">
      <dgm:prSet/>
      <dgm:spPr/>
      <dgm:t>
        <a:bodyPr/>
        <a:lstStyle/>
        <a:p>
          <a:endParaRPr lang="en-US"/>
        </a:p>
      </dgm:t>
    </dgm:pt>
    <dgm:pt modelId="{86F7B6DF-588E-4AAD-853A-0B3E8DAC0519}">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S-5001 INSS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F33D63C2-9502-4B14-949C-F378D18DA684}" type="parTrans" cxnId="{BD5E274D-E52D-47CE-A8E6-A3D70D2EE289}">
      <dgm:prSet/>
      <dgm:spPr/>
      <dgm:t>
        <a:bodyPr/>
        <a:lstStyle/>
        <a:p>
          <a:endParaRPr lang="en-US"/>
        </a:p>
      </dgm:t>
    </dgm:pt>
    <dgm:pt modelId="{BC3D5C3F-F2F4-49BF-9E02-6E142F49E2B5}" type="sibTrans" cxnId="{BD5E274D-E52D-47CE-A8E6-A3D70D2EE289}">
      <dgm:prSet/>
      <dgm:spPr/>
      <dgm:t>
        <a:bodyPr/>
        <a:lstStyle/>
        <a:p>
          <a:endParaRPr lang="en-US"/>
        </a:p>
      </dgm:t>
    </dgm:pt>
    <dgm:pt modelId="{61E2E965-477E-48B8-BB17-DA9B1EC063DE}">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S-5011 INSS </a:t>
          </a:r>
          <a:r>
            <a:rPr lang="en-US" sz="2300" b="0" dirty="0" err="1">
              <a:solidFill>
                <a:schemeClr val="bg1"/>
              </a:solidFill>
              <a:latin typeface="Times New Roman" panose="02020603050405020304" pitchFamily="18" charset="0"/>
              <a:cs typeface="Times New Roman" panose="02020603050405020304" pitchFamily="18" charset="0"/>
            </a:rPr>
            <a:t>Empresa</a:t>
          </a:r>
          <a:r>
            <a:rPr lang="en-US" sz="2300" b="0" dirty="0">
              <a:solidFill>
                <a:schemeClr val="bg1"/>
              </a:solidFill>
              <a:latin typeface="Times New Roman" panose="02020603050405020304" pitchFamily="18" charset="0"/>
              <a:cs typeface="Times New Roman" panose="02020603050405020304" pitchFamily="18" charset="0"/>
            </a:rPr>
            <a:t> </a:t>
          </a:r>
        </a:p>
      </dgm:t>
    </dgm:pt>
    <dgm:pt modelId="{4236B900-09DC-4D4D-841F-8EDCD9049507}" type="parTrans" cxnId="{04C48692-07BD-4400-B533-8DB6A44EAB33}">
      <dgm:prSet/>
      <dgm:spPr/>
      <dgm:t>
        <a:bodyPr/>
        <a:lstStyle/>
        <a:p>
          <a:endParaRPr lang="en-US"/>
        </a:p>
      </dgm:t>
    </dgm:pt>
    <dgm:pt modelId="{DC5832BA-56D3-45E4-9024-CC67C03981AB}" type="sibTrans" cxnId="{04C48692-07BD-4400-B533-8DB6A44EAB33}">
      <dgm:prSet/>
      <dgm:spPr/>
      <dgm:t>
        <a:bodyPr/>
        <a:lstStyle/>
        <a:p>
          <a:endParaRPr lang="en-US"/>
        </a:p>
      </dgm:t>
    </dgm:pt>
    <dgm:pt modelId="{50EB8E9D-F49B-45B8-825E-07BAB80B5CA5}">
      <dgm:prSe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S-5002 IRRF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A4182D08-CACA-4349-8072-FDF4B80BCC29}" type="parTrans" cxnId="{8A977525-4B54-4CE6-975D-2A8B41649732}">
      <dgm:prSet/>
      <dgm:spPr/>
      <dgm:t>
        <a:bodyPr/>
        <a:lstStyle/>
        <a:p>
          <a:endParaRPr lang="en-US"/>
        </a:p>
      </dgm:t>
    </dgm:pt>
    <dgm:pt modelId="{C94F1589-B79D-471F-B6DC-BE73DC89C6F8}" type="sibTrans" cxnId="{8A977525-4B54-4CE6-975D-2A8B41649732}">
      <dgm:prSet/>
      <dgm:spPr/>
      <dgm:t>
        <a:bodyPr/>
        <a:lstStyle/>
        <a:p>
          <a:endParaRPr lang="en-US"/>
        </a:p>
      </dgm:t>
    </dgm:pt>
    <dgm:pt modelId="{3BDB5D1B-1B68-4B71-99F9-73466022BEA9}">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E626A6A2-B549-462D-9076-8EC92D26E2DA}" type="parTrans" cxnId="{BF19A370-CD83-4FD7-8EF7-EBE65111DC59}">
      <dgm:prSet/>
      <dgm:spPr/>
      <dgm:t>
        <a:bodyPr/>
        <a:lstStyle/>
        <a:p>
          <a:endParaRPr lang="en-US"/>
        </a:p>
      </dgm:t>
    </dgm:pt>
    <dgm:pt modelId="{7CC10EBA-06C8-46CB-94E1-1463A379F8C8}" type="sibTrans" cxnId="{BF19A370-CD83-4FD7-8EF7-EBE65111DC59}">
      <dgm:prSet/>
      <dgm:spPr/>
      <dgm:t>
        <a:bodyPr/>
        <a:lstStyle/>
        <a:p>
          <a:endParaRPr lang="en-US"/>
        </a:p>
      </dgm:t>
    </dgm:pt>
    <dgm:pt modelId="{710206F7-88B2-497B-89F3-ACB748987F4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- 1210</a:t>
          </a:r>
        </a:p>
      </dgm:t>
    </dgm:pt>
    <dgm:pt modelId="{1A805AE4-5F3B-4809-9AD4-14887AB732ED}" type="parTrans" cxnId="{C9D460F8-B039-4D7E-9412-8E096A02A365}">
      <dgm:prSet/>
      <dgm:spPr/>
      <dgm:t>
        <a:bodyPr/>
        <a:lstStyle/>
        <a:p>
          <a:endParaRPr lang="en-US"/>
        </a:p>
      </dgm:t>
    </dgm:pt>
    <dgm:pt modelId="{4CB9E93B-2A29-4376-929B-B4BA6CA49D4B}" type="sibTrans" cxnId="{C9D460F8-B039-4D7E-9412-8E096A02A365}">
      <dgm:prSet/>
      <dgm:spPr/>
      <dgm:t>
        <a:bodyPr/>
        <a:lstStyle/>
        <a:p>
          <a:endParaRPr lang="en-US"/>
        </a:p>
      </dgm:t>
    </dgm:pt>
    <dgm:pt modelId="{DB8DD5C8-AA2F-4394-AEBD-AB8F052FEA7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- 1299</a:t>
          </a:r>
        </a:p>
      </dgm:t>
    </dgm:pt>
    <dgm:pt modelId="{7C86EEB5-007D-4547-B787-A0954D524830}" type="parTrans" cxnId="{C2AB888A-46FB-42B9-BD09-10DCA20D8C74}">
      <dgm:prSet/>
      <dgm:spPr/>
      <dgm:t>
        <a:bodyPr/>
        <a:lstStyle/>
        <a:p>
          <a:endParaRPr lang="en-US"/>
        </a:p>
      </dgm:t>
    </dgm:pt>
    <dgm:pt modelId="{EF1062EC-5019-4B90-8EC5-063EA716111A}" type="sibTrans" cxnId="{C2AB888A-46FB-42B9-BD09-10DCA20D8C74}">
      <dgm:prSet/>
      <dgm:spPr/>
      <dgm:t>
        <a:bodyPr/>
        <a:lstStyle/>
        <a:p>
          <a:endParaRPr lang="en-US"/>
        </a:p>
      </dgm:t>
    </dgm:pt>
    <dgm:pt modelId="{5383A587-27A6-4A7F-B342-B6C1A8702ED9}">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BA62ECFF-E3FD-45B8-8A10-74C2113FA885}" type="parTrans" cxnId="{6F60515C-5A3B-4F7D-A174-11BFCE981E4B}">
      <dgm:prSet/>
      <dgm:spPr/>
      <dgm:t>
        <a:bodyPr/>
        <a:lstStyle/>
        <a:p>
          <a:endParaRPr lang="en-US"/>
        </a:p>
      </dgm:t>
    </dgm:pt>
    <dgm:pt modelId="{F87E5B68-08A7-4B1C-952F-533842E62FAA}" type="sibTrans" cxnId="{6F60515C-5A3B-4F7D-A174-11BFCE981E4B}">
      <dgm:prSet/>
      <dgm:spPr/>
      <dgm:t>
        <a:bodyPr/>
        <a:lstStyle/>
        <a:p>
          <a:endParaRPr lang="en-US"/>
        </a:p>
      </dgm:t>
    </dgm:pt>
    <dgm:pt modelId="{B393B487-790A-428A-B085-E951347411F9}">
      <dgm:prSet phldrT="[Tex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58C052BE-5730-4B09-B7E0-C348942D4337}" type="parTrans" cxnId="{251D659A-B18E-4DFC-A3DA-8CED4862402B}">
      <dgm:prSet/>
      <dgm:spPr/>
      <dgm:t>
        <a:bodyPr/>
        <a:lstStyle/>
        <a:p>
          <a:endParaRPr lang="en-US"/>
        </a:p>
      </dgm:t>
    </dgm:pt>
    <dgm:pt modelId="{E807CA4B-A89E-4D61-A76A-DF02C2A03A59}" type="sibTrans" cxnId="{251D659A-B18E-4DFC-A3DA-8CED4862402B}">
      <dgm:prSet/>
      <dgm:spPr/>
      <dgm:t>
        <a:bodyPr/>
        <a:lstStyle/>
        <a:p>
          <a:endParaRPr lang="en-US"/>
        </a:p>
      </dgm:t>
    </dgm:pt>
    <dgm:pt modelId="{9731B5CC-D767-4AAB-B2F7-D94F3335D4A3}">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S-5003 FGTS </a:t>
          </a:r>
          <a:r>
            <a:rPr lang="en-US" sz="2300" b="0" dirty="0" err="1">
              <a:solidFill>
                <a:schemeClr val="tx1"/>
              </a:solidFill>
              <a:latin typeface="Times New Roman" panose="02020603050405020304" pitchFamily="18" charset="0"/>
              <a:cs typeface="Times New Roman" panose="02020603050405020304" pitchFamily="18" charset="0"/>
            </a:rPr>
            <a:t>Trabalhador</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80E4DADD-CE44-4A28-8443-1ADA3C8A47B6}" type="parTrans" cxnId="{EAC5E9E9-1012-4AB1-8DDE-2431B22C7927}">
      <dgm:prSet/>
      <dgm:spPr/>
      <dgm:t>
        <a:bodyPr/>
        <a:lstStyle/>
        <a:p>
          <a:endParaRPr lang="en-US"/>
        </a:p>
      </dgm:t>
    </dgm:pt>
    <dgm:pt modelId="{9CBDF666-DC9F-4BA1-AD66-58FF27C84EB5}" type="sibTrans" cxnId="{EAC5E9E9-1012-4AB1-8DDE-2431B22C7927}">
      <dgm:prSet/>
      <dgm:spPr/>
      <dgm:t>
        <a:bodyPr/>
        <a:lstStyle/>
        <a:p>
          <a:endParaRPr lang="en-US"/>
        </a:p>
      </dgm:t>
    </dgm:pt>
    <dgm:pt modelId="{D4C2B0C8-B24F-40B3-B272-E29FFAF8E140}">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S-5013 FGTS </a:t>
          </a:r>
          <a:r>
            <a:rPr lang="en-US" sz="2300" b="0" dirty="0" err="1">
              <a:solidFill>
                <a:schemeClr val="tx1"/>
              </a:solidFill>
              <a:latin typeface="Times New Roman" panose="02020603050405020304" pitchFamily="18" charset="0"/>
              <a:cs typeface="Times New Roman" panose="02020603050405020304" pitchFamily="18" charset="0"/>
            </a:rPr>
            <a:t>por</a:t>
          </a:r>
          <a:r>
            <a:rPr lang="en-US" sz="2300" b="0" dirty="0">
              <a:solidFill>
                <a:schemeClr val="tx1"/>
              </a:solidFill>
              <a:latin typeface="Times New Roman" panose="02020603050405020304" pitchFamily="18" charset="0"/>
              <a:cs typeface="Times New Roman" panose="02020603050405020304" pitchFamily="18" charset="0"/>
            </a:rPr>
            <a:t> </a:t>
          </a:r>
          <a:r>
            <a:rPr lang="en-US" sz="2300" b="0" dirty="0" err="1">
              <a:solidFill>
                <a:schemeClr val="tx1"/>
              </a:solidFill>
              <a:latin typeface="Times New Roman" panose="02020603050405020304" pitchFamily="18" charset="0"/>
              <a:cs typeface="Times New Roman" panose="02020603050405020304" pitchFamily="18" charset="0"/>
            </a:rPr>
            <a:t>empresa</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60A31AF9-D0C7-43C8-951A-46B7F4AB0025}" type="parTrans" cxnId="{793D3ECD-F23F-4E09-A0BA-1F0751C5F181}">
      <dgm:prSet/>
      <dgm:spPr/>
      <dgm:t>
        <a:bodyPr/>
        <a:lstStyle/>
        <a:p>
          <a:endParaRPr lang="en-US"/>
        </a:p>
      </dgm:t>
    </dgm:pt>
    <dgm:pt modelId="{D72E6AD1-ED28-4D9E-8C63-D18921012552}" type="sibTrans" cxnId="{793D3ECD-F23F-4E09-A0BA-1F0751C5F181}">
      <dgm:prSet/>
      <dgm:spPr/>
      <dgm:t>
        <a:bodyPr/>
        <a:lstStyle/>
        <a:p>
          <a:endParaRPr lang="en-US"/>
        </a:p>
      </dgm:t>
    </dgm:pt>
    <dgm:pt modelId="{C5C58B8F-4839-453B-A9FC-75E9E93E4A32}" type="pres">
      <dgm:prSet presAssocID="{B583ABAE-5412-4825-BC8A-1FF719CA0B26}" presName="Name0" presStyleCnt="0">
        <dgm:presLayoutVars>
          <dgm:chPref val="1"/>
          <dgm:dir/>
          <dgm:animOne val="branch"/>
          <dgm:animLvl val="lvl"/>
          <dgm:resizeHandles val="exact"/>
        </dgm:presLayoutVars>
      </dgm:prSet>
      <dgm:spPr/>
    </dgm:pt>
    <dgm:pt modelId="{9E7C1004-215E-4C9A-89EE-CB0AD6F8729E}" type="pres">
      <dgm:prSet presAssocID="{1533F3C7-318B-463F-A0B4-8F43CAC839B2}" presName="root1" presStyleCnt="0"/>
      <dgm:spPr/>
    </dgm:pt>
    <dgm:pt modelId="{FE4C21A2-9301-4936-A5AB-7CEACF1D9E97}" type="pres">
      <dgm:prSet presAssocID="{1533F3C7-318B-463F-A0B4-8F43CAC839B2}" presName="LevelOneTextNode" presStyleLbl="node0" presStyleIdx="0" presStyleCnt="1" custAng="0" custScaleX="126186" custLinFactNeighborX="-46115" custLinFactNeighborY="1959">
        <dgm:presLayoutVars>
          <dgm:chPref val="3"/>
        </dgm:presLayoutVars>
      </dgm:prSet>
      <dgm:spPr/>
    </dgm:pt>
    <dgm:pt modelId="{1FF8A010-C1A2-40A6-9A4A-5C379D8D946A}" type="pres">
      <dgm:prSet presAssocID="{1533F3C7-318B-463F-A0B4-8F43CAC839B2}" presName="level2hierChild" presStyleCnt="0"/>
      <dgm:spPr/>
    </dgm:pt>
    <dgm:pt modelId="{519818D9-CC24-4C1E-89C2-7E4642BBF5D4}" type="pres">
      <dgm:prSet presAssocID="{F33D63C2-9502-4B14-949C-F378D18DA684}" presName="conn2-1" presStyleLbl="parChTrans1D2" presStyleIdx="0" presStyleCnt="5"/>
      <dgm:spPr/>
    </dgm:pt>
    <dgm:pt modelId="{5468E5BA-5022-4C5E-8CE3-54D98172C1B5}" type="pres">
      <dgm:prSet presAssocID="{F33D63C2-9502-4B14-949C-F378D18DA684}" presName="connTx" presStyleLbl="parChTrans1D2" presStyleIdx="0" presStyleCnt="5"/>
      <dgm:spPr/>
    </dgm:pt>
    <dgm:pt modelId="{9584EA78-EFA5-4DDB-A465-2FB0AB80AA90}" type="pres">
      <dgm:prSet presAssocID="{86F7B6DF-588E-4AAD-853A-0B3E8DAC0519}" presName="root2" presStyleCnt="0"/>
      <dgm:spPr/>
    </dgm:pt>
    <dgm:pt modelId="{2DD45D01-00B4-40F7-A077-C1EAC2D501B5}" type="pres">
      <dgm:prSet presAssocID="{86F7B6DF-588E-4AAD-853A-0B3E8DAC0519}" presName="LevelTwoTextNode" presStyleLbl="node2" presStyleIdx="0" presStyleCnt="5">
        <dgm:presLayoutVars>
          <dgm:chPref val="3"/>
        </dgm:presLayoutVars>
      </dgm:prSet>
      <dgm:spPr/>
    </dgm:pt>
    <dgm:pt modelId="{FB92EE03-41F9-4DA5-87AC-27D36442B167}" type="pres">
      <dgm:prSet presAssocID="{86F7B6DF-588E-4AAD-853A-0B3E8DAC0519}" presName="level3hierChild" presStyleCnt="0"/>
      <dgm:spPr/>
    </dgm:pt>
    <dgm:pt modelId="{6254E82D-3969-4BCE-8608-F6C6D62FDB14}" type="pres">
      <dgm:prSet presAssocID="{E626A6A2-B549-462D-9076-8EC92D26E2DA}" presName="conn2-1" presStyleLbl="parChTrans1D3" presStyleIdx="0" presStyleCnt="5"/>
      <dgm:spPr/>
    </dgm:pt>
    <dgm:pt modelId="{A3A362DC-B28C-4032-A5CA-8FD37BBB79A8}" type="pres">
      <dgm:prSet presAssocID="{E626A6A2-B549-462D-9076-8EC92D26E2DA}" presName="connTx" presStyleLbl="parChTrans1D3" presStyleIdx="0" presStyleCnt="5"/>
      <dgm:spPr/>
    </dgm:pt>
    <dgm:pt modelId="{C65B5C92-1057-46A7-9901-411DF75652F7}" type="pres">
      <dgm:prSet presAssocID="{3BDB5D1B-1B68-4B71-99F9-73466022BEA9}" presName="root2" presStyleCnt="0"/>
      <dgm:spPr/>
    </dgm:pt>
    <dgm:pt modelId="{8317DBDA-4740-45D4-9EF1-4C1ABEC5F1DF}" type="pres">
      <dgm:prSet presAssocID="{3BDB5D1B-1B68-4B71-99F9-73466022BEA9}" presName="LevelTwoTextNode" presStyleLbl="node3" presStyleIdx="0" presStyleCnt="5">
        <dgm:presLayoutVars>
          <dgm:chPref val="3"/>
        </dgm:presLayoutVars>
      </dgm:prSet>
      <dgm:spPr/>
    </dgm:pt>
    <dgm:pt modelId="{737000D8-2443-4D83-9F08-1EE9350E7C47}" type="pres">
      <dgm:prSet presAssocID="{3BDB5D1B-1B68-4B71-99F9-73466022BEA9}" presName="level3hierChild" presStyleCnt="0"/>
      <dgm:spPr/>
    </dgm:pt>
    <dgm:pt modelId="{BF086575-F3E9-4722-AC81-57E973E37B05}" type="pres">
      <dgm:prSet presAssocID="{A4182D08-CACA-4349-8072-FDF4B80BCC29}" presName="conn2-1" presStyleLbl="parChTrans1D2" presStyleIdx="1" presStyleCnt="5"/>
      <dgm:spPr/>
    </dgm:pt>
    <dgm:pt modelId="{23A56680-E5B0-456F-8FC7-A7E3A99A82B8}" type="pres">
      <dgm:prSet presAssocID="{A4182D08-CACA-4349-8072-FDF4B80BCC29}" presName="connTx" presStyleLbl="parChTrans1D2" presStyleIdx="1" presStyleCnt="5"/>
      <dgm:spPr/>
    </dgm:pt>
    <dgm:pt modelId="{8C97ACD7-787A-495D-A8DB-4E42A1B1161E}" type="pres">
      <dgm:prSet presAssocID="{50EB8E9D-F49B-45B8-825E-07BAB80B5CA5}" presName="root2" presStyleCnt="0"/>
      <dgm:spPr/>
    </dgm:pt>
    <dgm:pt modelId="{36A3721B-4E02-482D-85C4-B57E29408E2B}" type="pres">
      <dgm:prSet presAssocID="{50EB8E9D-F49B-45B8-825E-07BAB80B5CA5}" presName="LevelTwoTextNode" presStyleLbl="node2" presStyleIdx="1" presStyleCnt="5">
        <dgm:presLayoutVars>
          <dgm:chPref val="3"/>
        </dgm:presLayoutVars>
      </dgm:prSet>
      <dgm:spPr/>
    </dgm:pt>
    <dgm:pt modelId="{9DD4D890-A5AE-4491-84F5-47E7DD94C330}" type="pres">
      <dgm:prSet presAssocID="{50EB8E9D-F49B-45B8-825E-07BAB80B5CA5}" presName="level3hierChild" presStyleCnt="0"/>
      <dgm:spPr/>
    </dgm:pt>
    <dgm:pt modelId="{48673BF0-04FA-4B94-A4D4-8339622A0CFC}" type="pres">
      <dgm:prSet presAssocID="{1A805AE4-5F3B-4809-9AD4-14887AB732ED}" presName="conn2-1" presStyleLbl="parChTrans1D3" presStyleIdx="1" presStyleCnt="5"/>
      <dgm:spPr/>
    </dgm:pt>
    <dgm:pt modelId="{9AB32F4A-CE8F-4D3E-9E81-946F2DF0299D}" type="pres">
      <dgm:prSet presAssocID="{1A805AE4-5F3B-4809-9AD4-14887AB732ED}" presName="connTx" presStyleLbl="parChTrans1D3" presStyleIdx="1" presStyleCnt="5"/>
      <dgm:spPr/>
    </dgm:pt>
    <dgm:pt modelId="{471DCA57-0C8F-4CED-823B-1E317C48623A}" type="pres">
      <dgm:prSet presAssocID="{710206F7-88B2-497B-89F3-ACB748987F43}" presName="root2" presStyleCnt="0"/>
      <dgm:spPr/>
    </dgm:pt>
    <dgm:pt modelId="{3C3024CA-05EE-44E3-801C-7DBE361663F5}" type="pres">
      <dgm:prSet presAssocID="{710206F7-88B2-497B-89F3-ACB748987F43}" presName="LevelTwoTextNode" presStyleLbl="node3" presStyleIdx="1" presStyleCnt="5">
        <dgm:presLayoutVars>
          <dgm:chPref val="3"/>
        </dgm:presLayoutVars>
      </dgm:prSet>
      <dgm:spPr/>
    </dgm:pt>
    <dgm:pt modelId="{A719B5B0-B81F-4A7C-91BB-E623CEC40709}" type="pres">
      <dgm:prSet presAssocID="{710206F7-88B2-497B-89F3-ACB748987F43}" presName="level3hierChild" presStyleCnt="0"/>
      <dgm:spPr/>
    </dgm:pt>
    <dgm:pt modelId="{D0ED70BF-A5AB-427C-A77B-0FF7612EB823}" type="pres">
      <dgm:prSet presAssocID="{80E4DADD-CE44-4A28-8443-1ADA3C8A47B6}" presName="conn2-1" presStyleLbl="parChTrans1D2" presStyleIdx="2" presStyleCnt="5"/>
      <dgm:spPr/>
    </dgm:pt>
    <dgm:pt modelId="{ABAC1207-686E-4421-90B2-6696F28E945D}" type="pres">
      <dgm:prSet presAssocID="{80E4DADD-CE44-4A28-8443-1ADA3C8A47B6}" presName="connTx" presStyleLbl="parChTrans1D2" presStyleIdx="2" presStyleCnt="5"/>
      <dgm:spPr/>
    </dgm:pt>
    <dgm:pt modelId="{035079CC-A049-448D-93DA-0EDD2F582CE9}" type="pres">
      <dgm:prSet presAssocID="{9731B5CC-D767-4AAB-B2F7-D94F3335D4A3}" presName="root2" presStyleCnt="0"/>
      <dgm:spPr/>
    </dgm:pt>
    <dgm:pt modelId="{0236463A-4E17-4304-9FDA-5146B02E8FE2}" type="pres">
      <dgm:prSet presAssocID="{9731B5CC-D767-4AAB-B2F7-D94F3335D4A3}" presName="LevelTwoTextNode" presStyleLbl="node2" presStyleIdx="2" presStyleCnt="5">
        <dgm:presLayoutVars>
          <dgm:chPref val="3"/>
        </dgm:presLayoutVars>
      </dgm:prSet>
      <dgm:spPr/>
    </dgm:pt>
    <dgm:pt modelId="{E0C5F4EF-A276-4F7D-86E4-1CB0723C17CD}" type="pres">
      <dgm:prSet presAssocID="{9731B5CC-D767-4AAB-B2F7-D94F3335D4A3}" presName="level3hierChild" presStyleCnt="0"/>
      <dgm:spPr/>
    </dgm:pt>
    <dgm:pt modelId="{72A7D75A-C4CB-42EA-A7C4-E1EE63E5C3E0}" type="pres">
      <dgm:prSet presAssocID="{BA62ECFF-E3FD-45B8-8A10-74C2113FA885}" presName="conn2-1" presStyleLbl="parChTrans1D3" presStyleIdx="2" presStyleCnt="5"/>
      <dgm:spPr/>
    </dgm:pt>
    <dgm:pt modelId="{26F20158-2C70-4450-B0CB-3464E78F76B4}" type="pres">
      <dgm:prSet presAssocID="{BA62ECFF-E3FD-45B8-8A10-74C2113FA885}" presName="connTx" presStyleLbl="parChTrans1D3" presStyleIdx="2" presStyleCnt="5"/>
      <dgm:spPr/>
    </dgm:pt>
    <dgm:pt modelId="{68ACB24F-6FC6-49B2-A203-10086C36F00B}" type="pres">
      <dgm:prSet presAssocID="{5383A587-27A6-4A7F-B342-B6C1A8702ED9}" presName="root2" presStyleCnt="0"/>
      <dgm:spPr/>
    </dgm:pt>
    <dgm:pt modelId="{03812411-F4C0-46D2-A50E-7D09108BB1D3}" type="pres">
      <dgm:prSet presAssocID="{5383A587-27A6-4A7F-B342-B6C1A8702ED9}" presName="LevelTwoTextNode" presStyleLbl="node3" presStyleIdx="2" presStyleCnt="5">
        <dgm:presLayoutVars>
          <dgm:chPref val="3"/>
        </dgm:presLayoutVars>
      </dgm:prSet>
      <dgm:spPr/>
    </dgm:pt>
    <dgm:pt modelId="{DF3B3196-EB27-407B-9C64-983331AA49FC}" type="pres">
      <dgm:prSet presAssocID="{5383A587-27A6-4A7F-B342-B6C1A8702ED9}" presName="level3hierChild" presStyleCnt="0"/>
      <dgm:spPr/>
    </dgm:pt>
    <dgm:pt modelId="{A3AA6EE9-192B-4063-B332-537E228D4DF9}" type="pres">
      <dgm:prSet presAssocID="{4236B900-09DC-4D4D-841F-8EDCD9049507}" presName="conn2-1" presStyleLbl="parChTrans1D2" presStyleIdx="3" presStyleCnt="5"/>
      <dgm:spPr/>
    </dgm:pt>
    <dgm:pt modelId="{924D1D1F-D1D2-4A4C-A10F-5E602248E777}" type="pres">
      <dgm:prSet presAssocID="{4236B900-09DC-4D4D-841F-8EDCD9049507}" presName="connTx" presStyleLbl="parChTrans1D2" presStyleIdx="3" presStyleCnt="5"/>
      <dgm:spPr/>
    </dgm:pt>
    <dgm:pt modelId="{51DEE0F2-16AA-4BBC-A7F1-D6725BEC0F66}" type="pres">
      <dgm:prSet presAssocID="{61E2E965-477E-48B8-BB17-DA9B1EC063DE}" presName="root2" presStyleCnt="0"/>
      <dgm:spPr/>
    </dgm:pt>
    <dgm:pt modelId="{E219B199-65A4-43FE-8D64-95BA59DC8C17}" type="pres">
      <dgm:prSet presAssocID="{61E2E965-477E-48B8-BB17-DA9B1EC063DE}" presName="LevelTwoTextNode" presStyleLbl="node2" presStyleIdx="3" presStyleCnt="5">
        <dgm:presLayoutVars>
          <dgm:chPref val="3"/>
        </dgm:presLayoutVars>
      </dgm:prSet>
      <dgm:spPr/>
    </dgm:pt>
    <dgm:pt modelId="{15CBB077-615A-4D26-BA5D-E740FD72FB1F}" type="pres">
      <dgm:prSet presAssocID="{61E2E965-477E-48B8-BB17-DA9B1EC063DE}" presName="level3hierChild" presStyleCnt="0"/>
      <dgm:spPr/>
    </dgm:pt>
    <dgm:pt modelId="{33833449-56CF-46A8-AEA9-342F5C198E4B}" type="pres">
      <dgm:prSet presAssocID="{7C86EEB5-007D-4547-B787-A0954D524830}" presName="conn2-1" presStyleLbl="parChTrans1D3" presStyleIdx="3" presStyleCnt="5"/>
      <dgm:spPr/>
    </dgm:pt>
    <dgm:pt modelId="{687B92C8-3EF2-4463-AB7E-818E7F107B9A}" type="pres">
      <dgm:prSet presAssocID="{7C86EEB5-007D-4547-B787-A0954D524830}" presName="connTx" presStyleLbl="parChTrans1D3" presStyleIdx="3" presStyleCnt="5"/>
      <dgm:spPr/>
    </dgm:pt>
    <dgm:pt modelId="{30C59D7B-DC60-4169-9B23-82DA697FDA9D}" type="pres">
      <dgm:prSet presAssocID="{DB8DD5C8-AA2F-4394-AEBD-AB8F052FEA73}" presName="root2" presStyleCnt="0"/>
      <dgm:spPr/>
    </dgm:pt>
    <dgm:pt modelId="{EA57A6E1-A3DA-47CB-93DA-C6232EC08151}" type="pres">
      <dgm:prSet presAssocID="{DB8DD5C8-AA2F-4394-AEBD-AB8F052FEA73}" presName="LevelTwoTextNode" presStyleLbl="node3" presStyleIdx="3" presStyleCnt="5">
        <dgm:presLayoutVars>
          <dgm:chPref val="3"/>
        </dgm:presLayoutVars>
      </dgm:prSet>
      <dgm:spPr/>
    </dgm:pt>
    <dgm:pt modelId="{AA918B94-9041-4DA0-8813-17D9CFE0AA30}" type="pres">
      <dgm:prSet presAssocID="{DB8DD5C8-AA2F-4394-AEBD-AB8F052FEA73}" presName="level3hierChild" presStyleCnt="0"/>
      <dgm:spPr/>
    </dgm:pt>
    <dgm:pt modelId="{375A2358-27BE-41FB-BA07-E02AF984AC4C}" type="pres">
      <dgm:prSet presAssocID="{60A31AF9-D0C7-43C8-951A-46B7F4AB0025}" presName="conn2-1" presStyleLbl="parChTrans1D2" presStyleIdx="4" presStyleCnt="5"/>
      <dgm:spPr/>
    </dgm:pt>
    <dgm:pt modelId="{CECB6663-752B-4163-AE61-71E517D708AB}" type="pres">
      <dgm:prSet presAssocID="{60A31AF9-D0C7-43C8-951A-46B7F4AB0025}" presName="connTx" presStyleLbl="parChTrans1D2" presStyleIdx="4" presStyleCnt="5"/>
      <dgm:spPr/>
    </dgm:pt>
    <dgm:pt modelId="{97C04224-CBEE-4A5F-984A-B3A058E73AAE}" type="pres">
      <dgm:prSet presAssocID="{D4C2B0C8-B24F-40B3-B272-E29FFAF8E140}" presName="root2" presStyleCnt="0"/>
      <dgm:spPr/>
    </dgm:pt>
    <dgm:pt modelId="{B7D87393-7E3D-4394-A6DD-F112FA914952}" type="pres">
      <dgm:prSet presAssocID="{D4C2B0C8-B24F-40B3-B272-E29FFAF8E140}" presName="LevelTwoTextNode" presStyleLbl="node2" presStyleIdx="4" presStyleCnt="5">
        <dgm:presLayoutVars>
          <dgm:chPref val="3"/>
        </dgm:presLayoutVars>
      </dgm:prSet>
      <dgm:spPr/>
    </dgm:pt>
    <dgm:pt modelId="{74C2DD4D-51A5-4C61-ACE2-E2BA5E3CD262}" type="pres">
      <dgm:prSet presAssocID="{D4C2B0C8-B24F-40B3-B272-E29FFAF8E140}" presName="level3hierChild" presStyleCnt="0"/>
      <dgm:spPr/>
    </dgm:pt>
    <dgm:pt modelId="{9D260CC1-6354-4258-9359-B8DA7D6AFF28}" type="pres">
      <dgm:prSet presAssocID="{58C052BE-5730-4B09-B7E0-C348942D4337}" presName="conn2-1" presStyleLbl="parChTrans1D3" presStyleIdx="4" presStyleCnt="5"/>
      <dgm:spPr/>
    </dgm:pt>
    <dgm:pt modelId="{00692F6F-4C3D-4D32-B7C6-E16A40427E78}" type="pres">
      <dgm:prSet presAssocID="{58C052BE-5730-4B09-B7E0-C348942D4337}" presName="connTx" presStyleLbl="parChTrans1D3" presStyleIdx="4" presStyleCnt="5"/>
      <dgm:spPr/>
    </dgm:pt>
    <dgm:pt modelId="{9F664666-D2EE-40AB-8800-ED4BE326CE5E}" type="pres">
      <dgm:prSet presAssocID="{B393B487-790A-428A-B085-E951347411F9}" presName="root2" presStyleCnt="0"/>
      <dgm:spPr/>
    </dgm:pt>
    <dgm:pt modelId="{7D46A6EC-2A18-4F41-9AC7-323447458EE5}" type="pres">
      <dgm:prSet presAssocID="{B393B487-790A-428A-B085-E951347411F9}" presName="LevelTwoTextNode" presStyleLbl="node3" presStyleIdx="4" presStyleCnt="5">
        <dgm:presLayoutVars>
          <dgm:chPref val="3"/>
        </dgm:presLayoutVars>
      </dgm:prSet>
      <dgm:spPr/>
    </dgm:pt>
    <dgm:pt modelId="{AE9FA65B-BAA2-43DF-B922-8C16984E1243}" type="pres">
      <dgm:prSet presAssocID="{B393B487-790A-428A-B085-E951347411F9}" presName="level3hierChild" presStyleCnt="0"/>
      <dgm:spPr/>
    </dgm:pt>
  </dgm:ptLst>
  <dgm:cxnLst>
    <dgm:cxn modelId="{91A6B703-9344-48FD-9AA0-5B5F74105239}" type="presOf" srcId="{3BDB5D1B-1B68-4B71-99F9-73466022BEA9}" destId="{8317DBDA-4740-45D4-9EF1-4C1ABEC5F1DF}" srcOrd="0" destOrd="0" presId="urn:microsoft.com/office/officeart/2008/layout/HorizontalMultiLevelHierarchy"/>
    <dgm:cxn modelId="{CB4EE906-9A43-4A8F-A7B4-CC39D70BC794}" type="presOf" srcId="{9731B5CC-D767-4AAB-B2F7-D94F3335D4A3}" destId="{0236463A-4E17-4304-9FDA-5146B02E8FE2}" srcOrd="0" destOrd="0" presId="urn:microsoft.com/office/officeart/2008/layout/HorizontalMultiLevelHierarchy"/>
    <dgm:cxn modelId="{0B93C815-0A3D-4FA2-818E-B8FDD99A8D9C}" type="presOf" srcId="{710206F7-88B2-497B-89F3-ACB748987F43}" destId="{3C3024CA-05EE-44E3-801C-7DBE361663F5}" srcOrd="0" destOrd="0" presId="urn:microsoft.com/office/officeart/2008/layout/HorizontalMultiLevelHierarchy"/>
    <dgm:cxn modelId="{3332841A-D4DE-470F-9027-F57D17B0BDA9}" type="presOf" srcId="{60A31AF9-D0C7-43C8-951A-46B7F4AB0025}" destId="{CECB6663-752B-4163-AE61-71E517D708AB}" srcOrd="1" destOrd="0" presId="urn:microsoft.com/office/officeart/2008/layout/HorizontalMultiLevelHierarchy"/>
    <dgm:cxn modelId="{4F032222-00FA-4607-8567-D8687BBBC26F}" type="presOf" srcId="{DB8DD5C8-AA2F-4394-AEBD-AB8F052FEA73}" destId="{EA57A6E1-A3DA-47CB-93DA-C6232EC08151}" srcOrd="0" destOrd="0" presId="urn:microsoft.com/office/officeart/2008/layout/HorizontalMultiLevelHierarchy"/>
    <dgm:cxn modelId="{09164E22-426B-4A8F-ADE6-4A12FC99F2B1}" type="presOf" srcId="{1A805AE4-5F3B-4809-9AD4-14887AB732ED}" destId="{48673BF0-04FA-4B94-A4D4-8339622A0CFC}" srcOrd="0" destOrd="0" presId="urn:microsoft.com/office/officeart/2008/layout/HorizontalMultiLevelHierarchy"/>
    <dgm:cxn modelId="{8A977525-4B54-4CE6-975D-2A8B41649732}" srcId="{1533F3C7-318B-463F-A0B4-8F43CAC839B2}" destId="{50EB8E9D-F49B-45B8-825E-07BAB80B5CA5}" srcOrd="1" destOrd="0" parTransId="{A4182D08-CACA-4349-8072-FDF4B80BCC29}" sibTransId="{C94F1589-B79D-471F-B6DC-BE73DC89C6F8}"/>
    <dgm:cxn modelId="{8E88F238-A8FD-4413-BF6E-713EB7906272}" type="presOf" srcId="{E626A6A2-B549-462D-9076-8EC92D26E2DA}" destId="{6254E82D-3969-4BCE-8608-F6C6D62FDB14}" srcOrd="0" destOrd="0" presId="urn:microsoft.com/office/officeart/2008/layout/HorizontalMultiLevelHierarchy"/>
    <dgm:cxn modelId="{6F60515C-5A3B-4F7D-A174-11BFCE981E4B}" srcId="{9731B5CC-D767-4AAB-B2F7-D94F3335D4A3}" destId="{5383A587-27A6-4A7F-B342-B6C1A8702ED9}" srcOrd="0" destOrd="0" parTransId="{BA62ECFF-E3FD-45B8-8A10-74C2113FA885}" sibTransId="{F87E5B68-08A7-4B1C-952F-533842E62FAA}"/>
    <dgm:cxn modelId="{5E030643-2CC8-48C6-8AE1-5C273D559CF9}" type="presOf" srcId="{B393B487-790A-428A-B085-E951347411F9}" destId="{7D46A6EC-2A18-4F41-9AC7-323447458EE5}" srcOrd="0" destOrd="0" presId="urn:microsoft.com/office/officeart/2008/layout/HorizontalMultiLevelHierarchy"/>
    <dgm:cxn modelId="{0FC92D43-CAA6-4A80-976D-708B58BAA9A3}" type="presOf" srcId="{A4182D08-CACA-4349-8072-FDF4B80BCC29}" destId="{23A56680-E5B0-456F-8FC7-A7E3A99A82B8}" srcOrd="1" destOrd="0" presId="urn:microsoft.com/office/officeart/2008/layout/HorizontalMultiLevelHierarchy"/>
    <dgm:cxn modelId="{237B9345-152D-4BE4-B3A3-899968957EA5}" type="presOf" srcId="{D4C2B0C8-B24F-40B3-B272-E29FFAF8E140}" destId="{B7D87393-7E3D-4394-A6DD-F112FA914952}" srcOrd="0" destOrd="0" presId="urn:microsoft.com/office/officeart/2008/layout/HorizontalMultiLevelHierarchy"/>
    <dgm:cxn modelId="{C1BCD86A-59FE-49BA-ACC2-474D6873BBFF}" type="presOf" srcId="{E626A6A2-B549-462D-9076-8EC92D26E2DA}" destId="{A3A362DC-B28C-4032-A5CA-8FD37BBB79A8}" srcOrd="1" destOrd="0" presId="urn:microsoft.com/office/officeart/2008/layout/HorizontalMultiLevelHierarchy"/>
    <dgm:cxn modelId="{D5FDED4C-5297-4949-8387-5EB7CC5071FE}" type="presOf" srcId="{86F7B6DF-588E-4AAD-853A-0B3E8DAC0519}" destId="{2DD45D01-00B4-40F7-A077-C1EAC2D501B5}" srcOrd="0" destOrd="0" presId="urn:microsoft.com/office/officeart/2008/layout/HorizontalMultiLevelHierarchy"/>
    <dgm:cxn modelId="{BD5E274D-E52D-47CE-A8E6-A3D70D2EE289}" srcId="{1533F3C7-318B-463F-A0B4-8F43CAC839B2}" destId="{86F7B6DF-588E-4AAD-853A-0B3E8DAC0519}" srcOrd="0" destOrd="0" parTransId="{F33D63C2-9502-4B14-949C-F378D18DA684}" sibTransId="{BC3D5C3F-F2F4-49BF-9E02-6E142F49E2B5}"/>
    <dgm:cxn modelId="{D721B94D-5717-4F4E-87DF-7EE7FBC729F1}" srcId="{B583ABAE-5412-4825-BC8A-1FF719CA0B26}" destId="{1533F3C7-318B-463F-A0B4-8F43CAC839B2}" srcOrd="0" destOrd="0" parTransId="{2CD1ADDE-2EDF-4294-9153-30AB0B61130A}" sibTransId="{F6B67B91-FFA1-4BCE-9A34-5942CC88DD63}"/>
    <dgm:cxn modelId="{7C49EF4F-038C-4314-8BF6-B20FF68C6A81}" type="presOf" srcId="{60A31AF9-D0C7-43C8-951A-46B7F4AB0025}" destId="{375A2358-27BE-41FB-BA07-E02AF984AC4C}" srcOrd="0" destOrd="0" presId="urn:microsoft.com/office/officeart/2008/layout/HorizontalMultiLevelHierarchy"/>
    <dgm:cxn modelId="{EFB22070-1B28-4E5C-8A8D-E059B1B953A2}" type="presOf" srcId="{7C86EEB5-007D-4547-B787-A0954D524830}" destId="{33833449-56CF-46A8-AEA9-342F5C198E4B}" srcOrd="0" destOrd="0" presId="urn:microsoft.com/office/officeart/2008/layout/HorizontalMultiLevelHierarchy"/>
    <dgm:cxn modelId="{BF19A370-CD83-4FD7-8EF7-EBE65111DC59}" srcId="{86F7B6DF-588E-4AAD-853A-0B3E8DAC0519}" destId="{3BDB5D1B-1B68-4B71-99F9-73466022BEA9}" srcOrd="0" destOrd="0" parTransId="{E626A6A2-B549-462D-9076-8EC92D26E2DA}" sibTransId="{7CC10EBA-06C8-46CB-94E1-1463A379F8C8}"/>
    <dgm:cxn modelId="{9BA2C856-F1CF-421E-A08E-ED5E72DAAF76}" type="presOf" srcId="{4236B900-09DC-4D4D-841F-8EDCD9049507}" destId="{A3AA6EE9-192B-4063-B332-537E228D4DF9}" srcOrd="0" destOrd="0" presId="urn:microsoft.com/office/officeart/2008/layout/HorizontalMultiLevelHierarchy"/>
    <dgm:cxn modelId="{CA524180-EE5F-4586-9769-00FAC43ED97C}" type="presOf" srcId="{B583ABAE-5412-4825-BC8A-1FF719CA0B26}" destId="{C5C58B8F-4839-453B-A9FC-75E9E93E4A32}" srcOrd="0" destOrd="0" presId="urn:microsoft.com/office/officeart/2008/layout/HorizontalMultiLevelHierarchy"/>
    <dgm:cxn modelId="{337D4185-1A1B-4063-9168-548439BC1097}" type="presOf" srcId="{80E4DADD-CE44-4A28-8443-1ADA3C8A47B6}" destId="{D0ED70BF-A5AB-427C-A77B-0FF7612EB823}" srcOrd="0" destOrd="0" presId="urn:microsoft.com/office/officeart/2008/layout/HorizontalMultiLevelHierarchy"/>
    <dgm:cxn modelId="{A2798087-CEF0-4337-9628-E35E70660EE8}" type="presOf" srcId="{4236B900-09DC-4D4D-841F-8EDCD9049507}" destId="{924D1D1F-D1D2-4A4C-A10F-5E602248E777}" srcOrd="1" destOrd="0" presId="urn:microsoft.com/office/officeart/2008/layout/HorizontalMultiLevelHierarchy"/>
    <dgm:cxn modelId="{C2AB888A-46FB-42B9-BD09-10DCA20D8C74}" srcId="{61E2E965-477E-48B8-BB17-DA9B1EC063DE}" destId="{DB8DD5C8-AA2F-4394-AEBD-AB8F052FEA73}" srcOrd="0" destOrd="0" parTransId="{7C86EEB5-007D-4547-B787-A0954D524830}" sibTransId="{EF1062EC-5019-4B90-8EC5-063EA716111A}"/>
    <dgm:cxn modelId="{92D00B8B-9252-499D-AEAB-F1FFB0C8BADA}" type="presOf" srcId="{50EB8E9D-F49B-45B8-825E-07BAB80B5CA5}" destId="{36A3721B-4E02-482D-85C4-B57E29408E2B}" srcOrd="0" destOrd="0" presId="urn:microsoft.com/office/officeart/2008/layout/HorizontalMultiLevelHierarchy"/>
    <dgm:cxn modelId="{11094B8E-DD63-4FB9-8498-95780118A4B2}" type="presOf" srcId="{1533F3C7-318B-463F-A0B4-8F43CAC839B2}" destId="{FE4C21A2-9301-4936-A5AB-7CEACF1D9E97}" srcOrd="0" destOrd="0" presId="urn:microsoft.com/office/officeart/2008/layout/HorizontalMultiLevelHierarchy"/>
    <dgm:cxn modelId="{04C48692-07BD-4400-B533-8DB6A44EAB33}" srcId="{1533F3C7-318B-463F-A0B4-8F43CAC839B2}" destId="{61E2E965-477E-48B8-BB17-DA9B1EC063DE}" srcOrd="3" destOrd="0" parTransId="{4236B900-09DC-4D4D-841F-8EDCD9049507}" sibTransId="{DC5832BA-56D3-45E4-9024-CC67C03981AB}"/>
    <dgm:cxn modelId="{251D659A-B18E-4DFC-A3DA-8CED4862402B}" srcId="{D4C2B0C8-B24F-40B3-B272-E29FFAF8E140}" destId="{B393B487-790A-428A-B085-E951347411F9}" srcOrd="0" destOrd="0" parTransId="{58C052BE-5730-4B09-B7E0-C348942D4337}" sibTransId="{E807CA4B-A89E-4D61-A76A-DF02C2A03A59}"/>
    <dgm:cxn modelId="{129C2CAA-CF4D-4EC7-9E68-1D5BC15DEE7B}" type="presOf" srcId="{BA62ECFF-E3FD-45B8-8A10-74C2113FA885}" destId="{72A7D75A-C4CB-42EA-A7C4-E1EE63E5C3E0}" srcOrd="0" destOrd="0" presId="urn:microsoft.com/office/officeart/2008/layout/HorizontalMultiLevelHierarchy"/>
    <dgm:cxn modelId="{875D2BB1-F949-438F-8969-16FDAAFFEB88}" type="presOf" srcId="{BA62ECFF-E3FD-45B8-8A10-74C2113FA885}" destId="{26F20158-2C70-4450-B0CB-3464E78F76B4}" srcOrd="1" destOrd="0" presId="urn:microsoft.com/office/officeart/2008/layout/HorizontalMultiLevelHierarchy"/>
    <dgm:cxn modelId="{E917D5B1-4CBE-4B04-A24F-73628010D5EB}" type="presOf" srcId="{F33D63C2-9502-4B14-949C-F378D18DA684}" destId="{519818D9-CC24-4C1E-89C2-7E4642BBF5D4}" srcOrd="0" destOrd="0" presId="urn:microsoft.com/office/officeart/2008/layout/HorizontalMultiLevelHierarchy"/>
    <dgm:cxn modelId="{1F8E4DBA-7DB8-40D3-8C49-50CAF6F6C4CE}" type="presOf" srcId="{58C052BE-5730-4B09-B7E0-C348942D4337}" destId="{00692F6F-4C3D-4D32-B7C6-E16A40427E78}" srcOrd="1" destOrd="0" presId="urn:microsoft.com/office/officeart/2008/layout/HorizontalMultiLevelHierarchy"/>
    <dgm:cxn modelId="{65C831BB-F35D-45F2-85B1-2EA685FBB7CF}" type="presOf" srcId="{1A805AE4-5F3B-4809-9AD4-14887AB732ED}" destId="{9AB32F4A-CE8F-4D3E-9E81-946F2DF0299D}" srcOrd="1" destOrd="0" presId="urn:microsoft.com/office/officeart/2008/layout/HorizontalMultiLevelHierarchy"/>
    <dgm:cxn modelId="{F4C277BF-230F-4C2B-BE11-27F454CFFF42}" type="presOf" srcId="{80E4DADD-CE44-4A28-8443-1ADA3C8A47B6}" destId="{ABAC1207-686E-4421-90B2-6696F28E945D}" srcOrd="1" destOrd="0" presId="urn:microsoft.com/office/officeart/2008/layout/HorizontalMultiLevelHierarchy"/>
    <dgm:cxn modelId="{795000C2-5F7D-4E5E-AFE2-7D623387C534}" type="presOf" srcId="{A4182D08-CACA-4349-8072-FDF4B80BCC29}" destId="{BF086575-F3E9-4722-AC81-57E973E37B05}" srcOrd="0" destOrd="0" presId="urn:microsoft.com/office/officeart/2008/layout/HorizontalMultiLevelHierarchy"/>
    <dgm:cxn modelId="{824136C8-1F7C-424D-AD30-040F7F3ACEB4}" type="presOf" srcId="{7C86EEB5-007D-4547-B787-A0954D524830}" destId="{687B92C8-3EF2-4463-AB7E-818E7F107B9A}" srcOrd="1" destOrd="0" presId="urn:microsoft.com/office/officeart/2008/layout/HorizontalMultiLevelHierarchy"/>
    <dgm:cxn modelId="{793D3ECD-F23F-4E09-A0BA-1F0751C5F181}" srcId="{1533F3C7-318B-463F-A0B4-8F43CAC839B2}" destId="{D4C2B0C8-B24F-40B3-B272-E29FFAF8E140}" srcOrd="4" destOrd="0" parTransId="{60A31AF9-D0C7-43C8-951A-46B7F4AB0025}" sibTransId="{D72E6AD1-ED28-4D9E-8C63-D18921012552}"/>
    <dgm:cxn modelId="{B0DB30CE-DCBC-4035-8EDD-EF2F552C2B87}" type="presOf" srcId="{F33D63C2-9502-4B14-949C-F378D18DA684}" destId="{5468E5BA-5022-4C5E-8CE3-54D98172C1B5}" srcOrd="1" destOrd="0" presId="urn:microsoft.com/office/officeart/2008/layout/HorizontalMultiLevelHierarchy"/>
    <dgm:cxn modelId="{90B5FAD9-6C1C-4248-BE2D-B8BF1EF01C2F}" type="presOf" srcId="{5383A587-27A6-4A7F-B342-B6C1A8702ED9}" destId="{03812411-F4C0-46D2-A50E-7D09108BB1D3}" srcOrd="0" destOrd="0" presId="urn:microsoft.com/office/officeart/2008/layout/HorizontalMultiLevelHierarchy"/>
    <dgm:cxn modelId="{89DA4CE5-4A38-4D4D-A45D-C64C7EC97869}" type="presOf" srcId="{61E2E965-477E-48B8-BB17-DA9B1EC063DE}" destId="{E219B199-65A4-43FE-8D64-95BA59DC8C17}" srcOrd="0" destOrd="0" presId="urn:microsoft.com/office/officeart/2008/layout/HorizontalMultiLevelHierarchy"/>
    <dgm:cxn modelId="{EAC5E9E9-1012-4AB1-8DDE-2431B22C7927}" srcId="{1533F3C7-318B-463F-A0B4-8F43CAC839B2}" destId="{9731B5CC-D767-4AAB-B2F7-D94F3335D4A3}" srcOrd="2" destOrd="0" parTransId="{80E4DADD-CE44-4A28-8443-1ADA3C8A47B6}" sibTransId="{9CBDF666-DC9F-4BA1-AD66-58FF27C84EB5}"/>
    <dgm:cxn modelId="{BE1EA3F7-C4DF-4D55-8AF0-F490EB7194AB}" type="presOf" srcId="{58C052BE-5730-4B09-B7E0-C348942D4337}" destId="{9D260CC1-6354-4258-9359-B8DA7D6AFF28}" srcOrd="0" destOrd="0" presId="urn:microsoft.com/office/officeart/2008/layout/HorizontalMultiLevelHierarchy"/>
    <dgm:cxn modelId="{C9D460F8-B039-4D7E-9412-8E096A02A365}" srcId="{50EB8E9D-F49B-45B8-825E-07BAB80B5CA5}" destId="{710206F7-88B2-497B-89F3-ACB748987F43}" srcOrd="0" destOrd="0" parTransId="{1A805AE4-5F3B-4809-9AD4-14887AB732ED}" sibTransId="{4CB9E93B-2A29-4376-929B-B4BA6CA49D4B}"/>
    <dgm:cxn modelId="{91AC255A-7CDE-4B2A-BB97-CB13BFE25402}" type="presParOf" srcId="{C5C58B8F-4839-453B-A9FC-75E9E93E4A32}" destId="{9E7C1004-215E-4C9A-89EE-CB0AD6F8729E}" srcOrd="0" destOrd="0" presId="urn:microsoft.com/office/officeart/2008/layout/HorizontalMultiLevelHierarchy"/>
    <dgm:cxn modelId="{211D7874-2F54-4A00-A7B9-A5B1DBB12F5A}" type="presParOf" srcId="{9E7C1004-215E-4C9A-89EE-CB0AD6F8729E}" destId="{FE4C21A2-9301-4936-A5AB-7CEACF1D9E97}" srcOrd="0" destOrd="0" presId="urn:microsoft.com/office/officeart/2008/layout/HorizontalMultiLevelHierarchy"/>
    <dgm:cxn modelId="{CB2D3048-FF5B-410A-A3C7-25328B5C21DB}" type="presParOf" srcId="{9E7C1004-215E-4C9A-89EE-CB0AD6F8729E}" destId="{1FF8A010-C1A2-40A6-9A4A-5C379D8D946A}" srcOrd="1" destOrd="0" presId="urn:microsoft.com/office/officeart/2008/layout/HorizontalMultiLevelHierarchy"/>
    <dgm:cxn modelId="{9BDC7E33-6B92-44C5-9EF9-32C4B64F706C}" type="presParOf" srcId="{1FF8A010-C1A2-40A6-9A4A-5C379D8D946A}" destId="{519818D9-CC24-4C1E-89C2-7E4642BBF5D4}" srcOrd="0" destOrd="0" presId="urn:microsoft.com/office/officeart/2008/layout/HorizontalMultiLevelHierarchy"/>
    <dgm:cxn modelId="{D0271DB1-884C-416F-A325-53036194923F}" type="presParOf" srcId="{519818D9-CC24-4C1E-89C2-7E4642BBF5D4}" destId="{5468E5BA-5022-4C5E-8CE3-54D98172C1B5}" srcOrd="0" destOrd="0" presId="urn:microsoft.com/office/officeart/2008/layout/HorizontalMultiLevelHierarchy"/>
    <dgm:cxn modelId="{BEE2A9A2-5665-49D9-BAD5-3ED690A06C81}" type="presParOf" srcId="{1FF8A010-C1A2-40A6-9A4A-5C379D8D946A}" destId="{9584EA78-EFA5-4DDB-A465-2FB0AB80AA90}" srcOrd="1" destOrd="0" presId="urn:microsoft.com/office/officeart/2008/layout/HorizontalMultiLevelHierarchy"/>
    <dgm:cxn modelId="{818311F9-7728-4F25-843B-47FE3FF8658D}" type="presParOf" srcId="{9584EA78-EFA5-4DDB-A465-2FB0AB80AA90}" destId="{2DD45D01-00B4-40F7-A077-C1EAC2D501B5}" srcOrd="0" destOrd="0" presId="urn:microsoft.com/office/officeart/2008/layout/HorizontalMultiLevelHierarchy"/>
    <dgm:cxn modelId="{A2E90D7E-C76A-4ADC-A0CC-7883D3D23410}" type="presParOf" srcId="{9584EA78-EFA5-4DDB-A465-2FB0AB80AA90}" destId="{FB92EE03-41F9-4DA5-87AC-27D36442B167}" srcOrd="1" destOrd="0" presId="urn:microsoft.com/office/officeart/2008/layout/HorizontalMultiLevelHierarchy"/>
    <dgm:cxn modelId="{13DCDC17-6D28-498D-8B5E-E236B6F55291}" type="presParOf" srcId="{FB92EE03-41F9-4DA5-87AC-27D36442B167}" destId="{6254E82D-3969-4BCE-8608-F6C6D62FDB14}" srcOrd="0" destOrd="0" presId="urn:microsoft.com/office/officeart/2008/layout/HorizontalMultiLevelHierarchy"/>
    <dgm:cxn modelId="{F7CA3842-7792-4E19-BAED-7FB48436F507}" type="presParOf" srcId="{6254E82D-3969-4BCE-8608-F6C6D62FDB14}" destId="{A3A362DC-B28C-4032-A5CA-8FD37BBB79A8}" srcOrd="0" destOrd="0" presId="urn:microsoft.com/office/officeart/2008/layout/HorizontalMultiLevelHierarchy"/>
    <dgm:cxn modelId="{9BF8A53A-D7B6-4D75-970E-8DD896E10B07}" type="presParOf" srcId="{FB92EE03-41F9-4DA5-87AC-27D36442B167}" destId="{C65B5C92-1057-46A7-9901-411DF75652F7}" srcOrd="1" destOrd="0" presId="urn:microsoft.com/office/officeart/2008/layout/HorizontalMultiLevelHierarchy"/>
    <dgm:cxn modelId="{14D37017-CB02-4119-9D3C-3BA8FDEB24D9}" type="presParOf" srcId="{C65B5C92-1057-46A7-9901-411DF75652F7}" destId="{8317DBDA-4740-45D4-9EF1-4C1ABEC5F1DF}" srcOrd="0" destOrd="0" presId="urn:microsoft.com/office/officeart/2008/layout/HorizontalMultiLevelHierarchy"/>
    <dgm:cxn modelId="{2EDA1EFB-5068-4218-93AD-C42B5C563928}" type="presParOf" srcId="{C65B5C92-1057-46A7-9901-411DF75652F7}" destId="{737000D8-2443-4D83-9F08-1EE9350E7C47}" srcOrd="1" destOrd="0" presId="urn:microsoft.com/office/officeart/2008/layout/HorizontalMultiLevelHierarchy"/>
    <dgm:cxn modelId="{EA4D5EBA-EC91-4947-94C8-4DE28EB082FD}" type="presParOf" srcId="{1FF8A010-C1A2-40A6-9A4A-5C379D8D946A}" destId="{BF086575-F3E9-4722-AC81-57E973E37B05}" srcOrd="2" destOrd="0" presId="urn:microsoft.com/office/officeart/2008/layout/HorizontalMultiLevelHierarchy"/>
    <dgm:cxn modelId="{A3F98809-CB30-43B6-8188-E92CA76558B6}" type="presParOf" srcId="{BF086575-F3E9-4722-AC81-57E973E37B05}" destId="{23A56680-E5B0-456F-8FC7-A7E3A99A82B8}" srcOrd="0" destOrd="0" presId="urn:microsoft.com/office/officeart/2008/layout/HorizontalMultiLevelHierarchy"/>
    <dgm:cxn modelId="{98984971-86EE-4D49-947F-B210E90D04DF}" type="presParOf" srcId="{1FF8A010-C1A2-40A6-9A4A-5C379D8D946A}" destId="{8C97ACD7-787A-495D-A8DB-4E42A1B1161E}" srcOrd="3" destOrd="0" presId="urn:microsoft.com/office/officeart/2008/layout/HorizontalMultiLevelHierarchy"/>
    <dgm:cxn modelId="{9D832AC0-6292-42B5-B169-6C9DE25A4958}" type="presParOf" srcId="{8C97ACD7-787A-495D-A8DB-4E42A1B1161E}" destId="{36A3721B-4E02-482D-85C4-B57E29408E2B}" srcOrd="0" destOrd="0" presId="urn:microsoft.com/office/officeart/2008/layout/HorizontalMultiLevelHierarchy"/>
    <dgm:cxn modelId="{333FAD07-A70E-4F9D-B35F-73E25196EFED}" type="presParOf" srcId="{8C97ACD7-787A-495D-A8DB-4E42A1B1161E}" destId="{9DD4D890-A5AE-4491-84F5-47E7DD94C330}" srcOrd="1" destOrd="0" presId="urn:microsoft.com/office/officeart/2008/layout/HorizontalMultiLevelHierarchy"/>
    <dgm:cxn modelId="{7C3E0524-A04D-45D0-85EA-C25530F64C04}" type="presParOf" srcId="{9DD4D890-A5AE-4491-84F5-47E7DD94C330}" destId="{48673BF0-04FA-4B94-A4D4-8339622A0CFC}" srcOrd="0" destOrd="0" presId="urn:microsoft.com/office/officeart/2008/layout/HorizontalMultiLevelHierarchy"/>
    <dgm:cxn modelId="{E8A4F1E4-922B-471B-9FCF-756A61BCC241}" type="presParOf" srcId="{48673BF0-04FA-4B94-A4D4-8339622A0CFC}" destId="{9AB32F4A-CE8F-4D3E-9E81-946F2DF0299D}" srcOrd="0" destOrd="0" presId="urn:microsoft.com/office/officeart/2008/layout/HorizontalMultiLevelHierarchy"/>
    <dgm:cxn modelId="{3910B2F8-BCB7-4E4C-B923-D897FA212759}" type="presParOf" srcId="{9DD4D890-A5AE-4491-84F5-47E7DD94C330}" destId="{471DCA57-0C8F-4CED-823B-1E317C48623A}" srcOrd="1" destOrd="0" presId="urn:microsoft.com/office/officeart/2008/layout/HorizontalMultiLevelHierarchy"/>
    <dgm:cxn modelId="{7AE326F1-4FF4-4010-8798-AE0B77BA4D8D}" type="presParOf" srcId="{471DCA57-0C8F-4CED-823B-1E317C48623A}" destId="{3C3024CA-05EE-44E3-801C-7DBE361663F5}" srcOrd="0" destOrd="0" presId="urn:microsoft.com/office/officeart/2008/layout/HorizontalMultiLevelHierarchy"/>
    <dgm:cxn modelId="{5FBB61BD-BE15-4193-9928-9EE8597CCF8E}" type="presParOf" srcId="{471DCA57-0C8F-4CED-823B-1E317C48623A}" destId="{A719B5B0-B81F-4A7C-91BB-E623CEC40709}" srcOrd="1" destOrd="0" presId="urn:microsoft.com/office/officeart/2008/layout/HorizontalMultiLevelHierarchy"/>
    <dgm:cxn modelId="{7621E0D6-1D4A-4EA8-9659-7CA37A17586E}" type="presParOf" srcId="{1FF8A010-C1A2-40A6-9A4A-5C379D8D946A}" destId="{D0ED70BF-A5AB-427C-A77B-0FF7612EB823}" srcOrd="4" destOrd="0" presId="urn:microsoft.com/office/officeart/2008/layout/HorizontalMultiLevelHierarchy"/>
    <dgm:cxn modelId="{7530D8E8-93AB-42DA-A938-001ABA6689E0}" type="presParOf" srcId="{D0ED70BF-A5AB-427C-A77B-0FF7612EB823}" destId="{ABAC1207-686E-4421-90B2-6696F28E945D}" srcOrd="0" destOrd="0" presId="urn:microsoft.com/office/officeart/2008/layout/HorizontalMultiLevelHierarchy"/>
    <dgm:cxn modelId="{0B6A7C6E-5FF8-420F-97C9-97909AF3A152}" type="presParOf" srcId="{1FF8A010-C1A2-40A6-9A4A-5C379D8D946A}" destId="{035079CC-A049-448D-93DA-0EDD2F582CE9}" srcOrd="5" destOrd="0" presId="urn:microsoft.com/office/officeart/2008/layout/HorizontalMultiLevelHierarchy"/>
    <dgm:cxn modelId="{435DAA73-ED33-4B69-8205-0B6960A5572E}" type="presParOf" srcId="{035079CC-A049-448D-93DA-0EDD2F582CE9}" destId="{0236463A-4E17-4304-9FDA-5146B02E8FE2}" srcOrd="0" destOrd="0" presId="urn:microsoft.com/office/officeart/2008/layout/HorizontalMultiLevelHierarchy"/>
    <dgm:cxn modelId="{8058D692-F879-4DC9-A1C2-99B8908EA7F6}" type="presParOf" srcId="{035079CC-A049-448D-93DA-0EDD2F582CE9}" destId="{E0C5F4EF-A276-4F7D-86E4-1CB0723C17CD}" srcOrd="1" destOrd="0" presId="urn:microsoft.com/office/officeart/2008/layout/HorizontalMultiLevelHierarchy"/>
    <dgm:cxn modelId="{B70CAB4F-71A2-4DCA-9359-FD0514DFF4DC}" type="presParOf" srcId="{E0C5F4EF-A276-4F7D-86E4-1CB0723C17CD}" destId="{72A7D75A-C4CB-42EA-A7C4-E1EE63E5C3E0}" srcOrd="0" destOrd="0" presId="urn:microsoft.com/office/officeart/2008/layout/HorizontalMultiLevelHierarchy"/>
    <dgm:cxn modelId="{2F47E634-A685-4B9A-86AF-82E3C0CACA8A}" type="presParOf" srcId="{72A7D75A-C4CB-42EA-A7C4-E1EE63E5C3E0}" destId="{26F20158-2C70-4450-B0CB-3464E78F76B4}" srcOrd="0" destOrd="0" presId="urn:microsoft.com/office/officeart/2008/layout/HorizontalMultiLevelHierarchy"/>
    <dgm:cxn modelId="{FEFE9C0D-1F95-46A8-A2F1-0FF2161CD5BA}" type="presParOf" srcId="{E0C5F4EF-A276-4F7D-86E4-1CB0723C17CD}" destId="{68ACB24F-6FC6-49B2-A203-10086C36F00B}" srcOrd="1" destOrd="0" presId="urn:microsoft.com/office/officeart/2008/layout/HorizontalMultiLevelHierarchy"/>
    <dgm:cxn modelId="{FEDDCC7F-C04D-4620-85EF-BC213C09F003}" type="presParOf" srcId="{68ACB24F-6FC6-49B2-A203-10086C36F00B}" destId="{03812411-F4C0-46D2-A50E-7D09108BB1D3}" srcOrd="0" destOrd="0" presId="urn:microsoft.com/office/officeart/2008/layout/HorizontalMultiLevelHierarchy"/>
    <dgm:cxn modelId="{CA82B40F-1BB2-4427-A42E-E515E9AFBD9F}" type="presParOf" srcId="{68ACB24F-6FC6-49B2-A203-10086C36F00B}" destId="{DF3B3196-EB27-407B-9C64-983331AA49FC}" srcOrd="1" destOrd="0" presId="urn:microsoft.com/office/officeart/2008/layout/HorizontalMultiLevelHierarchy"/>
    <dgm:cxn modelId="{899403B0-6978-416A-916F-8E2146F5A187}" type="presParOf" srcId="{1FF8A010-C1A2-40A6-9A4A-5C379D8D946A}" destId="{A3AA6EE9-192B-4063-B332-537E228D4DF9}" srcOrd="6" destOrd="0" presId="urn:microsoft.com/office/officeart/2008/layout/HorizontalMultiLevelHierarchy"/>
    <dgm:cxn modelId="{1F3F4603-4228-4665-BEF0-86B191EC07F5}" type="presParOf" srcId="{A3AA6EE9-192B-4063-B332-537E228D4DF9}" destId="{924D1D1F-D1D2-4A4C-A10F-5E602248E777}" srcOrd="0" destOrd="0" presId="urn:microsoft.com/office/officeart/2008/layout/HorizontalMultiLevelHierarchy"/>
    <dgm:cxn modelId="{06A61EE9-1177-409E-BBCF-260218D52931}" type="presParOf" srcId="{1FF8A010-C1A2-40A6-9A4A-5C379D8D946A}" destId="{51DEE0F2-16AA-4BBC-A7F1-D6725BEC0F66}" srcOrd="7" destOrd="0" presId="urn:microsoft.com/office/officeart/2008/layout/HorizontalMultiLevelHierarchy"/>
    <dgm:cxn modelId="{0D648811-721F-4E1D-BDEB-75F9CE6F9A9C}" type="presParOf" srcId="{51DEE0F2-16AA-4BBC-A7F1-D6725BEC0F66}" destId="{E219B199-65A4-43FE-8D64-95BA59DC8C17}" srcOrd="0" destOrd="0" presId="urn:microsoft.com/office/officeart/2008/layout/HorizontalMultiLevelHierarchy"/>
    <dgm:cxn modelId="{7C4552CD-F73C-441A-8C23-26596C87D1B8}" type="presParOf" srcId="{51DEE0F2-16AA-4BBC-A7F1-D6725BEC0F66}" destId="{15CBB077-615A-4D26-BA5D-E740FD72FB1F}" srcOrd="1" destOrd="0" presId="urn:microsoft.com/office/officeart/2008/layout/HorizontalMultiLevelHierarchy"/>
    <dgm:cxn modelId="{BCC2A263-A466-4902-8A13-57F7CB0A998B}" type="presParOf" srcId="{15CBB077-615A-4D26-BA5D-E740FD72FB1F}" destId="{33833449-56CF-46A8-AEA9-342F5C198E4B}" srcOrd="0" destOrd="0" presId="urn:microsoft.com/office/officeart/2008/layout/HorizontalMultiLevelHierarchy"/>
    <dgm:cxn modelId="{E6178C7D-1D8A-4405-A8CF-A27AEE2CB76D}" type="presParOf" srcId="{33833449-56CF-46A8-AEA9-342F5C198E4B}" destId="{687B92C8-3EF2-4463-AB7E-818E7F107B9A}" srcOrd="0" destOrd="0" presId="urn:microsoft.com/office/officeart/2008/layout/HorizontalMultiLevelHierarchy"/>
    <dgm:cxn modelId="{C9E98A32-6241-4BDC-B8A1-D8C689700DB9}" type="presParOf" srcId="{15CBB077-615A-4D26-BA5D-E740FD72FB1F}" destId="{30C59D7B-DC60-4169-9B23-82DA697FDA9D}" srcOrd="1" destOrd="0" presId="urn:microsoft.com/office/officeart/2008/layout/HorizontalMultiLevelHierarchy"/>
    <dgm:cxn modelId="{EF28EBE4-C7CA-4C46-8C4D-B8712659D36F}" type="presParOf" srcId="{30C59D7B-DC60-4169-9B23-82DA697FDA9D}" destId="{EA57A6E1-A3DA-47CB-93DA-C6232EC08151}" srcOrd="0" destOrd="0" presId="urn:microsoft.com/office/officeart/2008/layout/HorizontalMultiLevelHierarchy"/>
    <dgm:cxn modelId="{97FB5A9C-09D0-4259-BA28-09C21365E66E}" type="presParOf" srcId="{30C59D7B-DC60-4169-9B23-82DA697FDA9D}" destId="{AA918B94-9041-4DA0-8813-17D9CFE0AA30}" srcOrd="1" destOrd="0" presId="urn:microsoft.com/office/officeart/2008/layout/HorizontalMultiLevelHierarchy"/>
    <dgm:cxn modelId="{A3E727DE-16B8-4431-A92B-345D000D66D9}" type="presParOf" srcId="{1FF8A010-C1A2-40A6-9A4A-5C379D8D946A}" destId="{375A2358-27BE-41FB-BA07-E02AF984AC4C}" srcOrd="8" destOrd="0" presId="urn:microsoft.com/office/officeart/2008/layout/HorizontalMultiLevelHierarchy"/>
    <dgm:cxn modelId="{F534448F-043C-4EB6-897D-77DDD8B79E7E}" type="presParOf" srcId="{375A2358-27BE-41FB-BA07-E02AF984AC4C}" destId="{CECB6663-752B-4163-AE61-71E517D708AB}" srcOrd="0" destOrd="0" presId="urn:microsoft.com/office/officeart/2008/layout/HorizontalMultiLevelHierarchy"/>
    <dgm:cxn modelId="{9DA9F331-4E21-4F91-99FD-B7B6AD0A6526}" type="presParOf" srcId="{1FF8A010-C1A2-40A6-9A4A-5C379D8D946A}" destId="{97C04224-CBEE-4A5F-984A-B3A058E73AAE}" srcOrd="9" destOrd="0" presId="urn:microsoft.com/office/officeart/2008/layout/HorizontalMultiLevelHierarchy"/>
    <dgm:cxn modelId="{F524FB4E-1D43-454C-A95F-743436EFEBFC}" type="presParOf" srcId="{97C04224-CBEE-4A5F-984A-B3A058E73AAE}" destId="{B7D87393-7E3D-4394-A6DD-F112FA914952}" srcOrd="0" destOrd="0" presId="urn:microsoft.com/office/officeart/2008/layout/HorizontalMultiLevelHierarchy"/>
    <dgm:cxn modelId="{73CF2090-F775-4B05-84E7-0103D0AD2A1B}" type="presParOf" srcId="{97C04224-CBEE-4A5F-984A-B3A058E73AAE}" destId="{74C2DD4D-51A5-4C61-ACE2-E2BA5E3CD262}" srcOrd="1" destOrd="0" presId="urn:microsoft.com/office/officeart/2008/layout/HorizontalMultiLevelHierarchy"/>
    <dgm:cxn modelId="{780A1EA7-E2D0-4129-AACF-F908B0DCA253}" type="presParOf" srcId="{74C2DD4D-51A5-4C61-ACE2-E2BA5E3CD262}" destId="{9D260CC1-6354-4258-9359-B8DA7D6AFF28}" srcOrd="0" destOrd="0" presId="urn:microsoft.com/office/officeart/2008/layout/HorizontalMultiLevelHierarchy"/>
    <dgm:cxn modelId="{BC6E6163-0079-4F4C-AA04-B8A88F5955B0}" type="presParOf" srcId="{9D260CC1-6354-4258-9359-B8DA7D6AFF28}" destId="{00692F6F-4C3D-4D32-B7C6-E16A40427E78}" srcOrd="0" destOrd="0" presId="urn:microsoft.com/office/officeart/2008/layout/HorizontalMultiLevelHierarchy"/>
    <dgm:cxn modelId="{2003ABB0-78AB-408C-9FF7-7454CFB2CEFE}" type="presParOf" srcId="{74C2DD4D-51A5-4C61-ACE2-E2BA5E3CD262}" destId="{9F664666-D2EE-40AB-8800-ED4BE326CE5E}" srcOrd="1" destOrd="0" presId="urn:microsoft.com/office/officeart/2008/layout/HorizontalMultiLevelHierarchy"/>
    <dgm:cxn modelId="{5CA79F04-E671-4BD7-8B05-FB6EBF2C64BA}" type="presParOf" srcId="{9F664666-D2EE-40AB-8800-ED4BE326CE5E}" destId="{7D46A6EC-2A18-4F41-9AC7-323447458EE5}" srcOrd="0" destOrd="0" presId="urn:microsoft.com/office/officeart/2008/layout/HorizontalMultiLevelHierarchy"/>
    <dgm:cxn modelId="{8C639D46-AB23-4E46-8B94-8DA079C4AE57}" type="presParOf" srcId="{9F664666-D2EE-40AB-8800-ED4BE326CE5E}" destId="{AE9FA65B-BAA2-43DF-B922-8C16984E124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C9224A6-A83D-43B4-8D8E-4D0B955526B0}" type="doc">
      <dgm:prSet loTypeId="urn:microsoft.com/office/officeart/2005/8/layout/orgChart1" loCatId="hierarchy" qsTypeId="urn:microsoft.com/office/officeart/2005/8/quickstyle/simple1" qsCatId="simple" csTypeId="urn:microsoft.com/office/officeart/2005/8/colors/accent1_2" csCatId="accent1" phldr="1"/>
      <dgm:spPr/>
    </dgm:pt>
    <dgm:pt modelId="{15C3F7D7-3D86-4414-B123-0B9D037275CA}">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0" i="0" u="none" strike="noStrike" cap="none" normalizeH="0" baseline="0">
              <a:ln>
                <a:noFill/>
              </a:ln>
              <a:solidFill>
                <a:schemeClr val="bg1"/>
              </a:solidFill>
              <a:effectLst/>
              <a:latin typeface="Tahoma" panose="020B0604030504040204" pitchFamily="34" charset="0"/>
            </a:rPr>
            <a:t>Serviços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0" i="0" u="none" strike="noStrike" cap="none" normalizeH="0" baseline="0">
              <a:ln>
                <a:noFill/>
              </a:ln>
              <a:solidFill>
                <a:schemeClr val="bg1"/>
              </a:solidFill>
              <a:effectLst/>
              <a:latin typeface="Tahoma" panose="020B0604030504040204" pitchFamily="34" charset="0"/>
            </a:rPr>
            <a:t>Condições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0" i="0" u="none" strike="noStrike" cap="none" normalizeH="0" baseline="0">
              <a:ln>
                <a:noFill/>
              </a:ln>
              <a:solidFill>
                <a:schemeClr val="bg1"/>
              </a:solidFill>
              <a:effectLst/>
              <a:latin typeface="Tahoma" panose="020B0604030504040204" pitchFamily="34" charset="0"/>
            </a:rPr>
            <a:t>especiais</a:t>
          </a:r>
        </a:p>
      </dgm:t>
    </dgm:pt>
    <dgm:pt modelId="{68877CDA-8E93-40D2-ABA7-A88F4A2A3FE3}" type="parTrans" cxnId="{1CE22DBC-6143-455A-BFEE-7F56333A5557}">
      <dgm:prSet/>
      <dgm:spPr/>
      <dgm:t>
        <a:bodyPr/>
        <a:lstStyle/>
        <a:p>
          <a:endParaRPr lang="en-US"/>
        </a:p>
      </dgm:t>
    </dgm:pt>
    <dgm:pt modelId="{C9C5019B-0C0F-466C-97A8-BD9BB9612CB6}" type="sibTrans" cxnId="{1CE22DBC-6143-455A-BFEE-7F56333A5557}">
      <dgm:prSet/>
      <dgm:spPr/>
      <dgm:t>
        <a:bodyPr/>
        <a:lstStyle/>
        <a:p>
          <a:endParaRPr lang="en-US"/>
        </a:p>
      </dgm:t>
    </dgm:pt>
    <dgm:pt modelId="{50BB1E6F-320B-4698-B013-14BCC51DDF18}">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b="0" i="0" u="none" strike="noStrike" cap="none" normalizeH="0" baseline="0" dirty="0">
            <a:ln>
              <a:noFill/>
            </a:ln>
            <a:solidFill>
              <a:schemeClr val="tx1"/>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a:ln>
                <a:noFill/>
              </a:ln>
              <a:solidFill>
                <a:schemeClr val="bg1"/>
              </a:solidFill>
              <a:effectLst/>
              <a:latin typeface="Tahoma" panose="020B0604030504040204" pitchFamily="34" charset="0"/>
            </a:rPr>
            <a:t>15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a:ln>
                <a:noFill/>
              </a:ln>
              <a:solidFill>
                <a:schemeClr val="bg1"/>
              </a:solidFill>
              <a:effectLst/>
              <a:latin typeface="Tahoma" panose="020B0604030504040204" pitchFamily="34" charset="0"/>
            </a:rPr>
            <a:t>11% + 4% = 15%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b="1" i="0" u="none" strike="noStrike" cap="none" normalizeH="0" baseline="0" dirty="0">
            <a:ln>
              <a:noFill/>
            </a:ln>
            <a:solidFill>
              <a:schemeClr val="bg1"/>
            </a:solidFill>
            <a:effectLst/>
            <a:latin typeface="Tahoma" panose="020B0604030504040204" pitchFamily="34" charset="0"/>
          </a:endParaRPr>
        </a:p>
      </dgm:t>
    </dgm:pt>
    <dgm:pt modelId="{8BDCE970-8C88-44D4-B31D-68B70F593B3B}" type="parTrans" cxnId="{84A12D4B-9BB5-4552-9A2F-5E688CD16FEB}">
      <dgm:prSet/>
      <dgm:spPr>
        <a:ln w="28575"/>
      </dgm:spPr>
      <dgm:t>
        <a:bodyPr/>
        <a:lstStyle/>
        <a:p>
          <a:endParaRPr lang="en-US"/>
        </a:p>
      </dgm:t>
    </dgm:pt>
    <dgm:pt modelId="{189F9922-A545-4B57-987A-5EA5B92B5841}" type="sibTrans" cxnId="{84A12D4B-9BB5-4552-9A2F-5E688CD16FEB}">
      <dgm:prSet/>
      <dgm:spPr/>
      <dgm:t>
        <a:bodyPr/>
        <a:lstStyle/>
        <a:p>
          <a:endParaRPr lang="en-US"/>
        </a:p>
      </dgm:t>
    </dgm:pt>
    <dgm:pt modelId="{749A07DB-A6E6-4501-9FDA-E36A62779D7A}">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20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11% + 3% = 14%</a:t>
          </a:r>
        </a:p>
      </dgm:t>
    </dgm:pt>
    <dgm:pt modelId="{317099C5-26D1-4009-A706-A978586A1D6A}" type="parTrans" cxnId="{2F2F2730-258A-450A-B743-16D769AE723B}">
      <dgm:prSet/>
      <dgm:spPr>
        <a:ln w="28575"/>
      </dgm:spPr>
      <dgm:t>
        <a:bodyPr/>
        <a:lstStyle/>
        <a:p>
          <a:endParaRPr lang="en-US"/>
        </a:p>
      </dgm:t>
    </dgm:pt>
    <dgm:pt modelId="{E11F69F4-621B-4684-A2A6-E823D510C4B5}" type="sibTrans" cxnId="{2F2F2730-258A-450A-B743-16D769AE723B}">
      <dgm:prSet/>
      <dgm:spPr/>
      <dgm:t>
        <a:bodyPr/>
        <a:lstStyle/>
        <a:p>
          <a:endParaRPr lang="en-US"/>
        </a:p>
      </dgm:t>
    </dgm:pt>
    <dgm:pt modelId="{490AC80A-975C-4921-B704-369098897F24}">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25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11% + 2% = 13%</a:t>
          </a:r>
        </a:p>
      </dgm:t>
    </dgm:pt>
    <dgm:pt modelId="{DA6E12E4-6CD6-48C6-A0A1-575CE27D15F1}" type="parTrans" cxnId="{566DB00A-3CD7-4328-96E8-D351514E41CC}">
      <dgm:prSet/>
      <dgm:spPr>
        <a:ln w="28575"/>
      </dgm:spPr>
      <dgm:t>
        <a:bodyPr/>
        <a:lstStyle/>
        <a:p>
          <a:endParaRPr lang="en-US"/>
        </a:p>
      </dgm:t>
    </dgm:pt>
    <dgm:pt modelId="{3CE1B788-E5A9-4D95-823A-B98E625BEB8F}" type="sibTrans" cxnId="{566DB00A-3CD7-4328-96E8-D351514E41CC}">
      <dgm:prSet/>
      <dgm:spPr/>
      <dgm:t>
        <a:bodyPr/>
        <a:lstStyle/>
        <a:p>
          <a:endParaRPr lang="en-US"/>
        </a:p>
      </dgm:t>
    </dgm:pt>
    <dgm:pt modelId="{278ED7A8-83ED-4178-8197-32AA4EA4041C}" type="pres">
      <dgm:prSet presAssocID="{BC9224A6-A83D-43B4-8D8E-4D0B955526B0}" presName="hierChild1" presStyleCnt="0">
        <dgm:presLayoutVars>
          <dgm:orgChart val="1"/>
          <dgm:chPref val="1"/>
          <dgm:dir/>
          <dgm:animOne val="branch"/>
          <dgm:animLvl val="lvl"/>
          <dgm:resizeHandles/>
        </dgm:presLayoutVars>
      </dgm:prSet>
      <dgm:spPr/>
    </dgm:pt>
    <dgm:pt modelId="{672C4CFB-D41C-40AE-B24A-919BC582EE09}" type="pres">
      <dgm:prSet presAssocID="{15C3F7D7-3D86-4414-B123-0B9D037275CA}" presName="hierRoot1" presStyleCnt="0">
        <dgm:presLayoutVars>
          <dgm:hierBranch/>
        </dgm:presLayoutVars>
      </dgm:prSet>
      <dgm:spPr/>
    </dgm:pt>
    <dgm:pt modelId="{D18F121F-60C3-467F-BE51-997F78EC96DF}" type="pres">
      <dgm:prSet presAssocID="{15C3F7D7-3D86-4414-B123-0B9D037275CA}" presName="rootComposite1" presStyleCnt="0"/>
      <dgm:spPr/>
    </dgm:pt>
    <dgm:pt modelId="{1678D505-75B8-4574-BC5B-D1DC12C5B7EF}" type="pres">
      <dgm:prSet presAssocID="{15C3F7D7-3D86-4414-B123-0B9D037275CA}" presName="rootText1" presStyleLbl="node0" presStyleIdx="0" presStyleCnt="1" custScaleX="103314">
        <dgm:presLayoutVars>
          <dgm:chPref val="3"/>
        </dgm:presLayoutVars>
      </dgm:prSet>
      <dgm:spPr/>
    </dgm:pt>
    <dgm:pt modelId="{4A8905E5-586E-44E5-BAD4-5FBCDC977509}" type="pres">
      <dgm:prSet presAssocID="{15C3F7D7-3D86-4414-B123-0B9D037275CA}" presName="rootConnector1" presStyleLbl="node1" presStyleIdx="0" presStyleCnt="0"/>
      <dgm:spPr/>
    </dgm:pt>
    <dgm:pt modelId="{67764FD8-B2EA-4FDF-BC50-FA891470E3BE}" type="pres">
      <dgm:prSet presAssocID="{15C3F7D7-3D86-4414-B123-0B9D037275CA}" presName="hierChild2" presStyleCnt="0"/>
      <dgm:spPr/>
    </dgm:pt>
    <dgm:pt modelId="{120E5C86-B4E4-47BF-A45E-F68B481CBE7D}" type="pres">
      <dgm:prSet presAssocID="{8BDCE970-8C88-44D4-B31D-68B70F593B3B}" presName="Name35" presStyleLbl="parChTrans1D2" presStyleIdx="0" presStyleCnt="3"/>
      <dgm:spPr/>
    </dgm:pt>
    <dgm:pt modelId="{AD433670-655F-4C71-B957-3543E57F9D4A}" type="pres">
      <dgm:prSet presAssocID="{50BB1E6F-320B-4698-B013-14BCC51DDF18}" presName="hierRoot2" presStyleCnt="0">
        <dgm:presLayoutVars>
          <dgm:hierBranch/>
        </dgm:presLayoutVars>
      </dgm:prSet>
      <dgm:spPr/>
    </dgm:pt>
    <dgm:pt modelId="{85C94B8C-1422-4A8A-8499-81093AA3517D}" type="pres">
      <dgm:prSet presAssocID="{50BB1E6F-320B-4698-B013-14BCC51DDF18}" presName="rootComposite" presStyleCnt="0"/>
      <dgm:spPr/>
    </dgm:pt>
    <dgm:pt modelId="{A2FE468F-A657-4922-BCCA-D8226CAC1FD2}" type="pres">
      <dgm:prSet presAssocID="{50BB1E6F-320B-4698-B013-14BCC51DDF18}" presName="rootText" presStyleLbl="node2" presStyleIdx="0" presStyleCnt="3">
        <dgm:presLayoutVars>
          <dgm:chPref val="3"/>
        </dgm:presLayoutVars>
      </dgm:prSet>
      <dgm:spPr/>
    </dgm:pt>
    <dgm:pt modelId="{4BA4378A-5C23-4270-98E7-7438BE2DFB01}" type="pres">
      <dgm:prSet presAssocID="{50BB1E6F-320B-4698-B013-14BCC51DDF18}" presName="rootConnector" presStyleLbl="node2" presStyleIdx="0" presStyleCnt="3"/>
      <dgm:spPr/>
    </dgm:pt>
    <dgm:pt modelId="{D5D0B7F1-E2B5-44DE-8B4E-89EBBE74EC7C}" type="pres">
      <dgm:prSet presAssocID="{50BB1E6F-320B-4698-B013-14BCC51DDF18}" presName="hierChild4" presStyleCnt="0"/>
      <dgm:spPr/>
    </dgm:pt>
    <dgm:pt modelId="{B7F0F20D-6EBC-40AC-ACB3-70C81C5FB3AB}" type="pres">
      <dgm:prSet presAssocID="{50BB1E6F-320B-4698-B013-14BCC51DDF18}" presName="hierChild5" presStyleCnt="0"/>
      <dgm:spPr/>
    </dgm:pt>
    <dgm:pt modelId="{1790DD76-2F48-4CC8-BF6C-589FFE38BEF2}" type="pres">
      <dgm:prSet presAssocID="{317099C5-26D1-4009-A706-A978586A1D6A}" presName="Name35" presStyleLbl="parChTrans1D2" presStyleIdx="1" presStyleCnt="3"/>
      <dgm:spPr/>
    </dgm:pt>
    <dgm:pt modelId="{E42BBBF5-B587-4121-A584-E66C3D451656}" type="pres">
      <dgm:prSet presAssocID="{749A07DB-A6E6-4501-9FDA-E36A62779D7A}" presName="hierRoot2" presStyleCnt="0">
        <dgm:presLayoutVars>
          <dgm:hierBranch/>
        </dgm:presLayoutVars>
      </dgm:prSet>
      <dgm:spPr/>
    </dgm:pt>
    <dgm:pt modelId="{83E8D89C-C51D-4868-92C5-4741D0B4D8B7}" type="pres">
      <dgm:prSet presAssocID="{749A07DB-A6E6-4501-9FDA-E36A62779D7A}" presName="rootComposite" presStyleCnt="0"/>
      <dgm:spPr/>
    </dgm:pt>
    <dgm:pt modelId="{72939BC4-F43C-47CA-A370-BA0B0898AAB4}" type="pres">
      <dgm:prSet presAssocID="{749A07DB-A6E6-4501-9FDA-E36A62779D7A}" presName="rootText" presStyleLbl="node2" presStyleIdx="1" presStyleCnt="3">
        <dgm:presLayoutVars>
          <dgm:chPref val="3"/>
        </dgm:presLayoutVars>
      </dgm:prSet>
      <dgm:spPr/>
    </dgm:pt>
    <dgm:pt modelId="{27A0AE61-0B3D-40C3-9BB6-93C6F493E572}" type="pres">
      <dgm:prSet presAssocID="{749A07DB-A6E6-4501-9FDA-E36A62779D7A}" presName="rootConnector" presStyleLbl="node2" presStyleIdx="1" presStyleCnt="3"/>
      <dgm:spPr/>
    </dgm:pt>
    <dgm:pt modelId="{B1E26380-EB8C-4656-85D9-19E44C421B47}" type="pres">
      <dgm:prSet presAssocID="{749A07DB-A6E6-4501-9FDA-E36A62779D7A}" presName="hierChild4" presStyleCnt="0"/>
      <dgm:spPr/>
    </dgm:pt>
    <dgm:pt modelId="{7C96A771-292D-405A-83FA-A86D4BA8A3B0}" type="pres">
      <dgm:prSet presAssocID="{749A07DB-A6E6-4501-9FDA-E36A62779D7A}" presName="hierChild5" presStyleCnt="0"/>
      <dgm:spPr/>
    </dgm:pt>
    <dgm:pt modelId="{0CCC33CE-1D41-4AFD-97F9-11DB9CAA5BA6}" type="pres">
      <dgm:prSet presAssocID="{DA6E12E4-6CD6-48C6-A0A1-575CE27D15F1}" presName="Name35" presStyleLbl="parChTrans1D2" presStyleIdx="2" presStyleCnt="3"/>
      <dgm:spPr/>
    </dgm:pt>
    <dgm:pt modelId="{26EC5D52-35F8-407F-AEC6-36267965DA94}" type="pres">
      <dgm:prSet presAssocID="{490AC80A-975C-4921-B704-369098897F24}" presName="hierRoot2" presStyleCnt="0">
        <dgm:presLayoutVars>
          <dgm:hierBranch/>
        </dgm:presLayoutVars>
      </dgm:prSet>
      <dgm:spPr/>
    </dgm:pt>
    <dgm:pt modelId="{2BAADF5D-2ED5-4285-BA13-EBE9E26F685D}" type="pres">
      <dgm:prSet presAssocID="{490AC80A-975C-4921-B704-369098897F24}" presName="rootComposite" presStyleCnt="0"/>
      <dgm:spPr/>
    </dgm:pt>
    <dgm:pt modelId="{D3FF0606-20B7-48A7-9F1F-AD30326698B7}" type="pres">
      <dgm:prSet presAssocID="{490AC80A-975C-4921-B704-369098897F24}" presName="rootText" presStyleLbl="node2" presStyleIdx="2" presStyleCnt="3">
        <dgm:presLayoutVars>
          <dgm:chPref val="3"/>
        </dgm:presLayoutVars>
      </dgm:prSet>
      <dgm:spPr/>
    </dgm:pt>
    <dgm:pt modelId="{37CEA3DD-B77B-44B4-A896-858089C278F6}" type="pres">
      <dgm:prSet presAssocID="{490AC80A-975C-4921-B704-369098897F24}" presName="rootConnector" presStyleLbl="node2" presStyleIdx="2" presStyleCnt="3"/>
      <dgm:spPr/>
    </dgm:pt>
    <dgm:pt modelId="{474B823A-F0AA-4350-B5C3-6D213A21BE45}" type="pres">
      <dgm:prSet presAssocID="{490AC80A-975C-4921-B704-369098897F24}" presName="hierChild4" presStyleCnt="0"/>
      <dgm:spPr/>
    </dgm:pt>
    <dgm:pt modelId="{B2D2F0A3-504C-418C-8FEA-1AB14832DB51}" type="pres">
      <dgm:prSet presAssocID="{490AC80A-975C-4921-B704-369098897F24}" presName="hierChild5" presStyleCnt="0"/>
      <dgm:spPr/>
    </dgm:pt>
    <dgm:pt modelId="{C6C70987-134D-487B-B77B-47BFE87378B9}" type="pres">
      <dgm:prSet presAssocID="{15C3F7D7-3D86-4414-B123-0B9D037275CA}" presName="hierChild3" presStyleCnt="0"/>
      <dgm:spPr/>
    </dgm:pt>
  </dgm:ptLst>
  <dgm:cxnLst>
    <dgm:cxn modelId="{9EE66606-8BDC-4887-840B-BADB80A67D20}" type="presOf" srcId="{317099C5-26D1-4009-A706-A978586A1D6A}" destId="{1790DD76-2F48-4CC8-BF6C-589FFE38BEF2}" srcOrd="0" destOrd="0" presId="urn:microsoft.com/office/officeart/2005/8/layout/orgChart1"/>
    <dgm:cxn modelId="{566DB00A-3CD7-4328-96E8-D351514E41CC}" srcId="{15C3F7D7-3D86-4414-B123-0B9D037275CA}" destId="{490AC80A-975C-4921-B704-369098897F24}" srcOrd="2" destOrd="0" parTransId="{DA6E12E4-6CD6-48C6-A0A1-575CE27D15F1}" sibTransId="{3CE1B788-E5A9-4D95-823A-B98E625BEB8F}"/>
    <dgm:cxn modelId="{2F2F2730-258A-450A-B743-16D769AE723B}" srcId="{15C3F7D7-3D86-4414-B123-0B9D037275CA}" destId="{749A07DB-A6E6-4501-9FDA-E36A62779D7A}" srcOrd="1" destOrd="0" parTransId="{317099C5-26D1-4009-A706-A978586A1D6A}" sibTransId="{E11F69F4-621B-4684-A2A6-E823D510C4B5}"/>
    <dgm:cxn modelId="{14DEBE5E-3C87-407F-AD12-335BC09A4CF5}" type="presOf" srcId="{15C3F7D7-3D86-4414-B123-0B9D037275CA}" destId="{4A8905E5-586E-44E5-BAD4-5FBCDC977509}" srcOrd="1" destOrd="0" presId="urn:microsoft.com/office/officeart/2005/8/layout/orgChart1"/>
    <dgm:cxn modelId="{4CBE8961-C044-4F84-81EA-93C2E92A7DB2}" type="presOf" srcId="{15C3F7D7-3D86-4414-B123-0B9D037275CA}" destId="{1678D505-75B8-4574-BC5B-D1DC12C5B7EF}" srcOrd="0" destOrd="0" presId="urn:microsoft.com/office/officeart/2005/8/layout/orgChart1"/>
    <dgm:cxn modelId="{84A12D4B-9BB5-4552-9A2F-5E688CD16FEB}" srcId="{15C3F7D7-3D86-4414-B123-0B9D037275CA}" destId="{50BB1E6F-320B-4698-B013-14BCC51DDF18}" srcOrd="0" destOrd="0" parTransId="{8BDCE970-8C88-44D4-B31D-68B70F593B3B}" sibTransId="{189F9922-A545-4B57-987A-5EA5B92B5841}"/>
    <dgm:cxn modelId="{C1A4C66C-FBD2-450F-AB9E-D899D4E2C094}" type="presOf" srcId="{50BB1E6F-320B-4698-B013-14BCC51DDF18}" destId="{4BA4378A-5C23-4270-98E7-7438BE2DFB01}" srcOrd="1" destOrd="0" presId="urn:microsoft.com/office/officeart/2005/8/layout/orgChart1"/>
    <dgm:cxn modelId="{B6F0B36E-3ACF-4EF2-AAC1-97B4A9FE519B}" type="presOf" srcId="{490AC80A-975C-4921-B704-369098897F24}" destId="{37CEA3DD-B77B-44B4-A896-858089C278F6}" srcOrd="1" destOrd="0" presId="urn:microsoft.com/office/officeart/2005/8/layout/orgChart1"/>
    <dgm:cxn modelId="{7A94A588-6BFA-4FDA-B7B0-6B967244CD11}" type="presOf" srcId="{DA6E12E4-6CD6-48C6-A0A1-575CE27D15F1}" destId="{0CCC33CE-1D41-4AFD-97F9-11DB9CAA5BA6}" srcOrd="0" destOrd="0" presId="urn:microsoft.com/office/officeart/2005/8/layout/orgChart1"/>
    <dgm:cxn modelId="{FCA95495-125B-42C5-B399-82E9724AC0ED}" type="presOf" srcId="{BC9224A6-A83D-43B4-8D8E-4D0B955526B0}" destId="{278ED7A8-83ED-4178-8197-32AA4EA4041C}" srcOrd="0" destOrd="0" presId="urn:microsoft.com/office/officeart/2005/8/layout/orgChart1"/>
    <dgm:cxn modelId="{B0EEE4AA-3316-4E8E-897E-011B1E72E4E7}" type="presOf" srcId="{50BB1E6F-320B-4698-B013-14BCC51DDF18}" destId="{A2FE468F-A657-4922-BCCA-D8226CAC1FD2}" srcOrd="0" destOrd="0" presId="urn:microsoft.com/office/officeart/2005/8/layout/orgChart1"/>
    <dgm:cxn modelId="{1CE22DBC-6143-455A-BFEE-7F56333A5557}" srcId="{BC9224A6-A83D-43B4-8D8E-4D0B955526B0}" destId="{15C3F7D7-3D86-4414-B123-0B9D037275CA}" srcOrd="0" destOrd="0" parTransId="{68877CDA-8E93-40D2-ABA7-A88F4A2A3FE3}" sibTransId="{C9C5019B-0C0F-466C-97A8-BD9BB9612CB6}"/>
    <dgm:cxn modelId="{D3CBA7C4-5B72-4B51-837E-749721418E56}" type="presOf" srcId="{8BDCE970-8C88-44D4-B31D-68B70F593B3B}" destId="{120E5C86-B4E4-47BF-A45E-F68B481CBE7D}" srcOrd="0" destOrd="0" presId="urn:microsoft.com/office/officeart/2005/8/layout/orgChart1"/>
    <dgm:cxn modelId="{22EA02C6-1555-4BCF-837C-EB9049EA6386}" type="presOf" srcId="{749A07DB-A6E6-4501-9FDA-E36A62779D7A}" destId="{27A0AE61-0B3D-40C3-9BB6-93C6F493E572}" srcOrd="1" destOrd="0" presId="urn:microsoft.com/office/officeart/2005/8/layout/orgChart1"/>
    <dgm:cxn modelId="{62FF12D0-3E67-462D-A613-4A7E8F4558D4}" type="presOf" srcId="{490AC80A-975C-4921-B704-369098897F24}" destId="{D3FF0606-20B7-48A7-9F1F-AD30326698B7}" srcOrd="0" destOrd="0" presId="urn:microsoft.com/office/officeart/2005/8/layout/orgChart1"/>
    <dgm:cxn modelId="{6981CBF8-7E2F-4E08-A573-D0915CB6B912}" type="presOf" srcId="{749A07DB-A6E6-4501-9FDA-E36A62779D7A}" destId="{72939BC4-F43C-47CA-A370-BA0B0898AAB4}" srcOrd="0" destOrd="0" presId="urn:microsoft.com/office/officeart/2005/8/layout/orgChart1"/>
    <dgm:cxn modelId="{58BD3485-5D31-439A-98C0-914739E9F530}" type="presParOf" srcId="{278ED7A8-83ED-4178-8197-32AA4EA4041C}" destId="{672C4CFB-D41C-40AE-B24A-919BC582EE09}" srcOrd="0" destOrd="0" presId="urn:microsoft.com/office/officeart/2005/8/layout/orgChart1"/>
    <dgm:cxn modelId="{AACF0887-9B2F-44AF-9539-85B6F383F4B9}" type="presParOf" srcId="{672C4CFB-D41C-40AE-B24A-919BC582EE09}" destId="{D18F121F-60C3-467F-BE51-997F78EC96DF}" srcOrd="0" destOrd="0" presId="urn:microsoft.com/office/officeart/2005/8/layout/orgChart1"/>
    <dgm:cxn modelId="{A192685B-6A15-4CE6-98C0-91A390DFB19B}" type="presParOf" srcId="{D18F121F-60C3-467F-BE51-997F78EC96DF}" destId="{1678D505-75B8-4574-BC5B-D1DC12C5B7EF}" srcOrd="0" destOrd="0" presId="urn:microsoft.com/office/officeart/2005/8/layout/orgChart1"/>
    <dgm:cxn modelId="{F0BCD807-AF77-4778-8ED9-96351EA0659D}" type="presParOf" srcId="{D18F121F-60C3-467F-BE51-997F78EC96DF}" destId="{4A8905E5-586E-44E5-BAD4-5FBCDC977509}" srcOrd="1" destOrd="0" presId="urn:microsoft.com/office/officeart/2005/8/layout/orgChart1"/>
    <dgm:cxn modelId="{1C99AD6C-EC20-4718-943F-34681F3E2018}" type="presParOf" srcId="{672C4CFB-D41C-40AE-B24A-919BC582EE09}" destId="{67764FD8-B2EA-4FDF-BC50-FA891470E3BE}" srcOrd="1" destOrd="0" presId="urn:microsoft.com/office/officeart/2005/8/layout/orgChart1"/>
    <dgm:cxn modelId="{583FE3E8-8E8C-4DFF-B4F2-69D640C9ED5D}" type="presParOf" srcId="{67764FD8-B2EA-4FDF-BC50-FA891470E3BE}" destId="{120E5C86-B4E4-47BF-A45E-F68B481CBE7D}" srcOrd="0" destOrd="0" presId="urn:microsoft.com/office/officeart/2005/8/layout/orgChart1"/>
    <dgm:cxn modelId="{6455805C-48FC-4281-97A4-51079C4F60D5}" type="presParOf" srcId="{67764FD8-B2EA-4FDF-BC50-FA891470E3BE}" destId="{AD433670-655F-4C71-B957-3543E57F9D4A}" srcOrd="1" destOrd="0" presId="urn:microsoft.com/office/officeart/2005/8/layout/orgChart1"/>
    <dgm:cxn modelId="{2F195345-8590-4A2F-8CE0-454114A51FC0}" type="presParOf" srcId="{AD433670-655F-4C71-B957-3543E57F9D4A}" destId="{85C94B8C-1422-4A8A-8499-81093AA3517D}" srcOrd="0" destOrd="0" presId="urn:microsoft.com/office/officeart/2005/8/layout/orgChart1"/>
    <dgm:cxn modelId="{4A83D03D-EE80-41C9-86E7-43304C6C6E25}" type="presParOf" srcId="{85C94B8C-1422-4A8A-8499-81093AA3517D}" destId="{A2FE468F-A657-4922-BCCA-D8226CAC1FD2}" srcOrd="0" destOrd="0" presId="urn:microsoft.com/office/officeart/2005/8/layout/orgChart1"/>
    <dgm:cxn modelId="{CDAD8EAA-5532-439D-BCFA-772FB0BF1046}" type="presParOf" srcId="{85C94B8C-1422-4A8A-8499-81093AA3517D}" destId="{4BA4378A-5C23-4270-98E7-7438BE2DFB01}" srcOrd="1" destOrd="0" presId="urn:microsoft.com/office/officeart/2005/8/layout/orgChart1"/>
    <dgm:cxn modelId="{6B4E616C-641B-4178-9B21-53AD582BDFD2}" type="presParOf" srcId="{AD433670-655F-4C71-B957-3543E57F9D4A}" destId="{D5D0B7F1-E2B5-44DE-8B4E-89EBBE74EC7C}" srcOrd="1" destOrd="0" presId="urn:microsoft.com/office/officeart/2005/8/layout/orgChart1"/>
    <dgm:cxn modelId="{F36010D8-2999-4B39-9115-104714BE0DF3}" type="presParOf" srcId="{AD433670-655F-4C71-B957-3543E57F9D4A}" destId="{B7F0F20D-6EBC-40AC-ACB3-70C81C5FB3AB}" srcOrd="2" destOrd="0" presId="urn:microsoft.com/office/officeart/2005/8/layout/orgChart1"/>
    <dgm:cxn modelId="{5D478AF5-A7F1-4A8E-87C8-B8D9B3F56414}" type="presParOf" srcId="{67764FD8-B2EA-4FDF-BC50-FA891470E3BE}" destId="{1790DD76-2F48-4CC8-BF6C-589FFE38BEF2}" srcOrd="2" destOrd="0" presId="urn:microsoft.com/office/officeart/2005/8/layout/orgChart1"/>
    <dgm:cxn modelId="{6015C402-F541-4ADC-A413-D69FD608A9B0}" type="presParOf" srcId="{67764FD8-B2EA-4FDF-BC50-FA891470E3BE}" destId="{E42BBBF5-B587-4121-A584-E66C3D451656}" srcOrd="3" destOrd="0" presId="urn:microsoft.com/office/officeart/2005/8/layout/orgChart1"/>
    <dgm:cxn modelId="{1C03A833-01CB-4904-8FE4-F32136F05D0D}" type="presParOf" srcId="{E42BBBF5-B587-4121-A584-E66C3D451656}" destId="{83E8D89C-C51D-4868-92C5-4741D0B4D8B7}" srcOrd="0" destOrd="0" presId="urn:microsoft.com/office/officeart/2005/8/layout/orgChart1"/>
    <dgm:cxn modelId="{D30A2A0E-557F-42DA-8956-18A8B2D90CF8}" type="presParOf" srcId="{83E8D89C-C51D-4868-92C5-4741D0B4D8B7}" destId="{72939BC4-F43C-47CA-A370-BA0B0898AAB4}" srcOrd="0" destOrd="0" presId="urn:microsoft.com/office/officeart/2005/8/layout/orgChart1"/>
    <dgm:cxn modelId="{F2ABC651-531A-496A-8E14-AE0208F2F1FE}" type="presParOf" srcId="{83E8D89C-C51D-4868-92C5-4741D0B4D8B7}" destId="{27A0AE61-0B3D-40C3-9BB6-93C6F493E572}" srcOrd="1" destOrd="0" presId="urn:microsoft.com/office/officeart/2005/8/layout/orgChart1"/>
    <dgm:cxn modelId="{71A52E8F-F9CD-4D54-ACBD-839A01ACD350}" type="presParOf" srcId="{E42BBBF5-B587-4121-A584-E66C3D451656}" destId="{B1E26380-EB8C-4656-85D9-19E44C421B47}" srcOrd="1" destOrd="0" presId="urn:microsoft.com/office/officeart/2005/8/layout/orgChart1"/>
    <dgm:cxn modelId="{FF81795E-E24F-431B-A554-1C2A9B2D2386}" type="presParOf" srcId="{E42BBBF5-B587-4121-A584-E66C3D451656}" destId="{7C96A771-292D-405A-83FA-A86D4BA8A3B0}" srcOrd="2" destOrd="0" presId="urn:microsoft.com/office/officeart/2005/8/layout/orgChart1"/>
    <dgm:cxn modelId="{C74D25C6-8EFA-40CB-B692-4DBEE5685DDF}" type="presParOf" srcId="{67764FD8-B2EA-4FDF-BC50-FA891470E3BE}" destId="{0CCC33CE-1D41-4AFD-97F9-11DB9CAA5BA6}" srcOrd="4" destOrd="0" presId="urn:microsoft.com/office/officeart/2005/8/layout/orgChart1"/>
    <dgm:cxn modelId="{286B6CF2-008C-4142-9F87-F941EB2359C5}" type="presParOf" srcId="{67764FD8-B2EA-4FDF-BC50-FA891470E3BE}" destId="{26EC5D52-35F8-407F-AEC6-36267965DA94}" srcOrd="5" destOrd="0" presId="urn:microsoft.com/office/officeart/2005/8/layout/orgChart1"/>
    <dgm:cxn modelId="{FD2A5CED-098E-4789-B101-7F00FE3CE2C8}" type="presParOf" srcId="{26EC5D52-35F8-407F-AEC6-36267965DA94}" destId="{2BAADF5D-2ED5-4285-BA13-EBE9E26F685D}" srcOrd="0" destOrd="0" presId="urn:microsoft.com/office/officeart/2005/8/layout/orgChart1"/>
    <dgm:cxn modelId="{B7F3E4AC-B43C-4EAF-8A51-B28459D7E0CB}" type="presParOf" srcId="{2BAADF5D-2ED5-4285-BA13-EBE9E26F685D}" destId="{D3FF0606-20B7-48A7-9F1F-AD30326698B7}" srcOrd="0" destOrd="0" presId="urn:microsoft.com/office/officeart/2005/8/layout/orgChart1"/>
    <dgm:cxn modelId="{830108FE-E66F-4D6C-B84C-95CEF39A3219}" type="presParOf" srcId="{2BAADF5D-2ED5-4285-BA13-EBE9E26F685D}" destId="{37CEA3DD-B77B-44B4-A896-858089C278F6}" srcOrd="1" destOrd="0" presId="urn:microsoft.com/office/officeart/2005/8/layout/orgChart1"/>
    <dgm:cxn modelId="{E6BD11DE-AF87-4CFF-A5F7-2EB0E4BC9BB4}" type="presParOf" srcId="{26EC5D52-35F8-407F-AEC6-36267965DA94}" destId="{474B823A-F0AA-4350-B5C3-6D213A21BE45}" srcOrd="1" destOrd="0" presId="urn:microsoft.com/office/officeart/2005/8/layout/orgChart1"/>
    <dgm:cxn modelId="{FF4008A9-7497-4731-AB80-98254EB5603C}" type="presParOf" srcId="{26EC5D52-35F8-407F-AEC6-36267965DA94}" destId="{B2D2F0A3-504C-418C-8FEA-1AB14832DB51}" srcOrd="2" destOrd="0" presId="urn:microsoft.com/office/officeart/2005/8/layout/orgChart1"/>
    <dgm:cxn modelId="{B5C2590B-A32C-40E0-A82A-87568D8BB87D}" type="presParOf" srcId="{672C4CFB-D41C-40AE-B24A-919BC582EE09}" destId="{C6C70987-134D-487B-B77B-47BFE87378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E754A2A0-41CE-428B-9DDC-DCD1FD12D16A}">
      <dgm:prSet/>
      <dgm:spPr/>
      <dgm:t>
        <a:bodyPr/>
        <a:lstStyle/>
        <a:p>
          <a:pPr>
            <a:lnSpc>
              <a:spcPct val="100000"/>
            </a:lnSpc>
            <a:defRPr b="1"/>
          </a:pPr>
          <a:r>
            <a:rPr lang="en-US" dirty="0">
              <a:solidFill>
                <a:schemeClr val="bg1"/>
              </a:solidFill>
            </a:rPr>
            <a:t>PROJETO</a:t>
          </a:r>
        </a:p>
      </dgm:t>
    </dgm:pt>
    <dgm:pt modelId="{BE164097-A5AA-4EA1-9E64-D7FCD4DD2A4E}" type="parTrans" cxnId="{507A74C7-FEAF-4A4C-9250-0613CBC2F127}">
      <dgm:prSet/>
      <dgm:spPr/>
      <dgm:t>
        <a:bodyPr/>
        <a:lstStyle/>
        <a:p>
          <a:endParaRPr lang="en-US"/>
        </a:p>
      </dgm:t>
    </dgm:pt>
    <dgm:pt modelId="{02D8D4EF-9694-45C7-AF26-E20371B3C352}" type="sibTrans" cxnId="{507A74C7-FEAF-4A4C-9250-0613CBC2F127}">
      <dgm:prSet/>
      <dgm:spPr/>
      <dgm:t>
        <a:bodyPr/>
        <a:lstStyle/>
        <a:p>
          <a:endParaRPr lang="en-US"/>
        </a:p>
      </dgm:t>
    </dgm:pt>
    <dgm:pt modelId="{C2F66EED-74C3-4F36-A1D4-8AFCBB009938}">
      <dgm:prSet/>
      <dgm:spPr/>
      <dgm:t>
        <a:bodyPr/>
        <a:lstStyle/>
        <a:p>
          <a:pPr>
            <a:lnSpc>
              <a:spcPct val="100000"/>
            </a:lnSpc>
          </a:pPr>
          <a:endParaRPr lang="en-US" dirty="0"/>
        </a:p>
      </dgm:t>
    </dgm:pt>
    <dgm:pt modelId="{5CF5C62A-BD1A-4922-92B6-33ECA44C1F76}" type="parTrans" cxnId="{7A243DB8-C0B8-4718-B558-CE939B8FF03E}">
      <dgm:prSet/>
      <dgm:spPr/>
      <dgm:t>
        <a:bodyPr/>
        <a:lstStyle/>
        <a:p>
          <a:endParaRPr lang="en-US"/>
        </a:p>
      </dgm:t>
    </dgm:pt>
    <dgm:pt modelId="{F9BAA161-AAEC-4A41-B4D9-A27EAD80526E}" type="sibTrans" cxnId="{7A243DB8-C0B8-4718-B558-CE939B8FF03E}">
      <dgm:prSet/>
      <dgm:spPr/>
      <dgm:t>
        <a:bodyPr/>
        <a:lstStyle/>
        <a:p>
          <a:endParaRPr lang="en-US"/>
        </a:p>
      </dgm:t>
    </dgm:pt>
    <dgm:pt modelId="{DCCE571A-4D30-4294-ABAF-6885F619D2D9}">
      <dgm:prSet/>
      <dgm:spPr/>
      <dgm:t>
        <a:bodyPr/>
        <a:lstStyle/>
        <a:p>
          <a:pPr>
            <a:lnSpc>
              <a:spcPct val="100000"/>
            </a:lnSpc>
            <a:defRPr b="1"/>
          </a:pPr>
          <a:r>
            <a:rPr lang="en-US" dirty="0">
              <a:solidFill>
                <a:schemeClr val="bg1"/>
              </a:solidFill>
            </a:rPr>
            <a:t>PLATAFORMA</a:t>
          </a:r>
          <a:r>
            <a:rPr lang="en-US" dirty="0"/>
            <a:t> </a:t>
          </a:r>
        </a:p>
      </dgm:t>
    </dgm:pt>
    <dgm:pt modelId="{3AD83C96-5A95-4337-BF2D-97454AF7F108}" type="parTrans" cxnId="{E70347E4-4461-4B80-8927-4CA0AEBFAAF8}">
      <dgm:prSet/>
      <dgm:spPr/>
      <dgm:t>
        <a:bodyPr/>
        <a:lstStyle/>
        <a:p>
          <a:endParaRPr lang="en-US"/>
        </a:p>
      </dgm:t>
    </dgm:pt>
    <dgm:pt modelId="{2C1DF6EC-6090-4926-A556-3D2417B7F2AA}" type="sibTrans" cxnId="{E70347E4-4461-4B80-8927-4CA0AEBFAAF8}">
      <dgm:prSet/>
      <dgm:spPr/>
      <dgm:t>
        <a:bodyPr/>
        <a:lstStyle/>
        <a:p>
          <a:endParaRPr lang="en-US"/>
        </a:p>
      </dgm:t>
    </dgm:pt>
    <dgm:pt modelId="{B4C55E9F-B5C0-4AD1-919B-D2D83AC9CD40}">
      <dgm:prSet/>
      <dgm:spPr/>
      <dgm:t>
        <a:bodyPr/>
        <a:lstStyle/>
        <a:p>
          <a:pPr>
            <a:lnSpc>
              <a:spcPct val="100000"/>
            </a:lnSpc>
          </a:pPr>
          <a:endParaRPr lang="en-US" dirty="0"/>
        </a:p>
      </dgm:t>
    </dgm:pt>
    <dgm:pt modelId="{D1B05DEA-DFE0-4560-B75F-1C2BCB67A7C6}" type="parTrans" cxnId="{B2BEE9D2-644C-400C-8E33-2C4491C5B104}">
      <dgm:prSet/>
      <dgm:spPr/>
      <dgm:t>
        <a:bodyPr/>
        <a:lstStyle/>
        <a:p>
          <a:endParaRPr lang="en-US"/>
        </a:p>
      </dgm:t>
    </dgm:pt>
    <dgm:pt modelId="{A6301E27-5ACC-4907-A7C8-B41877235C87}" type="sibTrans" cxnId="{B2BEE9D2-644C-400C-8E33-2C4491C5B104}">
      <dgm:prSet/>
      <dgm:spPr/>
      <dgm:t>
        <a:bodyPr/>
        <a:lstStyle/>
        <a:p>
          <a:endParaRPr lang="en-US"/>
        </a:p>
      </dgm:t>
    </dgm:pt>
    <dgm:pt modelId="{1C1B28B7-2609-4BAA-AAAB-5801EDFD334C}">
      <dgm:prSet/>
      <dgm:spPr/>
      <dgm:t>
        <a:bodyPr/>
        <a:lstStyle/>
        <a:p>
          <a:pPr>
            <a:lnSpc>
              <a:spcPct val="100000"/>
            </a:lnSpc>
            <a:defRPr b="1"/>
          </a:pPr>
          <a:r>
            <a:rPr lang="en-US" dirty="0">
              <a:solidFill>
                <a:schemeClr val="bg1"/>
              </a:solidFill>
            </a:rPr>
            <a:t>MODERNIDADE</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E73E8133-584D-4C45-99EA-6F2691A17A73}">
      <dgm:prSet/>
      <dgm:spPr/>
      <dgm:t>
        <a:bodyPr/>
        <a:lstStyle/>
        <a:p>
          <a:pPr>
            <a:lnSpc>
              <a:spcPct val="100000"/>
            </a:lnSpc>
          </a:pPr>
          <a:endParaRPr lang="en-US" dirty="0"/>
        </a:p>
      </dgm:t>
    </dgm:pt>
    <dgm:pt modelId="{19366B0E-517E-41A1-A871-4D800CF4D2F7}" type="parTrans" cxnId="{CE13601D-E1A5-42B4-9435-EF16045E60FA}">
      <dgm:prSet/>
      <dgm:spPr/>
      <dgm:t>
        <a:bodyPr/>
        <a:lstStyle/>
        <a:p>
          <a:endParaRPr lang="en-US"/>
        </a:p>
      </dgm:t>
    </dgm:pt>
    <dgm:pt modelId="{C09243AF-AD07-4CBF-84F7-E2CD9DD2CEF1}" type="sibTrans" cxnId="{CE13601D-E1A5-42B4-9435-EF16045E60FA}">
      <dgm:prSet/>
      <dgm:spPr/>
      <dgm:t>
        <a:bodyPr/>
        <a:lstStyle/>
        <a:p>
          <a:endParaRPr lang="en-US"/>
        </a:p>
      </dgm:t>
    </dgm:pt>
    <dgm:pt modelId="{F74BC01B-5E1E-4ADD-9515-00356B79D176}">
      <dgm:prSet/>
      <dgm:spPr/>
      <dgm:t>
        <a:bodyPr/>
        <a:lstStyle/>
        <a:p>
          <a:pPr>
            <a:lnSpc>
              <a:spcPct val="100000"/>
            </a:lnSpc>
          </a:pPr>
          <a:endParaRPr lang="en-US" dirty="0"/>
        </a:p>
      </dgm:t>
    </dgm:pt>
    <dgm:pt modelId="{E80B95A6-581A-4BC4-B523-74C273FD8287}" type="parTrans" cxnId="{8778ABD9-C262-4DF9-8C1E-BF1D063BB5C9}">
      <dgm:prSet/>
      <dgm:spPr/>
      <dgm:t>
        <a:bodyPr/>
        <a:lstStyle/>
        <a:p>
          <a:endParaRPr lang="en-US"/>
        </a:p>
      </dgm:t>
    </dgm:pt>
    <dgm:pt modelId="{FD8ABA08-9D28-4DE1-846B-EF07372F5BF8}" type="sibTrans" cxnId="{8778ABD9-C262-4DF9-8C1E-BF1D063BB5C9}">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6">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6">
        <dgm:presLayoutVars/>
      </dgm:prSet>
      <dgm:spPr/>
    </dgm:pt>
    <dgm:pt modelId="{2564C0D4-4875-421D-81DB-70BF6751BBA7}" type="pres">
      <dgm:prSet presAssocID="{02D8D4EF-9694-45C7-AF26-E20371B3C352}" presName="sibTrans" presStyleCnt="0"/>
      <dgm:spPr/>
    </dgm:pt>
    <dgm:pt modelId="{3076B9F9-EC92-4653-AC03-C71FD5E9A400}" type="pres">
      <dgm:prSet presAssocID="{DCCE571A-4D30-4294-ABAF-6885F619D2D9}" presName="compNode" presStyleCnt="0"/>
      <dgm:spPr/>
    </dgm:pt>
    <dgm:pt modelId="{210823F6-AC1A-46E3-9D99-A319DF497539}" type="pres">
      <dgm:prSet presAssocID="{DCCE571A-4D30-4294-ABAF-6885F619D2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F262968-0DF4-4BB1-BD25-0ED2829FA45D}" type="pres">
      <dgm:prSet presAssocID="{DCCE571A-4D30-4294-ABAF-6885F619D2D9}" presName="iconSpace" presStyleCnt="0"/>
      <dgm:spPr/>
    </dgm:pt>
    <dgm:pt modelId="{3C1752BD-6530-4141-80E9-9A0923780DCB}" type="pres">
      <dgm:prSet presAssocID="{DCCE571A-4D30-4294-ABAF-6885F619D2D9}" presName="parTx" presStyleLbl="revTx" presStyleIdx="2" presStyleCnt="6">
        <dgm:presLayoutVars>
          <dgm:chMax val="0"/>
          <dgm:chPref val="0"/>
        </dgm:presLayoutVars>
      </dgm:prSet>
      <dgm:spPr/>
    </dgm:pt>
    <dgm:pt modelId="{C393D316-1AB7-4A24-B8A5-3485F2713F88}" type="pres">
      <dgm:prSet presAssocID="{DCCE571A-4D30-4294-ABAF-6885F619D2D9}" presName="txSpace" presStyleCnt="0"/>
      <dgm:spPr/>
    </dgm:pt>
    <dgm:pt modelId="{7CD40649-A74C-4AD8-B9D0-2573A1955C91}" type="pres">
      <dgm:prSet presAssocID="{DCCE571A-4D30-4294-ABAF-6885F619D2D9}" presName="desTx" presStyleLbl="revTx" presStyleIdx="3" presStyleCnt="6">
        <dgm:presLayoutVars/>
      </dgm:prSet>
      <dgm:spPr/>
    </dgm:pt>
    <dgm:pt modelId="{9A7327AD-D2A8-4CB1-B3E0-7543B1D84369}" type="pres">
      <dgm:prSet presAssocID="{2C1DF6EC-6090-4926-A556-3D2417B7F2AA}" presName="sibTrans" presStyleCnt="0"/>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4" presStyleCnt="6">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5" presStyleCnt="6">
        <dgm:presLayoutVars/>
      </dgm:prSet>
      <dgm:spPr/>
    </dgm:pt>
  </dgm:ptLst>
  <dgm:cxnLst>
    <dgm:cxn modelId="{079E1015-BF7E-499A-99C0-BA5607789253}" type="presOf" srcId="{E754A2A0-41CE-428B-9DDC-DCD1FD12D16A}" destId="{DF27DA54-DCB6-45F4-890E-F7DCC5A4BE12}" srcOrd="0" destOrd="0" presId="urn:microsoft.com/office/officeart/2018/5/layout/CenteredIconLabelDescriptionList"/>
    <dgm:cxn modelId="{CE13601D-E1A5-42B4-9435-EF16045E60FA}" srcId="{E754A2A0-41CE-428B-9DDC-DCD1FD12D16A}" destId="{E73E8133-584D-4C45-99EA-6F2691A17A73}" srcOrd="1" destOrd="0" parTransId="{19366B0E-517E-41A1-A871-4D800CF4D2F7}" sibTransId="{C09243AF-AD07-4CBF-84F7-E2CD9DD2CEF1}"/>
    <dgm:cxn modelId="{05037335-2E5B-48BE-86A9-5372B1A16299}" srcId="{E817CCF5-DA3F-4E5F-BE7C-D8111B2BFEBA}" destId="{1C1B28B7-2609-4BAA-AAAB-5801EDFD334C}" srcOrd="2" destOrd="0" parTransId="{2BF5F791-D223-44A4-B231-6C3F4B786D08}" sibTransId="{A432C086-9156-4D32-A06E-6E237CC66D92}"/>
    <dgm:cxn modelId="{1CCE1B3A-0A40-44CD-A839-C37BCA6E0D94}" type="presOf" srcId="{B4C55E9F-B5C0-4AD1-919B-D2D83AC9CD40}" destId="{7CD40649-A74C-4AD8-B9D0-2573A1955C91}" srcOrd="0" destOrd="0" presId="urn:microsoft.com/office/officeart/2018/5/layout/CenteredIconLabelDescriptionList"/>
    <dgm:cxn modelId="{C5FF5745-4781-44B9-BC29-74DCE41C1172}" type="presOf" srcId="{DCCE571A-4D30-4294-ABAF-6885F619D2D9}" destId="{3C1752BD-6530-4141-80E9-9A0923780DCB}" srcOrd="0" destOrd="0" presId="urn:microsoft.com/office/officeart/2018/5/layout/CenteredIconLabelDescriptionList"/>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BE03A87C-50F2-49E6-B8EB-2219D8A5E4BF}" type="presOf" srcId="{E73E8133-584D-4C45-99EA-6F2691A17A73}" destId="{DD091D0A-5A25-4241-91F3-18D32B0BDD4F}" srcOrd="0" destOrd="1" presId="urn:microsoft.com/office/officeart/2018/5/layout/CenteredIconLabelDescriptionList"/>
    <dgm:cxn modelId="{9C9F8283-EF4B-46ED-B123-7152942A1C38}" type="presOf" srcId="{F74BC01B-5E1E-4ADD-9515-00356B79D176}" destId="{6418EBED-F111-425B-8EE2-06B8B2297A68}" srcOrd="0" destOrd="1" presId="urn:microsoft.com/office/officeart/2018/5/layout/CenteredIconLabelDescriptionList"/>
    <dgm:cxn modelId="{4D6131AC-1805-4438-A39D-4F587C933D11}" type="presOf" srcId="{E817CCF5-DA3F-4E5F-BE7C-D8111B2BFEBA}" destId="{071926C8-9E08-4BE0-A1E4-133B16FF713E}" srcOrd="0" destOrd="0" presId="urn:microsoft.com/office/officeart/2018/5/layout/CenteredIconLabelDescriptionList"/>
    <dgm:cxn modelId="{7A243DB8-C0B8-4718-B558-CE939B8FF03E}" srcId="{E754A2A0-41CE-428B-9DDC-DCD1FD12D16A}" destId="{C2F66EED-74C3-4F36-A1D4-8AFCBB009938}" srcOrd="0" destOrd="0" parTransId="{5CF5C62A-BD1A-4922-92B6-33ECA44C1F76}" sibTransId="{F9BAA161-AAEC-4A41-B4D9-A27EAD80526E}"/>
    <dgm:cxn modelId="{507A74C7-FEAF-4A4C-9250-0613CBC2F127}" srcId="{E817CCF5-DA3F-4E5F-BE7C-D8111B2BFEBA}" destId="{E754A2A0-41CE-428B-9DDC-DCD1FD12D16A}" srcOrd="0" destOrd="0" parTransId="{BE164097-A5AA-4EA1-9E64-D7FCD4DD2A4E}" sibTransId="{02D8D4EF-9694-45C7-AF26-E20371B3C352}"/>
    <dgm:cxn modelId="{B51342D1-507F-4538-B2E7-CC8612277523}" type="presOf" srcId="{1C1B28B7-2609-4BAA-AAAB-5801EDFD334C}" destId="{C4D97C04-1692-4931-9A64-809D862C1739}" srcOrd="0" destOrd="0" presId="urn:microsoft.com/office/officeart/2018/5/layout/CenteredIconLabelDescriptionList"/>
    <dgm:cxn modelId="{B2BEE9D2-644C-400C-8E33-2C4491C5B104}" srcId="{DCCE571A-4D30-4294-ABAF-6885F619D2D9}" destId="{B4C55E9F-B5C0-4AD1-919B-D2D83AC9CD40}" srcOrd="0" destOrd="0" parTransId="{D1B05DEA-DFE0-4560-B75F-1C2BCB67A7C6}" sibTransId="{A6301E27-5ACC-4907-A7C8-B41877235C87}"/>
    <dgm:cxn modelId="{8778ABD9-C262-4DF9-8C1E-BF1D063BB5C9}" srcId="{1C1B28B7-2609-4BAA-AAAB-5801EDFD334C}" destId="{F74BC01B-5E1E-4ADD-9515-00356B79D176}" srcOrd="1" destOrd="0" parTransId="{E80B95A6-581A-4BC4-B523-74C273FD8287}" sibTransId="{FD8ABA08-9D28-4DE1-846B-EF07372F5BF8}"/>
    <dgm:cxn modelId="{E70347E4-4461-4B80-8927-4CA0AEBFAAF8}" srcId="{E817CCF5-DA3F-4E5F-BE7C-D8111B2BFEBA}" destId="{DCCE571A-4D30-4294-ABAF-6885F619D2D9}" srcOrd="1" destOrd="0" parTransId="{3AD83C96-5A95-4337-BF2D-97454AF7F108}" sibTransId="{2C1DF6EC-6090-4926-A556-3D2417B7F2AA}"/>
    <dgm:cxn modelId="{55A931F7-B2A3-4173-A574-A80CB726BAE2}" type="presOf" srcId="{C2F66EED-74C3-4F36-A1D4-8AFCBB009938}" destId="{DD091D0A-5A25-4241-91F3-18D32B0BDD4F}" srcOrd="0" destOrd="0" presId="urn:microsoft.com/office/officeart/2018/5/layout/CenteredIconLabelDescriptionList"/>
    <dgm:cxn modelId="{87DD2528-CB43-4F2F-AD70-34B2C76F4974}" type="presParOf" srcId="{071926C8-9E08-4BE0-A1E4-133B16FF713E}" destId="{1DA6F9F3-4A7F-42F9-8B77-7BD552F03105}" srcOrd="0" destOrd="0" presId="urn:microsoft.com/office/officeart/2018/5/layout/CenteredIconLabelDescriptionList"/>
    <dgm:cxn modelId="{C7D85599-D34F-41B3-ACEB-0C058EB1F61E}" type="presParOf" srcId="{1DA6F9F3-4A7F-42F9-8B77-7BD552F03105}" destId="{AF72813A-2810-4A52-BE92-611D54918694}" srcOrd="0" destOrd="0" presId="urn:microsoft.com/office/officeart/2018/5/layout/CenteredIconLabelDescriptionList"/>
    <dgm:cxn modelId="{C48669E0-1E6E-4350-9DF8-08B6FB55FE83}" type="presParOf" srcId="{1DA6F9F3-4A7F-42F9-8B77-7BD552F03105}" destId="{0FF9AC2C-F836-43CA-8259-A20F609F4C83}" srcOrd="1" destOrd="0" presId="urn:microsoft.com/office/officeart/2018/5/layout/CenteredIconLabelDescriptionList"/>
    <dgm:cxn modelId="{99FB1C93-FBB0-428C-B3D1-D2EC3308D436}" type="presParOf" srcId="{1DA6F9F3-4A7F-42F9-8B77-7BD552F03105}" destId="{DF27DA54-DCB6-45F4-890E-F7DCC5A4BE12}" srcOrd="2" destOrd="0" presId="urn:microsoft.com/office/officeart/2018/5/layout/CenteredIconLabelDescriptionList"/>
    <dgm:cxn modelId="{D2C113FF-430C-42FA-B64E-13ACE978DEE7}" type="presParOf" srcId="{1DA6F9F3-4A7F-42F9-8B77-7BD552F03105}" destId="{E3A03C26-8C60-4D73-A4C2-0678A1DD3B31}" srcOrd="3" destOrd="0" presId="urn:microsoft.com/office/officeart/2018/5/layout/CenteredIconLabelDescriptionList"/>
    <dgm:cxn modelId="{C10D59DD-0D52-4682-AC9F-5873A75B6FEF}" type="presParOf" srcId="{1DA6F9F3-4A7F-42F9-8B77-7BD552F03105}" destId="{DD091D0A-5A25-4241-91F3-18D32B0BDD4F}" srcOrd="4" destOrd="0" presId="urn:microsoft.com/office/officeart/2018/5/layout/CenteredIconLabelDescriptionList"/>
    <dgm:cxn modelId="{0510082E-5DF2-42DD-AE6C-D1E60730D4E3}" type="presParOf" srcId="{071926C8-9E08-4BE0-A1E4-133B16FF713E}" destId="{2564C0D4-4875-421D-81DB-70BF6751BBA7}" srcOrd="1" destOrd="0" presId="urn:microsoft.com/office/officeart/2018/5/layout/CenteredIconLabelDescriptionList"/>
    <dgm:cxn modelId="{E144C32E-E72B-4991-B9EC-93820D68CFB5}" type="presParOf" srcId="{071926C8-9E08-4BE0-A1E4-133B16FF713E}" destId="{3076B9F9-EC92-4653-AC03-C71FD5E9A400}" srcOrd="2" destOrd="0" presId="urn:microsoft.com/office/officeart/2018/5/layout/CenteredIconLabelDescriptionList"/>
    <dgm:cxn modelId="{66AB50A5-3D6E-4CE8-9C00-3540BF3A682A}" type="presParOf" srcId="{3076B9F9-EC92-4653-AC03-C71FD5E9A400}" destId="{210823F6-AC1A-46E3-9D99-A319DF497539}" srcOrd="0" destOrd="0" presId="urn:microsoft.com/office/officeart/2018/5/layout/CenteredIconLabelDescriptionList"/>
    <dgm:cxn modelId="{BB0A9168-4CEF-4C37-AA4F-28A0F96C5AAE}" type="presParOf" srcId="{3076B9F9-EC92-4653-AC03-C71FD5E9A400}" destId="{2F262968-0DF4-4BB1-BD25-0ED2829FA45D}" srcOrd="1" destOrd="0" presId="urn:microsoft.com/office/officeart/2018/5/layout/CenteredIconLabelDescriptionList"/>
    <dgm:cxn modelId="{05D1054F-4CFA-4960-9C76-474461246A75}" type="presParOf" srcId="{3076B9F9-EC92-4653-AC03-C71FD5E9A400}" destId="{3C1752BD-6530-4141-80E9-9A0923780DCB}" srcOrd="2" destOrd="0" presId="urn:microsoft.com/office/officeart/2018/5/layout/CenteredIconLabelDescriptionList"/>
    <dgm:cxn modelId="{021DA957-19C0-48AF-82E6-5EF64E6E4350}" type="presParOf" srcId="{3076B9F9-EC92-4653-AC03-C71FD5E9A400}" destId="{C393D316-1AB7-4A24-B8A5-3485F2713F88}" srcOrd="3" destOrd="0" presId="urn:microsoft.com/office/officeart/2018/5/layout/CenteredIconLabelDescriptionList"/>
    <dgm:cxn modelId="{E4E1ED22-2207-49AD-89BF-A68B1DCF8B24}" type="presParOf" srcId="{3076B9F9-EC92-4653-AC03-C71FD5E9A400}" destId="{7CD40649-A74C-4AD8-B9D0-2573A1955C91}" srcOrd="4" destOrd="0" presId="urn:microsoft.com/office/officeart/2018/5/layout/CenteredIconLabelDescriptionList"/>
    <dgm:cxn modelId="{E12208AE-A278-4C0F-9A95-B2A9F1FA788C}" type="presParOf" srcId="{071926C8-9E08-4BE0-A1E4-133B16FF713E}" destId="{9A7327AD-D2A8-4CB1-B3E0-7543B1D84369}" srcOrd="3" destOrd="0" presId="urn:microsoft.com/office/officeart/2018/5/layout/CenteredIconLabelDescriptionList"/>
    <dgm:cxn modelId="{04AF0028-0607-4319-870D-38F76BAD13CF}" type="presParOf" srcId="{071926C8-9E08-4BE0-A1E4-133B16FF713E}" destId="{13BCBAD6-8F08-4029-90C7-8E8A0D0733DD}" srcOrd="4"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9F4B7E-1869-47BA-91E3-AC4759F5F47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9F8E4073-1D40-46CA-99F9-91DB0638A1A9}">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Órgão público</a:t>
          </a:r>
        </a:p>
      </dgm:t>
    </dgm:pt>
    <dgm:pt modelId="{C9EB0F3C-8843-40E7-B40F-1CAFC6091FC1}" type="parTrans" cxnId="{C24EB314-CF66-4F5E-A9DB-3D4C1238F1A8}">
      <dgm:prSet/>
      <dgm:spPr/>
      <dgm:t>
        <a:bodyPr/>
        <a:lstStyle/>
        <a:p>
          <a:endParaRPr lang="pt-BR"/>
        </a:p>
      </dgm:t>
    </dgm:pt>
    <dgm:pt modelId="{6AA27FCC-7AF3-4EFD-BAD5-CA5FA898361E}" type="sibTrans" cxnId="{C24EB314-CF66-4F5E-A9DB-3D4C1238F1A8}">
      <dgm:prSet/>
      <dgm:spPr/>
      <dgm:t>
        <a:bodyPr/>
        <a:lstStyle/>
        <a:p>
          <a:endParaRPr lang="pt-BR"/>
        </a:p>
      </dgm:t>
    </dgm:pt>
    <dgm:pt modelId="{6E61FF80-5C67-4B2B-9AC2-8E9F87C6E2FC}" type="asst">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CNPJ</a:t>
          </a:r>
        </a:p>
        <a:p>
          <a:r>
            <a:rPr lang="pt-BR" dirty="0"/>
            <a:t>8 posições </a:t>
          </a:r>
        </a:p>
      </dgm:t>
    </dgm:pt>
    <dgm:pt modelId="{E00444FA-3453-4573-8D7F-E161B0F85EDD}" type="parTrans" cxnId="{8B818250-E951-42B7-A3C8-78F2EF5AF4DC}">
      <dgm:prSet/>
      <dgm:spPr/>
      <dgm:t>
        <a:bodyPr/>
        <a:lstStyle/>
        <a:p>
          <a:endParaRPr lang="pt-BR"/>
        </a:p>
      </dgm:t>
    </dgm:pt>
    <dgm:pt modelId="{6B6FB8E1-A0CD-412C-9170-D1FBB156914E}" type="sibTrans" cxnId="{8B818250-E951-42B7-A3C8-78F2EF5AF4DC}">
      <dgm:prSet/>
      <dgm:spPr/>
      <dgm:t>
        <a:bodyPr/>
        <a:lstStyle/>
        <a:p>
          <a:endParaRPr lang="pt-BR"/>
        </a:p>
      </dgm:t>
    </dgm:pt>
    <dgm:pt modelId="{BFF9924D-E074-49E0-8F85-8CC155AA9452}">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Classificação tributária</a:t>
          </a:r>
        </a:p>
        <a:p>
          <a:r>
            <a:rPr lang="pt-BR" dirty="0"/>
            <a:t>(85)</a:t>
          </a:r>
        </a:p>
      </dgm:t>
    </dgm:pt>
    <dgm:pt modelId="{FC205002-B8C3-4B1B-B03D-1ABD820CCADE}" type="parTrans" cxnId="{AEEE4423-4A4E-4088-83A8-424B5940CCC2}">
      <dgm:prSet/>
      <dgm:spPr/>
      <dgm:t>
        <a:bodyPr/>
        <a:lstStyle/>
        <a:p>
          <a:endParaRPr lang="pt-BR"/>
        </a:p>
      </dgm:t>
    </dgm:pt>
    <dgm:pt modelId="{21F24505-688C-4A05-A34D-5021788D8B8C}" type="sibTrans" cxnId="{AEEE4423-4A4E-4088-83A8-424B5940CCC2}">
      <dgm:prSet/>
      <dgm:spPr/>
      <dgm:t>
        <a:bodyPr/>
        <a:lstStyle/>
        <a:p>
          <a:endParaRPr lang="pt-BR"/>
        </a:p>
      </dgm:t>
    </dgm:pt>
    <dgm:pt modelId="{D25ABCC8-6F5F-46AE-ADC3-F60DD68E58FE}">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Inf complementares</a:t>
          </a:r>
        </a:p>
      </dgm:t>
    </dgm:pt>
    <dgm:pt modelId="{C658BC08-86E8-4C77-823F-EDCE58C84593}" type="parTrans" cxnId="{292C45EF-9FE4-46D2-B9E9-091F576B91AA}">
      <dgm:prSet/>
      <dgm:spPr/>
      <dgm:t>
        <a:bodyPr/>
        <a:lstStyle/>
        <a:p>
          <a:endParaRPr lang="pt-BR"/>
        </a:p>
      </dgm:t>
    </dgm:pt>
    <dgm:pt modelId="{72F63165-D6F5-49D8-9550-7D2EC681E697}" type="sibTrans" cxnId="{292C45EF-9FE4-46D2-B9E9-091F576B91AA}">
      <dgm:prSet/>
      <dgm:spPr/>
      <dgm:t>
        <a:bodyPr/>
        <a:lstStyle/>
        <a:p>
          <a:endParaRPr lang="pt-BR"/>
        </a:p>
      </dgm:t>
    </dgm:pt>
    <dgm:pt modelId="{89ED876A-A887-41A9-84F5-638BF6A2E962}">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Alteração/exclusão</a:t>
          </a:r>
        </a:p>
      </dgm:t>
    </dgm:pt>
    <dgm:pt modelId="{5ED1B976-B8D0-496F-8B2F-AC776C29FAE3}" type="parTrans" cxnId="{31AE5EA2-EA7F-4533-AB92-E272A9F7C488}">
      <dgm:prSet/>
      <dgm:spPr/>
      <dgm:t>
        <a:bodyPr/>
        <a:lstStyle/>
        <a:p>
          <a:endParaRPr lang="pt-BR"/>
        </a:p>
      </dgm:t>
    </dgm:pt>
    <dgm:pt modelId="{4CF2FD92-A8CE-45FC-B5AF-C4CC8D13EE77}" type="sibTrans" cxnId="{31AE5EA2-EA7F-4533-AB92-E272A9F7C488}">
      <dgm:prSet/>
      <dgm:spPr/>
      <dgm:t>
        <a:bodyPr/>
        <a:lstStyle/>
        <a:p>
          <a:endParaRPr lang="pt-BR"/>
        </a:p>
      </dgm:t>
    </dgm:pt>
    <dgm:pt modelId="{B74445BC-119E-4FE4-AF21-300C9355B39B}" type="asst">
      <dgm:prSe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CNPJ ERF</a:t>
          </a:r>
        </a:p>
      </dgm:t>
    </dgm:pt>
    <dgm:pt modelId="{F4CA6AF0-DB68-4236-8807-60E70CF82EF7}" type="parTrans" cxnId="{C5473B62-05E1-40D4-9DC5-7A7152106588}">
      <dgm:prSet/>
      <dgm:spPr/>
      <dgm:t>
        <a:bodyPr/>
        <a:lstStyle/>
        <a:p>
          <a:endParaRPr lang="pt-BR"/>
        </a:p>
      </dgm:t>
    </dgm:pt>
    <dgm:pt modelId="{0DAE54C1-10A2-43D7-BB24-8A830D8BC6B8}" type="sibTrans" cxnId="{C5473B62-05E1-40D4-9DC5-7A7152106588}">
      <dgm:prSet/>
      <dgm:spPr/>
      <dgm:t>
        <a:bodyPr/>
        <a:lstStyle/>
        <a:p>
          <a:endParaRPr lang="pt-BR"/>
        </a:p>
      </dgm:t>
    </dgm:pt>
    <dgm:pt modelId="{CFBAF32D-2E5B-450A-93CB-D9EE5D6F702B}" type="pres">
      <dgm:prSet presAssocID="{E29F4B7E-1869-47BA-91E3-AC4759F5F47D}" presName="hierChild1" presStyleCnt="0">
        <dgm:presLayoutVars>
          <dgm:orgChart val="1"/>
          <dgm:chPref val="1"/>
          <dgm:dir/>
          <dgm:animOne val="branch"/>
          <dgm:animLvl val="lvl"/>
          <dgm:resizeHandles/>
        </dgm:presLayoutVars>
      </dgm:prSet>
      <dgm:spPr/>
    </dgm:pt>
    <dgm:pt modelId="{EBF484A8-FB79-4DF0-9A30-F008DD5E9336}" type="pres">
      <dgm:prSet presAssocID="{9F8E4073-1D40-46CA-99F9-91DB0638A1A9}" presName="hierRoot1" presStyleCnt="0">
        <dgm:presLayoutVars>
          <dgm:hierBranch val="init"/>
        </dgm:presLayoutVars>
      </dgm:prSet>
      <dgm:spPr/>
    </dgm:pt>
    <dgm:pt modelId="{14F5BDB9-062B-4164-8732-4BB99A974BA4}" type="pres">
      <dgm:prSet presAssocID="{9F8E4073-1D40-46CA-99F9-91DB0638A1A9}" presName="rootComposite1" presStyleCnt="0"/>
      <dgm:spPr/>
    </dgm:pt>
    <dgm:pt modelId="{DB9BA00E-82DF-4711-834C-28BDB00D04A5}" type="pres">
      <dgm:prSet presAssocID="{9F8E4073-1D40-46CA-99F9-91DB0638A1A9}" presName="rootText1" presStyleLbl="node0" presStyleIdx="0" presStyleCnt="1">
        <dgm:presLayoutVars>
          <dgm:chPref val="3"/>
        </dgm:presLayoutVars>
      </dgm:prSet>
      <dgm:spPr/>
    </dgm:pt>
    <dgm:pt modelId="{6CFFAE3F-505E-41FA-BD27-00B4B0C7C4AD}" type="pres">
      <dgm:prSet presAssocID="{9F8E4073-1D40-46CA-99F9-91DB0638A1A9}" presName="rootConnector1" presStyleLbl="node1" presStyleIdx="0" presStyleCnt="0"/>
      <dgm:spPr/>
    </dgm:pt>
    <dgm:pt modelId="{6A34326D-E5B8-411B-93A2-F7F656361FEC}" type="pres">
      <dgm:prSet presAssocID="{9F8E4073-1D40-46CA-99F9-91DB0638A1A9}" presName="hierChild2" presStyleCnt="0"/>
      <dgm:spPr/>
    </dgm:pt>
    <dgm:pt modelId="{7F80EE8F-7C0C-4684-B7F6-D185EB8BFAF8}" type="pres">
      <dgm:prSet presAssocID="{FC205002-B8C3-4B1B-B03D-1ABD820CCADE}" presName="Name37" presStyleLbl="parChTrans1D2" presStyleIdx="0" presStyleCnt="5"/>
      <dgm:spPr/>
    </dgm:pt>
    <dgm:pt modelId="{A10F30B0-EC07-4BDA-BCFF-7C7C53C802BD}" type="pres">
      <dgm:prSet presAssocID="{BFF9924D-E074-49E0-8F85-8CC155AA9452}" presName="hierRoot2" presStyleCnt="0">
        <dgm:presLayoutVars>
          <dgm:hierBranch val="init"/>
        </dgm:presLayoutVars>
      </dgm:prSet>
      <dgm:spPr/>
    </dgm:pt>
    <dgm:pt modelId="{52A9767B-0A0D-4BC7-9841-C59D1B124F5F}" type="pres">
      <dgm:prSet presAssocID="{BFF9924D-E074-49E0-8F85-8CC155AA9452}" presName="rootComposite" presStyleCnt="0"/>
      <dgm:spPr/>
    </dgm:pt>
    <dgm:pt modelId="{7E5EC07D-F97F-4C99-B629-7F121A2627B5}" type="pres">
      <dgm:prSet presAssocID="{BFF9924D-E074-49E0-8F85-8CC155AA9452}" presName="rootText" presStyleLbl="node2" presStyleIdx="0" presStyleCnt="3">
        <dgm:presLayoutVars>
          <dgm:chPref val="3"/>
        </dgm:presLayoutVars>
      </dgm:prSet>
      <dgm:spPr/>
    </dgm:pt>
    <dgm:pt modelId="{E4A2FA7B-0531-4D09-830A-331424178871}" type="pres">
      <dgm:prSet presAssocID="{BFF9924D-E074-49E0-8F85-8CC155AA9452}" presName="rootConnector" presStyleLbl="node2" presStyleIdx="0" presStyleCnt="3"/>
      <dgm:spPr/>
    </dgm:pt>
    <dgm:pt modelId="{93C34997-409B-4279-8494-23969EF64A2B}" type="pres">
      <dgm:prSet presAssocID="{BFF9924D-E074-49E0-8F85-8CC155AA9452}" presName="hierChild4" presStyleCnt="0"/>
      <dgm:spPr/>
    </dgm:pt>
    <dgm:pt modelId="{1432A0DD-710F-4416-92B1-E10C020956FF}" type="pres">
      <dgm:prSet presAssocID="{BFF9924D-E074-49E0-8F85-8CC155AA9452}" presName="hierChild5" presStyleCnt="0"/>
      <dgm:spPr/>
    </dgm:pt>
    <dgm:pt modelId="{0C638C8B-2438-4B92-B17E-DAA1BE9E343D}" type="pres">
      <dgm:prSet presAssocID="{C658BC08-86E8-4C77-823F-EDCE58C84593}" presName="Name37" presStyleLbl="parChTrans1D2" presStyleIdx="1" presStyleCnt="5"/>
      <dgm:spPr/>
    </dgm:pt>
    <dgm:pt modelId="{274ED480-A9BA-49C3-B063-1B8649F13757}" type="pres">
      <dgm:prSet presAssocID="{D25ABCC8-6F5F-46AE-ADC3-F60DD68E58FE}" presName="hierRoot2" presStyleCnt="0">
        <dgm:presLayoutVars>
          <dgm:hierBranch val="init"/>
        </dgm:presLayoutVars>
      </dgm:prSet>
      <dgm:spPr/>
    </dgm:pt>
    <dgm:pt modelId="{91723074-5184-48F6-9A28-71051904E7F8}" type="pres">
      <dgm:prSet presAssocID="{D25ABCC8-6F5F-46AE-ADC3-F60DD68E58FE}" presName="rootComposite" presStyleCnt="0"/>
      <dgm:spPr/>
    </dgm:pt>
    <dgm:pt modelId="{7C3EB613-5D76-41BD-B19B-6676075EA5AA}" type="pres">
      <dgm:prSet presAssocID="{D25ABCC8-6F5F-46AE-ADC3-F60DD68E58FE}" presName="rootText" presStyleLbl="node2" presStyleIdx="1" presStyleCnt="3">
        <dgm:presLayoutVars>
          <dgm:chPref val="3"/>
        </dgm:presLayoutVars>
      </dgm:prSet>
      <dgm:spPr/>
    </dgm:pt>
    <dgm:pt modelId="{39AB9249-E148-40FF-94E9-9817C376E510}" type="pres">
      <dgm:prSet presAssocID="{D25ABCC8-6F5F-46AE-ADC3-F60DD68E58FE}" presName="rootConnector" presStyleLbl="node2" presStyleIdx="1" presStyleCnt="3"/>
      <dgm:spPr/>
    </dgm:pt>
    <dgm:pt modelId="{DD7E80DD-5EE7-417D-B71D-88D3C938E13D}" type="pres">
      <dgm:prSet presAssocID="{D25ABCC8-6F5F-46AE-ADC3-F60DD68E58FE}" presName="hierChild4" presStyleCnt="0"/>
      <dgm:spPr/>
    </dgm:pt>
    <dgm:pt modelId="{FD40A4FA-8159-4BB2-8A90-B3ACD2F4178F}" type="pres">
      <dgm:prSet presAssocID="{D25ABCC8-6F5F-46AE-ADC3-F60DD68E58FE}" presName="hierChild5" presStyleCnt="0"/>
      <dgm:spPr/>
    </dgm:pt>
    <dgm:pt modelId="{0718B9FF-3258-4524-B23D-22D161775857}" type="pres">
      <dgm:prSet presAssocID="{5ED1B976-B8D0-496F-8B2F-AC776C29FAE3}" presName="Name37" presStyleLbl="parChTrans1D2" presStyleIdx="2" presStyleCnt="5"/>
      <dgm:spPr/>
    </dgm:pt>
    <dgm:pt modelId="{A39B7C9F-C527-477E-8159-86A613BF0975}" type="pres">
      <dgm:prSet presAssocID="{89ED876A-A887-41A9-84F5-638BF6A2E962}" presName="hierRoot2" presStyleCnt="0">
        <dgm:presLayoutVars>
          <dgm:hierBranch val="init"/>
        </dgm:presLayoutVars>
      </dgm:prSet>
      <dgm:spPr/>
    </dgm:pt>
    <dgm:pt modelId="{21EE9237-35F5-47C2-A741-BEE5698C4126}" type="pres">
      <dgm:prSet presAssocID="{89ED876A-A887-41A9-84F5-638BF6A2E962}" presName="rootComposite" presStyleCnt="0"/>
      <dgm:spPr/>
    </dgm:pt>
    <dgm:pt modelId="{CFC5E4C2-A99D-4CB9-963C-AF4F5E128882}" type="pres">
      <dgm:prSet presAssocID="{89ED876A-A887-41A9-84F5-638BF6A2E962}" presName="rootText" presStyleLbl="node2" presStyleIdx="2" presStyleCnt="3">
        <dgm:presLayoutVars>
          <dgm:chPref val="3"/>
        </dgm:presLayoutVars>
      </dgm:prSet>
      <dgm:spPr/>
    </dgm:pt>
    <dgm:pt modelId="{B7BBB574-4D35-445C-8EC4-7EF336F1D5FD}" type="pres">
      <dgm:prSet presAssocID="{89ED876A-A887-41A9-84F5-638BF6A2E962}" presName="rootConnector" presStyleLbl="node2" presStyleIdx="2" presStyleCnt="3"/>
      <dgm:spPr/>
    </dgm:pt>
    <dgm:pt modelId="{11571C2C-AEBC-4186-B251-9DDBF0CBB565}" type="pres">
      <dgm:prSet presAssocID="{89ED876A-A887-41A9-84F5-638BF6A2E962}" presName="hierChild4" presStyleCnt="0"/>
      <dgm:spPr/>
    </dgm:pt>
    <dgm:pt modelId="{9FB041F5-6E58-418D-BEF2-9D3E676667C8}" type="pres">
      <dgm:prSet presAssocID="{89ED876A-A887-41A9-84F5-638BF6A2E962}" presName="hierChild5" presStyleCnt="0"/>
      <dgm:spPr/>
    </dgm:pt>
    <dgm:pt modelId="{7D598A2E-16D4-419E-B553-6ADCF3BB2ECD}" type="pres">
      <dgm:prSet presAssocID="{9F8E4073-1D40-46CA-99F9-91DB0638A1A9}" presName="hierChild3" presStyleCnt="0"/>
      <dgm:spPr/>
    </dgm:pt>
    <dgm:pt modelId="{6E8B7B94-6E70-4B8F-A223-B9C0B8334B21}" type="pres">
      <dgm:prSet presAssocID="{E00444FA-3453-4573-8D7F-E161B0F85EDD}" presName="Name111" presStyleLbl="parChTrans1D2" presStyleIdx="3" presStyleCnt="5"/>
      <dgm:spPr/>
    </dgm:pt>
    <dgm:pt modelId="{5A2B795B-FF29-449E-B244-86EF007A7703}" type="pres">
      <dgm:prSet presAssocID="{6E61FF80-5C67-4B2B-9AC2-8E9F87C6E2FC}" presName="hierRoot3" presStyleCnt="0">
        <dgm:presLayoutVars>
          <dgm:hierBranch val="init"/>
        </dgm:presLayoutVars>
      </dgm:prSet>
      <dgm:spPr/>
    </dgm:pt>
    <dgm:pt modelId="{37F85135-6ED0-486B-92DB-9744E31D98FF}" type="pres">
      <dgm:prSet presAssocID="{6E61FF80-5C67-4B2B-9AC2-8E9F87C6E2FC}" presName="rootComposite3" presStyleCnt="0"/>
      <dgm:spPr/>
    </dgm:pt>
    <dgm:pt modelId="{3CB2020E-3906-4EFE-85B3-EF3D91EEBD49}" type="pres">
      <dgm:prSet presAssocID="{6E61FF80-5C67-4B2B-9AC2-8E9F87C6E2FC}" presName="rootText3" presStyleLbl="asst1" presStyleIdx="0" presStyleCnt="2">
        <dgm:presLayoutVars>
          <dgm:chPref val="3"/>
        </dgm:presLayoutVars>
      </dgm:prSet>
      <dgm:spPr/>
    </dgm:pt>
    <dgm:pt modelId="{7F9E53FE-0F5F-49DA-BD60-F16BC44E3592}" type="pres">
      <dgm:prSet presAssocID="{6E61FF80-5C67-4B2B-9AC2-8E9F87C6E2FC}" presName="rootConnector3" presStyleLbl="asst1" presStyleIdx="0" presStyleCnt="2"/>
      <dgm:spPr/>
    </dgm:pt>
    <dgm:pt modelId="{95891AE1-B8FC-43AD-BF8F-B8DCC7AC85C6}" type="pres">
      <dgm:prSet presAssocID="{6E61FF80-5C67-4B2B-9AC2-8E9F87C6E2FC}" presName="hierChild6" presStyleCnt="0"/>
      <dgm:spPr/>
    </dgm:pt>
    <dgm:pt modelId="{913A7C27-7865-41B1-86D3-DDCF028973AD}" type="pres">
      <dgm:prSet presAssocID="{6E61FF80-5C67-4B2B-9AC2-8E9F87C6E2FC}" presName="hierChild7" presStyleCnt="0"/>
      <dgm:spPr/>
    </dgm:pt>
    <dgm:pt modelId="{8C48F6D3-CE42-4E24-8AF8-DEC82253EB9C}" type="pres">
      <dgm:prSet presAssocID="{F4CA6AF0-DB68-4236-8807-60E70CF82EF7}" presName="Name111" presStyleLbl="parChTrans1D2" presStyleIdx="4" presStyleCnt="5"/>
      <dgm:spPr/>
    </dgm:pt>
    <dgm:pt modelId="{4913A1DA-5A6C-40FE-B6C1-E1F5283FB84E}" type="pres">
      <dgm:prSet presAssocID="{B74445BC-119E-4FE4-AF21-300C9355B39B}" presName="hierRoot3" presStyleCnt="0">
        <dgm:presLayoutVars>
          <dgm:hierBranch val="init"/>
        </dgm:presLayoutVars>
      </dgm:prSet>
      <dgm:spPr/>
    </dgm:pt>
    <dgm:pt modelId="{A10BD15C-393E-4D06-86AE-296B63F6ED19}" type="pres">
      <dgm:prSet presAssocID="{B74445BC-119E-4FE4-AF21-300C9355B39B}" presName="rootComposite3" presStyleCnt="0"/>
      <dgm:spPr/>
    </dgm:pt>
    <dgm:pt modelId="{9FB3AF97-5B0C-46FB-A61F-ABE44048EA73}" type="pres">
      <dgm:prSet presAssocID="{B74445BC-119E-4FE4-AF21-300C9355B39B}" presName="rootText3" presStyleLbl="asst1" presStyleIdx="1" presStyleCnt="2">
        <dgm:presLayoutVars>
          <dgm:chPref val="3"/>
        </dgm:presLayoutVars>
      </dgm:prSet>
      <dgm:spPr/>
    </dgm:pt>
    <dgm:pt modelId="{5734C4FB-3FC8-4FA5-9B1F-393167126335}" type="pres">
      <dgm:prSet presAssocID="{B74445BC-119E-4FE4-AF21-300C9355B39B}" presName="rootConnector3" presStyleLbl="asst1" presStyleIdx="1" presStyleCnt="2"/>
      <dgm:spPr/>
    </dgm:pt>
    <dgm:pt modelId="{A397A151-57AF-4D83-BBBC-EAC94129A471}" type="pres">
      <dgm:prSet presAssocID="{B74445BC-119E-4FE4-AF21-300C9355B39B}" presName="hierChild6" presStyleCnt="0"/>
      <dgm:spPr/>
    </dgm:pt>
    <dgm:pt modelId="{3DA274C5-2A7B-432C-B88B-959EBCC27404}" type="pres">
      <dgm:prSet presAssocID="{B74445BC-119E-4FE4-AF21-300C9355B39B}" presName="hierChild7" presStyleCnt="0"/>
      <dgm:spPr/>
    </dgm:pt>
  </dgm:ptLst>
  <dgm:cxnLst>
    <dgm:cxn modelId="{2204E90A-9AB5-42EB-AE9F-AD520D91B2FF}" type="presOf" srcId="{9F8E4073-1D40-46CA-99F9-91DB0638A1A9}" destId="{DB9BA00E-82DF-4711-834C-28BDB00D04A5}" srcOrd="0" destOrd="0" presId="urn:microsoft.com/office/officeart/2005/8/layout/orgChart1"/>
    <dgm:cxn modelId="{D3F13813-16D9-481C-BC77-C4799742B59B}" type="presOf" srcId="{E29F4B7E-1869-47BA-91E3-AC4759F5F47D}" destId="{CFBAF32D-2E5B-450A-93CB-D9EE5D6F702B}" srcOrd="0" destOrd="0" presId="urn:microsoft.com/office/officeart/2005/8/layout/orgChart1"/>
    <dgm:cxn modelId="{C24EB314-CF66-4F5E-A9DB-3D4C1238F1A8}" srcId="{E29F4B7E-1869-47BA-91E3-AC4759F5F47D}" destId="{9F8E4073-1D40-46CA-99F9-91DB0638A1A9}" srcOrd="0" destOrd="0" parTransId="{C9EB0F3C-8843-40E7-B40F-1CAFC6091FC1}" sibTransId="{6AA27FCC-7AF3-4EFD-BAD5-CA5FA898361E}"/>
    <dgm:cxn modelId="{AEEE4423-4A4E-4088-83A8-424B5940CCC2}" srcId="{9F8E4073-1D40-46CA-99F9-91DB0638A1A9}" destId="{BFF9924D-E074-49E0-8F85-8CC155AA9452}" srcOrd="2" destOrd="0" parTransId="{FC205002-B8C3-4B1B-B03D-1ABD820CCADE}" sibTransId="{21F24505-688C-4A05-A34D-5021788D8B8C}"/>
    <dgm:cxn modelId="{6577F231-4AB5-49C5-8F48-12F969269D59}" type="presOf" srcId="{F4CA6AF0-DB68-4236-8807-60E70CF82EF7}" destId="{8C48F6D3-CE42-4E24-8AF8-DEC82253EB9C}" srcOrd="0" destOrd="0" presId="urn:microsoft.com/office/officeart/2005/8/layout/orgChart1"/>
    <dgm:cxn modelId="{85994A5B-A777-4C59-ADDD-FEC1202AE223}" type="presOf" srcId="{9F8E4073-1D40-46CA-99F9-91DB0638A1A9}" destId="{6CFFAE3F-505E-41FA-BD27-00B4B0C7C4AD}" srcOrd="1" destOrd="0" presId="urn:microsoft.com/office/officeart/2005/8/layout/orgChart1"/>
    <dgm:cxn modelId="{8C1DD25C-E046-44C9-BC67-9A87EA415EF0}" type="presOf" srcId="{BFF9924D-E074-49E0-8F85-8CC155AA9452}" destId="{7E5EC07D-F97F-4C99-B629-7F121A2627B5}" srcOrd="0" destOrd="0" presId="urn:microsoft.com/office/officeart/2005/8/layout/orgChart1"/>
    <dgm:cxn modelId="{C5473B62-05E1-40D4-9DC5-7A7152106588}" srcId="{9F8E4073-1D40-46CA-99F9-91DB0638A1A9}" destId="{B74445BC-119E-4FE4-AF21-300C9355B39B}" srcOrd="1" destOrd="0" parTransId="{F4CA6AF0-DB68-4236-8807-60E70CF82EF7}" sibTransId="{0DAE54C1-10A2-43D7-BB24-8A830D8BC6B8}"/>
    <dgm:cxn modelId="{1F415D68-8811-4DC5-88A0-F13D7CBA118B}" type="presOf" srcId="{D25ABCC8-6F5F-46AE-ADC3-F60DD68E58FE}" destId="{7C3EB613-5D76-41BD-B19B-6676075EA5AA}" srcOrd="0" destOrd="0" presId="urn:microsoft.com/office/officeart/2005/8/layout/orgChart1"/>
    <dgm:cxn modelId="{08EEAB69-2E28-47C5-A8DD-6A8A398545BD}" type="presOf" srcId="{89ED876A-A887-41A9-84F5-638BF6A2E962}" destId="{B7BBB574-4D35-445C-8EC4-7EF336F1D5FD}" srcOrd="1" destOrd="0" presId="urn:microsoft.com/office/officeart/2005/8/layout/orgChart1"/>
    <dgm:cxn modelId="{8B818250-E951-42B7-A3C8-78F2EF5AF4DC}" srcId="{9F8E4073-1D40-46CA-99F9-91DB0638A1A9}" destId="{6E61FF80-5C67-4B2B-9AC2-8E9F87C6E2FC}" srcOrd="0" destOrd="0" parTransId="{E00444FA-3453-4573-8D7F-E161B0F85EDD}" sibTransId="{6B6FB8E1-A0CD-412C-9170-D1FBB156914E}"/>
    <dgm:cxn modelId="{77311D76-8F22-4300-86C2-6A475BF04BB1}" type="presOf" srcId="{89ED876A-A887-41A9-84F5-638BF6A2E962}" destId="{CFC5E4C2-A99D-4CB9-963C-AF4F5E128882}" srcOrd="0" destOrd="0" presId="urn:microsoft.com/office/officeart/2005/8/layout/orgChart1"/>
    <dgm:cxn modelId="{A017CF92-59A0-4373-8937-399416FC90E3}" type="presOf" srcId="{D25ABCC8-6F5F-46AE-ADC3-F60DD68E58FE}" destId="{39AB9249-E148-40FF-94E9-9817C376E510}" srcOrd="1" destOrd="0" presId="urn:microsoft.com/office/officeart/2005/8/layout/orgChart1"/>
    <dgm:cxn modelId="{31AE5EA2-EA7F-4533-AB92-E272A9F7C488}" srcId="{9F8E4073-1D40-46CA-99F9-91DB0638A1A9}" destId="{89ED876A-A887-41A9-84F5-638BF6A2E962}" srcOrd="4" destOrd="0" parTransId="{5ED1B976-B8D0-496F-8B2F-AC776C29FAE3}" sibTransId="{4CF2FD92-A8CE-45FC-B5AF-C4CC8D13EE77}"/>
    <dgm:cxn modelId="{08BD8AA7-38FE-4F79-988E-E2A02414870C}" type="presOf" srcId="{B74445BC-119E-4FE4-AF21-300C9355B39B}" destId="{9FB3AF97-5B0C-46FB-A61F-ABE44048EA73}" srcOrd="0" destOrd="0" presId="urn:microsoft.com/office/officeart/2005/8/layout/orgChart1"/>
    <dgm:cxn modelId="{DA7BC8B5-9CBD-4F69-BF7D-E2A95E8CC2CE}" type="presOf" srcId="{FC205002-B8C3-4B1B-B03D-1ABD820CCADE}" destId="{7F80EE8F-7C0C-4684-B7F6-D185EB8BFAF8}" srcOrd="0" destOrd="0" presId="urn:microsoft.com/office/officeart/2005/8/layout/orgChart1"/>
    <dgm:cxn modelId="{5BB8AFBA-6457-4717-80B6-029D6F086F3A}" type="presOf" srcId="{5ED1B976-B8D0-496F-8B2F-AC776C29FAE3}" destId="{0718B9FF-3258-4524-B23D-22D161775857}" srcOrd="0" destOrd="0" presId="urn:microsoft.com/office/officeart/2005/8/layout/orgChart1"/>
    <dgm:cxn modelId="{30B746BF-0634-4D23-B223-F9812E4B6DC8}" type="presOf" srcId="{E00444FA-3453-4573-8D7F-E161B0F85EDD}" destId="{6E8B7B94-6E70-4B8F-A223-B9C0B8334B21}" srcOrd="0" destOrd="0" presId="urn:microsoft.com/office/officeart/2005/8/layout/orgChart1"/>
    <dgm:cxn modelId="{3568A2C3-63B9-404C-9129-77F9DB35C05C}" type="presOf" srcId="{BFF9924D-E074-49E0-8F85-8CC155AA9452}" destId="{E4A2FA7B-0531-4D09-830A-331424178871}" srcOrd="1" destOrd="0" presId="urn:microsoft.com/office/officeart/2005/8/layout/orgChart1"/>
    <dgm:cxn modelId="{3A42BFCA-E604-4ACA-B8CF-7CB47E433388}" type="presOf" srcId="{6E61FF80-5C67-4B2B-9AC2-8E9F87C6E2FC}" destId="{7F9E53FE-0F5F-49DA-BD60-F16BC44E3592}" srcOrd="1" destOrd="0" presId="urn:microsoft.com/office/officeart/2005/8/layout/orgChart1"/>
    <dgm:cxn modelId="{F13219EE-7AE8-4BD3-A749-703BDC34A92F}" type="presOf" srcId="{C658BC08-86E8-4C77-823F-EDCE58C84593}" destId="{0C638C8B-2438-4B92-B17E-DAA1BE9E343D}" srcOrd="0" destOrd="0" presId="urn:microsoft.com/office/officeart/2005/8/layout/orgChart1"/>
    <dgm:cxn modelId="{26A841EE-DF72-4FE1-9046-FB173CAB6466}" type="presOf" srcId="{6E61FF80-5C67-4B2B-9AC2-8E9F87C6E2FC}" destId="{3CB2020E-3906-4EFE-85B3-EF3D91EEBD49}" srcOrd="0" destOrd="0" presId="urn:microsoft.com/office/officeart/2005/8/layout/orgChart1"/>
    <dgm:cxn modelId="{292C45EF-9FE4-46D2-B9E9-091F576B91AA}" srcId="{9F8E4073-1D40-46CA-99F9-91DB0638A1A9}" destId="{D25ABCC8-6F5F-46AE-ADC3-F60DD68E58FE}" srcOrd="3" destOrd="0" parTransId="{C658BC08-86E8-4C77-823F-EDCE58C84593}" sibTransId="{72F63165-D6F5-49D8-9550-7D2EC681E697}"/>
    <dgm:cxn modelId="{B8EB48EF-DCC3-4D08-9933-8B4C94CD1D4D}" type="presOf" srcId="{B74445BC-119E-4FE4-AF21-300C9355B39B}" destId="{5734C4FB-3FC8-4FA5-9B1F-393167126335}" srcOrd="1" destOrd="0" presId="urn:microsoft.com/office/officeart/2005/8/layout/orgChart1"/>
    <dgm:cxn modelId="{090E9D1C-89B1-4C50-AC2C-4854889C4870}" type="presParOf" srcId="{CFBAF32D-2E5B-450A-93CB-D9EE5D6F702B}" destId="{EBF484A8-FB79-4DF0-9A30-F008DD5E9336}" srcOrd="0" destOrd="0" presId="urn:microsoft.com/office/officeart/2005/8/layout/orgChart1"/>
    <dgm:cxn modelId="{AAB8D8C0-3D89-4DF1-AF71-4377ED941C60}" type="presParOf" srcId="{EBF484A8-FB79-4DF0-9A30-F008DD5E9336}" destId="{14F5BDB9-062B-4164-8732-4BB99A974BA4}" srcOrd="0" destOrd="0" presId="urn:microsoft.com/office/officeart/2005/8/layout/orgChart1"/>
    <dgm:cxn modelId="{3AE6A9D6-A153-42B5-B891-6D6DA6C40093}" type="presParOf" srcId="{14F5BDB9-062B-4164-8732-4BB99A974BA4}" destId="{DB9BA00E-82DF-4711-834C-28BDB00D04A5}" srcOrd="0" destOrd="0" presId="urn:microsoft.com/office/officeart/2005/8/layout/orgChart1"/>
    <dgm:cxn modelId="{4EC3C558-D777-4C23-BD6B-604B7087F46A}" type="presParOf" srcId="{14F5BDB9-062B-4164-8732-4BB99A974BA4}" destId="{6CFFAE3F-505E-41FA-BD27-00B4B0C7C4AD}" srcOrd="1" destOrd="0" presId="urn:microsoft.com/office/officeart/2005/8/layout/orgChart1"/>
    <dgm:cxn modelId="{23BD4BBD-5030-4E84-9445-EB5C1E92DFDB}" type="presParOf" srcId="{EBF484A8-FB79-4DF0-9A30-F008DD5E9336}" destId="{6A34326D-E5B8-411B-93A2-F7F656361FEC}" srcOrd="1" destOrd="0" presId="urn:microsoft.com/office/officeart/2005/8/layout/orgChart1"/>
    <dgm:cxn modelId="{003664F5-0B17-49DD-B475-144C83B10E25}" type="presParOf" srcId="{6A34326D-E5B8-411B-93A2-F7F656361FEC}" destId="{7F80EE8F-7C0C-4684-B7F6-D185EB8BFAF8}" srcOrd="0" destOrd="0" presId="urn:microsoft.com/office/officeart/2005/8/layout/orgChart1"/>
    <dgm:cxn modelId="{29AB31DF-AB43-417A-BAA0-DFB3D032133E}" type="presParOf" srcId="{6A34326D-E5B8-411B-93A2-F7F656361FEC}" destId="{A10F30B0-EC07-4BDA-BCFF-7C7C53C802BD}" srcOrd="1" destOrd="0" presId="urn:microsoft.com/office/officeart/2005/8/layout/orgChart1"/>
    <dgm:cxn modelId="{D474FA48-99FC-4AEE-963D-C5681B56E4C0}" type="presParOf" srcId="{A10F30B0-EC07-4BDA-BCFF-7C7C53C802BD}" destId="{52A9767B-0A0D-4BC7-9841-C59D1B124F5F}" srcOrd="0" destOrd="0" presId="urn:microsoft.com/office/officeart/2005/8/layout/orgChart1"/>
    <dgm:cxn modelId="{14FA74CE-5F79-42C5-B29A-1272C25FC781}" type="presParOf" srcId="{52A9767B-0A0D-4BC7-9841-C59D1B124F5F}" destId="{7E5EC07D-F97F-4C99-B629-7F121A2627B5}" srcOrd="0" destOrd="0" presId="urn:microsoft.com/office/officeart/2005/8/layout/orgChart1"/>
    <dgm:cxn modelId="{60F83D7D-47A9-4444-8F13-6634C6788FD7}" type="presParOf" srcId="{52A9767B-0A0D-4BC7-9841-C59D1B124F5F}" destId="{E4A2FA7B-0531-4D09-830A-331424178871}" srcOrd="1" destOrd="0" presId="urn:microsoft.com/office/officeart/2005/8/layout/orgChart1"/>
    <dgm:cxn modelId="{243A3D80-F68D-434A-8E7B-64010B6060C9}" type="presParOf" srcId="{A10F30B0-EC07-4BDA-BCFF-7C7C53C802BD}" destId="{93C34997-409B-4279-8494-23969EF64A2B}" srcOrd="1" destOrd="0" presId="urn:microsoft.com/office/officeart/2005/8/layout/orgChart1"/>
    <dgm:cxn modelId="{6B44BD17-66B9-4C57-8DA7-E9A001A49122}" type="presParOf" srcId="{A10F30B0-EC07-4BDA-BCFF-7C7C53C802BD}" destId="{1432A0DD-710F-4416-92B1-E10C020956FF}" srcOrd="2" destOrd="0" presId="urn:microsoft.com/office/officeart/2005/8/layout/orgChart1"/>
    <dgm:cxn modelId="{5384BE5D-D832-442A-A911-CB44AF7CA920}" type="presParOf" srcId="{6A34326D-E5B8-411B-93A2-F7F656361FEC}" destId="{0C638C8B-2438-4B92-B17E-DAA1BE9E343D}" srcOrd="2" destOrd="0" presId="urn:microsoft.com/office/officeart/2005/8/layout/orgChart1"/>
    <dgm:cxn modelId="{8C81FA93-84E7-4ADE-B747-DBB68F3CF5FE}" type="presParOf" srcId="{6A34326D-E5B8-411B-93A2-F7F656361FEC}" destId="{274ED480-A9BA-49C3-B063-1B8649F13757}" srcOrd="3" destOrd="0" presId="urn:microsoft.com/office/officeart/2005/8/layout/orgChart1"/>
    <dgm:cxn modelId="{5E3E225F-A6D0-4A10-8CB0-3334CD338FE7}" type="presParOf" srcId="{274ED480-A9BA-49C3-B063-1B8649F13757}" destId="{91723074-5184-48F6-9A28-71051904E7F8}" srcOrd="0" destOrd="0" presId="urn:microsoft.com/office/officeart/2005/8/layout/orgChart1"/>
    <dgm:cxn modelId="{459DD425-4BAE-4EFF-896A-95A41D82D282}" type="presParOf" srcId="{91723074-5184-48F6-9A28-71051904E7F8}" destId="{7C3EB613-5D76-41BD-B19B-6676075EA5AA}" srcOrd="0" destOrd="0" presId="urn:microsoft.com/office/officeart/2005/8/layout/orgChart1"/>
    <dgm:cxn modelId="{0772FB3C-E11B-44C5-93D7-6E1D508E9841}" type="presParOf" srcId="{91723074-5184-48F6-9A28-71051904E7F8}" destId="{39AB9249-E148-40FF-94E9-9817C376E510}" srcOrd="1" destOrd="0" presId="urn:microsoft.com/office/officeart/2005/8/layout/orgChart1"/>
    <dgm:cxn modelId="{634C68C5-B264-4297-BE11-68B6B8EE4790}" type="presParOf" srcId="{274ED480-A9BA-49C3-B063-1B8649F13757}" destId="{DD7E80DD-5EE7-417D-B71D-88D3C938E13D}" srcOrd="1" destOrd="0" presId="urn:microsoft.com/office/officeart/2005/8/layout/orgChart1"/>
    <dgm:cxn modelId="{7EE20E9D-1D65-41DE-A792-B97967F9CEE9}" type="presParOf" srcId="{274ED480-A9BA-49C3-B063-1B8649F13757}" destId="{FD40A4FA-8159-4BB2-8A90-B3ACD2F4178F}" srcOrd="2" destOrd="0" presId="urn:microsoft.com/office/officeart/2005/8/layout/orgChart1"/>
    <dgm:cxn modelId="{74096DD9-F681-4B2A-AA4F-D4656929C77A}" type="presParOf" srcId="{6A34326D-E5B8-411B-93A2-F7F656361FEC}" destId="{0718B9FF-3258-4524-B23D-22D161775857}" srcOrd="4" destOrd="0" presId="urn:microsoft.com/office/officeart/2005/8/layout/orgChart1"/>
    <dgm:cxn modelId="{A97A5D9C-789A-4609-B076-02294BD0E665}" type="presParOf" srcId="{6A34326D-E5B8-411B-93A2-F7F656361FEC}" destId="{A39B7C9F-C527-477E-8159-86A613BF0975}" srcOrd="5" destOrd="0" presId="urn:microsoft.com/office/officeart/2005/8/layout/orgChart1"/>
    <dgm:cxn modelId="{56B84261-0489-479A-B402-889233C257B7}" type="presParOf" srcId="{A39B7C9F-C527-477E-8159-86A613BF0975}" destId="{21EE9237-35F5-47C2-A741-BEE5698C4126}" srcOrd="0" destOrd="0" presId="urn:microsoft.com/office/officeart/2005/8/layout/orgChart1"/>
    <dgm:cxn modelId="{3071F71E-6411-462F-8508-367DD042B441}" type="presParOf" srcId="{21EE9237-35F5-47C2-A741-BEE5698C4126}" destId="{CFC5E4C2-A99D-4CB9-963C-AF4F5E128882}" srcOrd="0" destOrd="0" presId="urn:microsoft.com/office/officeart/2005/8/layout/orgChart1"/>
    <dgm:cxn modelId="{0B06CF81-89A5-4C3B-AB09-76A047A17200}" type="presParOf" srcId="{21EE9237-35F5-47C2-A741-BEE5698C4126}" destId="{B7BBB574-4D35-445C-8EC4-7EF336F1D5FD}" srcOrd="1" destOrd="0" presId="urn:microsoft.com/office/officeart/2005/8/layout/orgChart1"/>
    <dgm:cxn modelId="{3003AC1F-2945-4BE5-BE02-437E32AFD5EA}" type="presParOf" srcId="{A39B7C9F-C527-477E-8159-86A613BF0975}" destId="{11571C2C-AEBC-4186-B251-9DDBF0CBB565}" srcOrd="1" destOrd="0" presId="urn:microsoft.com/office/officeart/2005/8/layout/orgChart1"/>
    <dgm:cxn modelId="{F0A95122-84FE-408A-94B3-513875DB8826}" type="presParOf" srcId="{A39B7C9F-C527-477E-8159-86A613BF0975}" destId="{9FB041F5-6E58-418D-BEF2-9D3E676667C8}" srcOrd="2" destOrd="0" presId="urn:microsoft.com/office/officeart/2005/8/layout/orgChart1"/>
    <dgm:cxn modelId="{3054B4C5-8CF6-4EE8-BE0A-350195EA2070}" type="presParOf" srcId="{EBF484A8-FB79-4DF0-9A30-F008DD5E9336}" destId="{7D598A2E-16D4-419E-B553-6ADCF3BB2ECD}" srcOrd="2" destOrd="0" presId="urn:microsoft.com/office/officeart/2005/8/layout/orgChart1"/>
    <dgm:cxn modelId="{B4B5EB05-1B8F-4233-8BE7-8E79C1C6DB3B}" type="presParOf" srcId="{7D598A2E-16D4-419E-B553-6ADCF3BB2ECD}" destId="{6E8B7B94-6E70-4B8F-A223-B9C0B8334B21}" srcOrd="0" destOrd="0" presId="urn:microsoft.com/office/officeart/2005/8/layout/orgChart1"/>
    <dgm:cxn modelId="{526C0BEF-0A13-49C2-8D80-448F571728B6}" type="presParOf" srcId="{7D598A2E-16D4-419E-B553-6ADCF3BB2ECD}" destId="{5A2B795B-FF29-449E-B244-86EF007A7703}" srcOrd="1" destOrd="0" presId="urn:microsoft.com/office/officeart/2005/8/layout/orgChart1"/>
    <dgm:cxn modelId="{A59C5DC1-2952-4CC2-B4F2-D2565F1E660D}" type="presParOf" srcId="{5A2B795B-FF29-449E-B244-86EF007A7703}" destId="{37F85135-6ED0-486B-92DB-9744E31D98FF}" srcOrd="0" destOrd="0" presId="urn:microsoft.com/office/officeart/2005/8/layout/orgChart1"/>
    <dgm:cxn modelId="{06B915CA-5F87-4AFA-8A43-B07A3505B45C}" type="presParOf" srcId="{37F85135-6ED0-486B-92DB-9744E31D98FF}" destId="{3CB2020E-3906-4EFE-85B3-EF3D91EEBD49}" srcOrd="0" destOrd="0" presId="urn:microsoft.com/office/officeart/2005/8/layout/orgChart1"/>
    <dgm:cxn modelId="{6E9A635A-14B3-48CA-85BD-5392FFA74EEB}" type="presParOf" srcId="{37F85135-6ED0-486B-92DB-9744E31D98FF}" destId="{7F9E53FE-0F5F-49DA-BD60-F16BC44E3592}" srcOrd="1" destOrd="0" presId="urn:microsoft.com/office/officeart/2005/8/layout/orgChart1"/>
    <dgm:cxn modelId="{BDBB77E3-0A35-4739-A778-4578F853A929}" type="presParOf" srcId="{5A2B795B-FF29-449E-B244-86EF007A7703}" destId="{95891AE1-B8FC-43AD-BF8F-B8DCC7AC85C6}" srcOrd="1" destOrd="0" presId="urn:microsoft.com/office/officeart/2005/8/layout/orgChart1"/>
    <dgm:cxn modelId="{2862D32A-7F3D-4C7F-A2DC-30D360C7F907}" type="presParOf" srcId="{5A2B795B-FF29-449E-B244-86EF007A7703}" destId="{913A7C27-7865-41B1-86D3-DDCF028973AD}" srcOrd="2" destOrd="0" presId="urn:microsoft.com/office/officeart/2005/8/layout/orgChart1"/>
    <dgm:cxn modelId="{97896343-7C79-4DE4-886A-AA04D56CB406}" type="presParOf" srcId="{7D598A2E-16D4-419E-B553-6ADCF3BB2ECD}" destId="{8C48F6D3-CE42-4E24-8AF8-DEC82253EB9C}" srcOrd="2" destOrd="0" presId="urn:microsoft.com/office/officeart/2005/8/layout/orgChart1"/>
    <dgm:cxn modelId="{9403CAAF-96C0-43AC-AAB6-A4728E683E95}" type="presParOf" srcId="{7D598A2E-16D4-419E-B553-6ADCF3BB2ECD}" destId="{4913A1DA-5A6C-40FE-B6C1-E1F5283FB84E}" srcOrd="3" destOrd="0" presId="urn:microsoft.com/office/officeart/2005/8/layout/orgChart1"/>
    <dgm:cxn modelId="{E4A51516-AC84-413B-909E-C827876060AC}" type="presParOf" srcId="{4913A1DA-5A6C-40FE-B6C1-E1F5283FB84E}" destId="{A10BD15C-393E-4D06-86AE-296B63F6ED19}" srcOrd="0" destOrd="0" presId="urn:microsoft.com/office/officeart/2005/8/layout/orgChart1"/>
    <dgm:cxn modelId="{3FAA94E7-DB2E-4CE8-8166-6F56657ECF7C}" type="presParOf" srcId="{A10BD15C-393E-4D06-86AE-296B63F6ED19}" destId="{9FB3AF97-5B0C-46FB-A61F-ABE44048EA73}" srcOrd="0" destOrd="0" presId="urn:microsoft.com/office/officeart/2005/8/layout/orgChart1"/>
    <dgm:cxn modelId="{913E0AD3-D133-4D87-BB4C-4CC523D4587D}" type="presParOf" srcId="{A10BD15C-393E-4D06-86AE-296B63F6ED19}" destId="{5734C4FB-3FC8-4FA5-9B1F-393167126335}" srcOrd="1" destOrd="0" presId="urn:microsoft.com/office/officeart/2005/8/layout/orgChart1"/>
    <dgm:cxn modelId="{B64D03B0-4F00-41B5-86D1-E86AE424BE62}" type="presParOf" srcId="{4913A1DA-5A6C-40FE-B6C1-E1F5283FB84E}" destId="{A397A151-57AF-4D83-BBBC-EAC94129A471}" srcOrd="1" destOrd="0" presId="urn:microsoft.com/office/officeart/2005/8/layout/orgChart1"/>
    <dgm:cxn modelId="{B400AB3B-C05B-4C17-A20F-3F84121B344A}" type="presParOf" srcId="{4913A1DA-5A6C-40FE-B6C1-E1F5283FB84E}" destId="{3DA274C5-2A7B-432C-B88B-959EBCC2740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75B7A4-E041-43AE-97F5-EE3B5E3708A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75D20C28-F782-4687-8275-4DD743CB40C8}">
      <dgm:prSet phldrT="[Tex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3600" dirty="0">
              <a:latin typeface="+mj-lt"/>
            </a:rPr>
            <a:t>Órgão público</a:t>
          </a:r>
        </a:p>
      </dgm:t>
    </dgm:pt>
    <dgm:pt modelId="{8EED02F2-D8B7-4712-98BA-8C67B31ECEAF}" type="parTrans" cxnId="{A3FDF697-024F-4207-AC49-93EDE29A641E}">
      <dgm:prSet/>
      <dgm:spPr/>
      <dgm:t>
        <a:bodyPr/>
        <a:lstStyle/>
        <a:p>
          <a:endParaRPr lang="pt-BR"/>
        </a:p>
      </dgm:t>
    </dgm:pt>
    <dgm:pt modelId="{33C62747-0FA8-4743-B5EE-8D3B89297967}" type="sibTrans" cxnId="{A3FDF697-024F-4207-AC49-93EDE29A641E}">
      <dgm:prSet/>
      <dgm:spPr/>
      <dgm:t>
        <a:bodyPr/>
        <a:lstStyle/>
        <a:p>
          <a:endParaRPr lang="pt-BR"/>
        </a:p>
      </dgm:t>
    </dgm:pt>
    <dgm:pt modelId="{21817D8F-D809-451F-8E78-B91998D13A9A}" type="asst">
      <dgm:prSet phldrT="[Tex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800" dirty="0">
              <a:latin typeface="+mj-lt"/>
            </a:rPr>
            <a:t>CNPJ</a:t>
          </a:r>
        </a:p>
        <a:p>
          <a:r>
            <a:rPr lang="pt-BR" sz="2800" dirty="0">
              <a:latin typeface="+mj-lt"/>
            </a:rPr>
            <a:t>estabelecimento</a:t>
          </a:r>
        </a:p>
      </dgm:t>
    </dgm:pt>
    <dgm:pt modelId="{6225AA15-80FD-4497-AFF8-031A056989DE}" type="parTrans" cxnId="{FC10613F-645F-44C8-9D66-BCFB4555E265}">
      <dgm:prSet/>
      <dgm:spPr/>
      <dgm:t>
        <a:bodyPr/>
        <a:lstStyle/>
        <a:p>
          <a:endParaRPr lang="pt-BR"/>
        </a:p>
      </dgm:t>
    </dgm:pt>
    <dgm:pt modelId="{CFEB778E-6D9A-4987-BEC9-E7F58321BC38}" type="sibTrans" cxnId="{FC10613F-645F-44C8-9D66-BCFB4555E265}">
      <dgm:prSet/>
      <dgm:spPr/>
      <dgm:t>
        <a:bodyPr/>
        <a:lstStyle/>
        <a:p>
          <a:endParaRPr lang="pt-BR"/>
        </a:p>
      </dgm:t>
    </dgm:pt>
    <dgm:pt modelId="{813927F8-FA2D-45A3-B36A-B7124998CCEC}">
      <dgm:prSet phldrT="[Tex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800" dirty="0">
              <a:latin typeface="+mj-lt"/>
            </a:rPr>
            <a:t>RAT/FAP</a:t>
          </a:r>
        </a:p>
      </dgm:t>
    </dgm:pt>
    <dgm:pt modelId="{5649716F-F9B1-4838-9651-6A46D9FFC02B}" type="parTrans" cxnId="{8D4E535D-9C32-4B21-8416-DED2B5A619CF}">
      <dgm:prSet/>
      <dgm:spPr/>
      <dgm:t>
        <a:bodyPr/>
        <a:lstStyle/>
        <a:p>
          <a:endParaRPr lang="pt-BR"/>
        </a:p>
      </dgm:t>
    </dgm:pt>
    <dgm:pt modelId="{2C244E66-3ED8-46FA-9463-4A87E8498CAE}" type="sibTrans" cxnId="{8D4E535D-9C32-4B21-8416-DED2B5A619CF}">
      <dgm:prSet/>
      <dgm:spPr/>
      <dgm:t>
        <a:bodyPr/>
        <a:lstStyle/>
        <a:p>
          <a:endParaRPr lang="pt-BR"/>
        </a:p>
      </dgm:t>
    </dgm:pt>
    <dgm:pt modelId="{E248CD90-D89D-4A7F-8C6D-106E9F44B828}">
      <dgm:prSet phldrT="[Tex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800" dirty="0">
              <a:latin typeface="+mj-lt"/>
            </a:rPr>
            <a:t>DIVERSOS</a:t>
          </a:r>
        </a:p>
      </dgm:t>
    </dgm:pt>
    <dgm:pt modelId="{FE368C7D-BE90-4CB3-8424-6F9A2AB01BB8}" type="parTrans" cxnId="{083F76C6-E5F3-42E0-8F39-8D72B563F77A}">
      <dgm:prSet/>
      <dgm:spPr/>
      <dgm:t>
        <a:bodyPr/>
        <a:lstStyle/>
        <a:p>
          <a:endParaRPr lang="pt-BR"/>
        </a:p>
      </dgm:t>
    </dgm:pt>
    <dgm:pt modelId="{06D8F8EB-DED5-429F-A590-A9C66732F763}" type="sibTrans" cxnId="{083F76C6-E5F3-42E0-8F39-8D72B563F77A}">
      <dgm:prSet/>
      <dgm:spPr/>
      <dgm:t>
        <a:bodyPr/>
        <a:lstStyle/>
        <a:p>
          <a:endParaRPr lang="pt-BR"/>
        </a:p>
      </dgm:t>
    </dgm:pt>
    <dgm:pt modelId="{81A72B67-FBAB-4344-9448-42FC7B4F587E}">
      <dgm:prSet phldrT="[Tex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800" dirty="0">
              <a:latin typeface="+mj-lt"/>
            </a:rPr>
            <a:t>ALTERAÇÃO</a:t>
          </a:r>
        </a:p>
        <a:p>
          <a:r>
            <a:rPr lang="pt-BR" sz="2800" dirty="0">
              <a:latin typeface="+mj-lt"/>
            </a:rPr>
            <a:t>EXCLUSÃO</a:t>
          </a:r>
        </a:p>
      </dgm:t>
    </dgm:pt>
    <dgm:pt modelId="{4CF4894F-DBBD-46EB-AC6A-50641C9ECF81}" type="parTrans" cxnId="{B0A968A1-85CC-4527-AA50-E3044EE7A55F}">
      <dgm:prSet/>
      <dgm:spPr/>
      <dgm:t>
        <a:bodyPr/>
        <a:lstStyle/>
        <a:p>
          <a:endParaRPr lang="pt-BR"/>
        </a:p>
      </dgm:t>
    </dgm:pt>
    <dgm:pt modelId="{60C43962-AB86-47D7-BFBF-75D44B3028DF}" type="sibTrans" cxnId="{B0A968A1-85CC-4527-AA50-E3044EE7A55F}">
      <dgm:prSet/>
      <dgm:spPr/>
      <dgm:t>
        <a:bodyPr/>
        <a:lstStyle/>
        <a:p>
          <a:endParaRPr lang="pt-BR"/>
        </a:p>
      </dgm:t>
    </dgm:pt>
    <dgm:pt modelId="{45317B30-47EE-4955-AA80-B3045C189A12}" type="asst">
      <dgm:prSe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800" dirty="0">
              <a:latin typeface="+mj-lt"/>
            </a:rPr>
            <a:t>CNAE</a:t>
          </a:r>
        </a:p>
      </dgm:t>
    </dgm:pt>
    <dgm:pt modelId="{F84993E7-39BB-4B32-944D-C433A252ED0B}" type="parTrans" cxnId="{64610CB6-7F93-4D74-93E7-78649485DB89}">
      <dgm:prSet/>
      <dgm:spPr/>
      <dgm:t>
        <a:bodyPr/>
        <a:lstStyle/>
        <a:p>
          <a:endParaRPr lang="pt-BR"/>
        </a:p>
      </dgm:t>
    </dgm:pt>
    <dgm:pt modelId="{6E96B746-6960-4035-9CAA-F8B924926A1B}" type="sibTrans" cxnId="{64610CB6-7F93-4D74-93E7-78649485DB89}">
      <dgm:prSet/>
      <dgm:spPr/>
      <dgm:t>
        <a:bodyPr/>
        <a:lstStyle/>
        <a:p>
          <a:endParaRPr lang="pt-BR"/>
        </a:p>
      </dgm:t>
    </dgm:pt>
    <dgm:pt modelId="{B61ECC3A-1F41-4D82-A75E-EFFFF95D172E}" type="pres">
      <dgm:prSet presAssocID="{A375B7A4-E041-43AE-97F5-EE3B5E3708A8}" presName="hierChild1" presStyleCnt="0">
        <dgm:presLayoutVars>
          <dgm:orgChart val="1"/>
          <dgm:chPref val="1"/>
          <dgm:dir/>
          <dgm:animOne val="branch"/>
          <dgm:animLvl val="lvl"/>
          <dgm:resizeHandles/>
        </dgm:presLayoutVars>
      </dgm:prSet>
      <dgm:spPr/>
    </dgm:pt>
    <dgm:pt modelId="{BFC8A5AA-B538-4B7B-90CD-D8EB84FB1C4F}" type="pres">
      <dgm:prSet presAssocID="{75D20C28-F782-4687-8275-4DD743CB40C8}" presName="hierRoot1" presStyleCnt="0">
        <dgm:presLayoutVars>
          <dgm:hierBranch val="init"/>
        </dgm:presLayoutVars>
      </dgm:prSet>
      <dgm:spPr/>
    </dgm:pt>
    <dgm:pt modelId="{5625D3AE-4AD2-4164-AACA-5D55AD271AA3}" type="pres">
      <dgm:prSet presAssocID="{75D20C28-F782-4687-8275-4DD743CB40C8}" presName="rootComposite1" presStyleCnt="0"/>
      <dgm:spPr/>
    </dgm:pt>
    <dgm:pt modelId="{459BCCAD-6CCF-4261-BF70-54C2501576B4}" type="pres">
      <dgm:prSet presAssocID="{75D20C28-F782-4687-8275-4DD743CB40C8}" presName="rootText1" presStyleLbl="node0" presStyleIdx="0" presStyleCnt="1">
        <dgm:presLayoutVars>
          <dgm:chPref val="3"/>
        </dgm:presLayoutVars>
      </dgm:prSet>
      <dgm:spPr/>
    </dgm:pt>
    <dgm:pt modelId="{96DF69A4-E703-4770-BDF7-872BC29FF1B1}" type="pres">
      <dgm:prSet presAssocID="{75D20C28-F782-4687-8275-4DD743CB40C8}" presName="rootConnector1" presStyleLbl="node1" presStyleIdx="0" presStyleCnt="0"/>
      <dgm:spPr/>
    </dgm:pt>
    <dgm:pt modelId="{B3B03B50-FE55-4363-862B-368453B85138}" type="pres">
      <dgm:prSet presAssocID="{75D20C28-F782-4687-8275-4DD743CB40C8}" presName="hierChild2" presStyleCnt="0"/>
      <dgm:spPr/>
    </dgm:pt>
    <dgm:pt modelId="{94818D0E-43E6-4CA0-8ADE-04B32E2A3364}" type="pres">
      <dgm:prSet presAssocID="{5649716F-F9B1-4838-9651-6A46D9FFC02B}" presName="Name37" presStyleLbl="parChTrans1D2" presStyleIdx="0" presStyleCnt="5"/>
      <dgm:spPr/>
    </dgm:pt>
    <dgm:pt modelId="{ECCB3842-DD82-49DC-9872-0FE96F489C3D}" type="pres">
      <dgm:prSet presAssocID="{813927F8-FA2D-45A3-B36A-B7124998CCEC}" presName="hierRoot2" presStyleCnt="0">
        <dgm:presLayoutVars>
          <dgm:hierBranch val="init"/>
        </dgm:presLayoutVars>
      </dgm:prSet>
      <dgm:spPr/>
    </dgm:pt>
    <dgm:pt modelId="{F1A31E2A-650F-435F-8302-32DCA7C6619F}" type="pres">
      <dgm:prSet presAssocID="{813927F8-FA2D-45A3-B36A-B7124998CCEC}" presName="rootComposite" presStyleCnt="0"/>
      <dgm:spPr/>
    </dgm:pt>
    <dgm:pt modelId="{0F2A8D51-958E-40EB-BCE5-94F4F51AA3B4}" type="pres">
      <dgm:prSet presAssocID="{813927F8-FA2D-45A3-B36A-B7124998CCEC}" presName="rootText" presStyleLbl="node2" presStyleIdx="0" presStyleCnt="3">
        <dgm:presLayoutVars>
          <dgm:chPref val="3"/>
        </dgm:presLayoutVars>
      </dgm:prSet>
      <dgm:spPr/>
    </dgm:pt>
    <dgm:pt modelId="{EABDCF63-5899-4C8C-ABDF-0441DADE77E5}" type="pres">
      <dgm:prSet presAssocID="{813927F8-FA2D-45A3-B36A-B7124998CCEC}" presName="rootConnector" presStyleLbl="node2" presStyleIdx="0" presStyleCnt="3"/>
      <dgm:spPr/>
    </dgm:pt>
    <dgm:pt modelId="{FBE9219E-C35D-47AA-876D-0C3B9D0CB2A8}" type="pres">
      <dgm:prSet presAssocID="{813927F8-FA2D-45A3-B36A-B7124998CCEC}" presName="hierChild4" presStyleCnt="0"/>
      <dgm:spPr/>
    </dgm:pt>
    <dgm:pt modelId="{4E6A7B52-1961-405F-B942-A4F880627FD5}" type="pres">
      <dgm:prSet presAssocID="{813927F8-FA2D-45A3-B36A-B7124998CCEC}" presName="hierChild5" presStyleCnt="0"/>
      <dgm:spPr/>
    </dgm:pt>
    <dgm:pt modelId="{6253AA86-8C22-4922-A065-F043EC40B270}" type="pres">
      <dgm:prSet presAssocID="{FE368C7D-BE90-4CB3-8424-6F9A2AB01BB8}" presName="Name37" presStyleLbl="parChTrans1D2" presStyleIdx="1" presStyleCnt="5"/>
      <dgm:spPr/>
    </dgm:pt>
    <dgm:pt modelId="{F2CC96AA-0098-4161-BCF9-DE2E7BDCB2F6}" type="pres">
      <dgm:prSet presAssocID="{E248CD90-D89D-4A7F-8C6D-106E9F44B828}" presName="hierRoot2" presStyleCnt="0">
        <dgm:presLayoutVars>
          <dgm:hierBranch val="init"/>
        </dgm:presLayoutVars>
      </dgm:prSet>
      <dgm:spPr/>
    </dgm:pt>
    <dgm:pt modelId="{451C6821-CA71-4A34-BAC0-C53FD3B63D8E}" type="pres">
      <dgm:prSet presAssocID="{E248CD90-D89D-4A7F-8C6D-106E9F44B828}" presName="rootComposite" presStyleCnt="0"/>
      <dgm:spPr/>
    </dgm:pt>
    <dgm:pt modelId="{CAF79226-3D71-461C-A108-6AC274E41E1B}" type="pres">
      <dgm:prSet presAssocID="{E248CD90-D89D-4A7F-8C6D-106E9F44B828}" presName="rootText" presStyleLbl="node2" presStyleIdx="1" presStyleCnt="3">
        <dgm:presLayoutVars>
          <dgm:chPref val="3"/>
        </dgm:presLayoutVars>
      </dgm:prSet>
      <dgm:spPr/>
    </dgm:pt>
    <dgm:pt modelId="{2029E4B6-5AAE-4848-91E8-2301E038303C}" type="pres">
      <dgm:prSet presAssocID="{E248CD90-D89D-4A7F-8C6D-106E9F44B828}" presName="rootConnector" presStyleLbl="node2" presStyleIdx="1" presStyleCnt="3"/>
      <dgm:spPr/>
    </dgm:pt>
    <dgm:pt modelId="{A898C710-D7F9-40FD-B26C-793EE1B73370}" type="pres">
      <dgm:prSet presAssocID="{E248CD90-D89D-4A7F-8C6D-106E9F44B828}" presName="hierChild4" presStyleCnt="0"/>
      <dgm:spPr/>
    </dgm:pt>
    <dgm:pt modelId="{635A4FCE-57A4-410A-A864-AC2E63C1496E}" type="pres">
      <dgm:prSet presAssocID="{E248CD90-D89D-4A7F-8C6D-106E9F44B828}" presName="hierChild5" presStyleCnt="0"/>
      <dgm:spPr/>
    </dgm:pt>
    <dgm:pt modelId="{1E085E7C-9F74-4E85-A61E-E1A3CD6162DE}" type="pres">
      <dgm:prSet presAssocID="{4CF4894F-DBBD-46EB-AC6A-50641C9ECF81}" presName="Name37" presStyleLbl="parChTrans1D2" presStyleIdx="2" presStyleCnt="5"/>
      <dgm:spPr/>
    </dgm:pt>
    <dgm:pt modelId="{4AAF4CFA-4D56-4A1D-A983-729AB2B8FE9B}" type="pres">
      <dgm:prSet presAssocID="{81A72B67-FBAB-4344-9448-42FC7B4F587E}" presName="hierRoot2" presStyleCnt="0">
        <dgm:presLayoutVars>
          <dgm:hierBranch val="init"/>
        </dgm:presLayoutVars>
      </dgm:prSet>
      <dgm:spPr/>
    </dgm:pt>
    <dgm:pt modelId="{A613E572-857B-4377-ABE1-7F3FF3810F8C}" type="pres">
      <dgm:prSet presAssocID="{81A72B67-FBAB-4344-9448-42FC7B4F587E}" presName="rootComposite" presStyleCnt="0"/>
      <dgm:spPr/>
    </dgm:pt>
    <dgm:pt modelId="{C87B0106-4A4A-4828-ABA7-2D2427EA3AD3}" type="pres">
      <dgm:prSet presAssocID="{81A72B67-FBAB-4344-9448-42FC7B4F587E}" presName="rootText" presStyleLbl="node2" presStyleIdx="2" presStyleCnt="3">
        <dgm:presLayoutVars>
          <dgm:chPref val="3"/>
        </dgm:presLayoutVars>
      </dgm:prSet>
      <dgm:spPr/>
    </dgm:pt>
    <dgm:pt modelId="{C18860D0-A6C1-4F7E-A87F-AB9C0C6EAEC6}" type="pres">
      <dgm:prSet presAssocID="{81A72B67-FBAB-4344-9448-42FC7B4F587E}" presName="rootConnector" presStyleLbl="node2" presStyleIdx="2" presStyleCnt="3"/>
      <dgm:spPr/>
    </dgm:pt>
    <dgm:pt modelId="{872203FA-DAF6-4608-9CF6-B6B971EE3F4B}" type="pres">
      <dgm:prSet presAssocID="{81A72B67-FBAB-4344-9448-42FC7B4F587E}" presName="hierChild4" presStyleCnt="0"/>
      <dgm:spPr/>
    </dgm:pt>
    <dgm:pt modelId="{EC6B42A8-288C-455F-A16F-46F233FDADEA}" type="pres">
      <dgm:prSet presAssocID="{81A72B67-FBAB-4344-9448-42FC7B4F587E}" presName="hierChild5" presStyleCnt="0"/>
      <dgm:spPr/>
    </dgm:pt>
    <dgm:pt modelId="{BD472F09-8A11-4BA0-87E7-DF52CAB07727}" type="pres">
      <dgm:prSet presAssocID="{75D20C28-F782-4687-8275-4DD743CB40C8}" presName="hierChild3" presStyleCnt="0"/>
      <dgm:spPr/>
    </dgm:pt>
    <dgm:pt modelId="{97641B79-00FE-4562-AE87-3AE1FDB82181}" type="pres">
      <dgm:prSet presAssocID="{6225AA15-80FD-4497-AFF8-031A056989DE}" presName="Name111" presStyleLbl="parChTrans1D2" presStyleIdx="3" presStyleCnt="5"/>
      <dgm:spPr/>
    </dgm:pt>
    <dgm:pt modelId="{D1EC16B5-9B73-43D9-9F37-CCAA93ECBEBC}" type="pres">
      <dgm:prSet presAssocID="{21817D8F-D809-451F-8E78-B91998D13A9A}" presName="hierRoot3" presStyleCnt="0">
        <dgm:presLayoutVars>
          <dgm:hierBranch val="init"/>
        </dgm:presLayoutVars>
      </dgm:prSet>
      <dgm:spPr/>
    </dgm:pt>
    <dgm:pt modelId="{B1CD733F-D209-4683-8162-462F9C130E3D}" type="pres">
      <dgm:prSet presAssocID="{21817D8F-D809-451F-8E78-B91998D13A9A}" presName="rootComposite3" presStyleCnt="0"/>
      <dgm:spPr/>
    </dgm:pt>
    <dgm:pt modelId="{9555E05F-F008-47FA-8643-BB60C36D34AD}" type="pres">
      <dgm:prSet presAssocID="{21817D8F-D809-451F-8E78-B91998D13A9A}" presName="rootText3" presStyleLbl="asst1" presStyleIdx="0" presStyleCnt="2">
        <dgm:presLayoutVars>
          <dgm:chPref val="3"/>
        </dgm:presLayoutVars>
      </dgm:prSet>
      <dgm:spPr/>
    </dgm:pt>
    <dgm:pt modelId="{065A1975-36BC-43E7-8619-D3BEDC2863B0}" type="pres">
      <dgm:prSet presAssocID="{21817D8F-D809-451F-8E78-B91998D13A9A}" presName="rootConnector3" presStyleLbl="asst1" presStyleIdx="0" presStyleCnt="2"/>
      <dgm:spPr/>
    </dgm:pt>
    <dgm:pt modelId="{688701A7-1528-45C7-8116-C1EBAF7E1326}" type="pres">
      <dgm:prSet presAssocID="{21817D8F-D809-451F-8E78-B91998D13A9A}" presName="hierChild6" presStyleCnt="0"/>
      <dgm:spPr/>
    </dgm:pt>
    <dgm:pt modelId="{98D31510-C992-4F43-A0B0-04A3D257B799}" type="pres">
      <dgm:prSet presAssocID="{21817D8F-D809-451F-8E78-B91998D13A9A}" presName="hierChild7" presStyleCnt="0"/>
      <dgm:spPr/>
    </dgm:pt>
    <dgm:pt modelId="{8FDA1FD9-345E-4389-A0DB-9B686981210C}" type="pres">
      <dgm:prSet presAssocID="{F84993E7-39BB-4B32-944D-C433A252ED0B}" presName="Name111" presStyleLbl="parChTrans1D2" presStyleIdx="4" presStyleCnt="5"/>
      <dgm:spPr/>
    </dgm:pt>
    <dgm:pt modelId="{B6ECB68C-BB55-42BF-A1C0-9C24A188E491}" type="pres">
      <dgm:prSet presAssocID="{45317B30-47EE-4955-AA80-B3045C189A12}" presName="hierRoot3" presStyleCnt="0">
        <dgm:presLayoutVars>
          <dgm:hierBranch val="init"/>
        </dgm:presLayoutVars>
      </dgm:prSet>
      <dgm:spPr/>
    </dgm:pt>
    <dgm:pt modelId="{46EA4938-CCAB-4737-8A7E-0698E3A05460}" type="pres">
      <dgm:prSet presAssocID="{45317B30-47EE-4955-AA80-B3045C189A12}" presName="rootComposite3" presStyleCnt="0"/>
      <dgm:spPr/>
    </dgm:pt>
    <dgm:pt modelId="{9F80381D-AD46-4291-8A0C-8ADF84C3B7BD}" type="pres">
      <dgm:prSet presAssocID="{45317B30-47EE-4955-AA80-B3045C189A12}" presName="rootText3" presStyleLbl="asst1" presStyleIdx="1" presStyleCnt="2">
        <dgm:presLayoutVars>
          <dgm:chPref val="3"/>
        </dgm:presLayoutVars>
      </dgm:prSet>
      <dgm:spPr/>
    </dgm:pt>
    <dgm:pt modelId="{B510653A-D2C8-4F23-8B87-E61E2E99E6B0}" type="pres">
      <dgm:prSet presAssocID="{45317B30-47EE-4955-AA80-B3045C189A12}" presName="rootConnector3" presStyleLbl="asst1" presStyleIdx="1" presStyleCnt="2"/>
      <dgm:spPr/>
    </dgm:pt>
    <dgm:pt modelId="{2925D504-BCF5-452F-A32B-A3F200D0CB6C}" type="pres">
      <dgm:prSet presAssocID="{45317B30-47EE-4955-AA80-B3045C189A12}" presName="hierChild6" presStyleCnt="0"/>
      <dgm:spPr/>
    </dgm:pt>
    <dgm:pt modelId="{71537AFE-FB09-4682-863C-C3A6FDE1C461}" type="pres">
      <dgm:prSet presAssocID="{45317B30-47EE-4955-AA80-B3045C189A12}" presName="hierChild7" presStyleCnt="0"/>
      <dgm:spPr/>
    </dgm:pt>
  </dgm:ptLst>
  <dgm:cxnLst>
    <dgm:cxn modelId="{D6D9E90D-B174-43C8-94F5-3645C0E4F42A}" type="presOf" srcId="{FE368C7D-BE90-4CB3-8424-6F9A2AB01BB8}" destId="{6253AA86-8C22-4922-A065-F043EC40B270}" srcOrd="0" destOrd="0" presId="urn:microsoft.com/office/officeart/2005/8/layout/orgChart1"/>
    <dgm:cxn modelId="{0B195C0E-E5CD-4BDC-B72B-C04AA4E65E67}" type="presOf" srcId="{6225AA15-80FD-4497-AFF8-031A056989DE}" destId="{97641B79-00FE-4562-AE87-3AE1FDB82181}" srcOrd="0" destOrd="0" presId="urn:microsoft.com/office/officeart/2005/8/layout/orgChart1"/>
    <dgm:cxn modelId="{ED1AB11F-2C61-4537-9BAF-E768AFEA3A74}" type="presOf" srcId="{813927F8-FA2D-45A3-B36A-B7124998CCEC}" destId="{0F2A8D51-958E-40EB-BCE5-94F4F51AA3B4}" srcOrd="0" destOrd="0" presId="urn:microsoft.com/office/officeart/2005/8/layout/orgChart1"/>
    <dgm:cxn modelId="{9B297936-3EF8-400A-B1AF-5BC9BDE1B2EF}" type="presOf" srcId="{45317B30-47EE-4955-AA80-B3045C189A12}" destId="{B510653A-D2C8-4F23-8B87-E61E2E99E6B0}" srcOrd="1" destOrd="0" presId="urn:microsoft.com/office/officeart/2005/8/layout/orgChart1"/>
    <dgm:cxn modelId="{A28F603B-1957-4F3F-9525-042EE3D90746}" type="presOf" srcId="{4CF4894F-DBBD-46EB-AC6A-50641C9ECF81}" destId="{1E085E7C-9F74-4E85-A61E-E1A3CD6162DE}" srcOrd="0" destOrd="0" presId="urn:microsoft.com/office/officeart/2005/8/layout/orgChart1"/>
    <dgm:cxn modelId="{AA02193F-E742-4BC8-97BB-546E01866B52}" type="presOf" srcId="{813927F8-FA2D-45A3-B36A-B7124998CCEC}" destId="{EABDCF63-5899-4C8C-ABDF-0441DADE77E5}" srcOrd="1" destOrd="0" presId="urn:microsoft.com/office/officeart/2005/8/layout/orgChart1"/>
    <dgm:cxn modelId="{FC10613F-645F-44C8-9D66-BCFB4555E265}" srcId="{75D20C28-F782-4687-8275-4DD743CB40C8}" destId="{21817D8F-D809-451F-8E78-B91998D13A9A}" srcOrd="0" destOrd="0" parTransId="{6225AA15-80FD-4497-AFF8-031A056989DE}" sibTransId="{CFEB778E-6D9A-4987-BEC9-E7F58321BC38}"/>
    <dgm:cxn modelId="{8D4E535D-9C32-4B21-8416-DED2B5A619CF}" srcId="{75D20C28-F782-4687-8275-4DD743CB40C8}" destId="{813927F8-FA2D-45A3-B36A-B7124998CCEC}" srcOrd="2" destOrd="0" parTransId="{5649716F-F9B1-4838-9651-6A46D9FFC02B}" sibTransId="{2C244E66-3ED8-46FA-9463-4A87E8498CAE}"/>
    <dgm:cxn modelId="{92641E63-1F5B-4DF3-8236-543C0F765628}" type="presOf" srcId="{E248CD90-D89D-4A7F-8C6D-106E9F44B828}" destId="{CAF79226-3D71-461C-A108-6AC274E41E1B}" srcOrd="0" destOrd="0" presId="urn:microsoft.com/office/officeart/2005/8/layout/orgChart1"/>
    <dgm:cxn modelId="{5E1FEC71-97C1-43B0-BD03-E0311C63AFE4}" type="presOf" srcId="{81A72B67-FBAB-4344-9448-42FC7B4F587E}" destId="{C87B0106-4A4A-4828-ABA7-2D2427EA3AD3}" srcOrd="0" destOrd="0" presId="urn:microsoft.com/office/officeart/2005/8/layout/orgChart1"/>
    <dgm:cxn modelId="{EF87CA72-AC47-42CE-B81D-B93C475AE465}" type="presOf" srcId="{81A72B67-FBAB-4344-9448-42FC7B4F587E}" destId="{C18860D0-A6C1-4F7E-A87F-AB9C0C6EAEC6}" srcOrd="1" destOrd="0" presId="urn:microsoft.com/office/officeart/2005/8/layout/orgChart1"/>
    <dgm:cxn modelId="{144B6B53-2EB5-4577-A5B7-14BCC13BF7F2}" type="presOf" srcId="{A375B7A4-E041-43AE-97F5-EE3B5E3708A8}" destId="{B61ECC3A-1F41-4D82-A75E-EFFFF95D172E}" srcOrd="0" destOrd="0" presId="urn:microsoft.com/office/officeart/2005/8/layout/orgChart1"/>
    <dgm:cxn modelId="{F73D4C81-51C7-412A-890E-BD27DDF7AD14}" type="presOf" srcId="{75D20C28-F782-4687-8275-4DD743CB40C8}" destId="{459BCCAD-6CCF-4261-BF70-54C2501576B4}" srcOrd="0" destOrd="0" presId="urn:microsoft.com/office/officeart/2005/8/layout/orgChart1"/>
    <dgm:cxn modelId="{B6ECAE8D-8657-47F0-BE92-4DE5D2352812}" type="presOf" srcId="{5649716F-F9B1-4838-9651-6A46D9FFC02B}" destId="{94818D0E-43E6-4CA0-8ADE-04B32E2A3364}" srcOrd="0" destOrd="0" presId="urn:microsoft.com/office/officeart/2005/8/layout/orgChart1"/>
    <dgm:cxn modelId="{F6958F90-3ACD-484F-A1D2-4534FCB1FDC2}" type="presOf" srcId="{21817D8F-D809-451F-8E78-B91998D13A9A}" destId="{065A1975-36BC-43E7-8619-D3BEDC2863B0}" srcOrd="1" destOrd="0" presId="urn:microsoft.com/office/officeart/2005/8/layout/orgChart1"/>
    <dgm:cxn modelId="{A3FDF697-024F-4207-AC49-93EDE29A641E}" srcId="{A375B7A4-E041-43AE-97F5-EE3B5E3708A8}" destId="{75D20C28-F782-4687-8275-4DD743CB40C8}" srcOrd="0" destOrd="0" parTransId="{8EED02F2-D8B7-4712-98BA-8C67B31ECEAF}" sibTransId="{33C62747-0FA8-4743-B5EE-8D3B89297967}"/>
    <dgm:cxn modelId="{B0A968A1-85CC-4527-AA50-E3044EE7A55F}" srcId="{75D20C28-F782-4687-8275-4DD743CB40C8}" destId="{81A72B67-FBAB-4344-9448-42FC7B4F587E}" srcOrd="4" destOrd="0" parTransId="{4CF4894F-DBBD-46EB-AC6A-50641C9ECF81}" sibTransId="{60C43962-AB86-47D7-BFBF-75D44B3028DF}"/>
    <dgm:cxn modelId="{40DD0DB3-7698-430A-9C0D-00D92EDD86F1}" type="presOf" srcId="{75D20C28-F782-4687-8275-4DD743CB40C8}" destId="{96DF69A4-E703-4770-BDF7-872BC29FF1B1}" srcOrd="1" destOrd="0" presId="urn:microsoft.com/office/officeart/2005/8/layout/orgChart1"/>
    <dgm:cxn modelId="{64610CB6-7F93-4D74-93E7-78649485DB89}" srcId="{75D20C28-F782-4687-8275-4DD743CB40C8}" destId="{45317B30-47EE-4955-AA80-B3045C189A12}" srcOrd="1" destOrd="0" parTransId="{F84993E7-39BB-4B32-944D-C433A252ED0B}" sibTransId="{6E96B746-6960-4035-9CAA-F8B924926A1B}"/>
    <dgm:cxn modelId="{506300C4-79A6-4AE1-8DFE-F3FBA7E32875}" type="presOf" srcId="{E248CD90-D89D-4A7F-8C6D-106E9F44B828}" destId="{2029E4B6-5AAE-4848-91E8-2301E038303C}" srcOrd="1" destOrd="0" presId="urn:microsoft.com/office/officeart/2005/8/layout/orgChart1"/>
    <dgm:cxn modelId="{083F76C6-E5F3-42E0-8F39-8D72B563F77A}" srcId="{75D20C28-F782-4687-8275-4DD743CB40C8}" destId="{E248CD90-D89D-4A7F-8C6D-106E9F44B828}" srcOrd="3" destOrd="0" parTransId="{FE368C7D-BE90-4CB3-8424-6F9A2AB01BB8}" sibTransId="{06D8F8EB-DED5-429F-A590-A9C66732F763}"/>
    <dgm:cxn modelId="{18F348F4-3EE0-4903-AE91-40133832E292}" type="presOf" srcId="{21817D8F-D809-451F-8E78-B91998D13A9A}" destId="{9555E05F-F008-47FA-8643-BB60C36D34AD}" srcOrd="0" destOrd="0" presId="urn:microsoft.com/office/officeart/2005/8/layout/orgChart1"/>
    <dgm:cxn modelId="{61CC37F8-B0F2-4056-89C6-6398D669977F}" type="presOf" srcId="{45317B30-47EE-4955-AA80-B3045C189A12}" destId="{9F80381D-AD46-4291-8A0C-8ADF84C3B7BD}" srcOrd="0" destOrd="0" presId="urn:microsoft.com/office/officeart/2005/8/layout/orgChart1"/>
    <dgm:cxn modelId="{C92095FB-D0E9-4C91-A4B5-2D08ED473F32}" type="presOf" srcId="{F84993E7-39BB-4B32-944D-C433A252ED0B}" destId="{8FDA1FD9-345E-4389-A0DB-9B686981210C}" srcOrd="0" destOrd="0" presId="urn:microsoft.com/office/officeart/2005/8/layout/orgChart1"/>
    <dgm:cxn modelId="{1900474E-921D-48E3-A6C2-00B98092AC2C}" type="presParOf" srcId="{B61ECC3A-1F41-4D82-A75E-EFFFF95D172E}" destId="{BFC8A5AA-B538-4B7B-90CD-D8EB84FB1C4F}" srcOrd="0" destOrd="0" presId="urn:microsoft.com/office/officeart/2005/8/layout/orgChart1"/>
    <dgm:cxn modelId="{C31D792A-806E-4CC8-B3AF-3F48DAE3D58E}" type="presParOf" srcId="{BFC8A5AA-B538-4B7B-90CD-D8EB84FB1C4F}" destId="{5625D3AE-4AD2-4164-AACA-5D55AD271AA3}" srcOrd="0" destOrd="0" presId="urn:microsoft.com/office/officeart/2005/8/layout/orgChart1"/>
    <dgm:cxn modelId="{298C74BF-3F39-4A10-9A66-86C9DD109B6B}" type="presParOf" srcId="{5625D3AE-4AD2-4164-AACA-5D55AD271AA3}" destId="{459BCCAD-6CCF-4261-BF70-54C2501576B4}" srcOrd="0" destOrd="0" presId="urn:microsoft.com/office/officeart/2005/8/layout/orgChart1"/>
    <dgm:cxn modelId="{03BCC057-C9E9-4CB5-B1B4-F8BED7D7FBBC}" type="presParOf" srcId="{5625D3AE-4AD2-4164-AACA-5D55AD271AA3}" destId="{96DF69A4-E703-4770-BDF7-872BC29FF1B1}" srcOrd="1" destOrd="0" presId="urn:microsoft.com/office/officeart/2005/8/layout/orgChart1"/>
    <dgm:cxn modelId="{5BEEBFE6-83CC-41EF-A9BB-9583D146950A}" type="presParOf" srcId="{BFC8A5AA-B538-4B7B-90CD-D8EB84FB1C4F}" destId="{B3B03B50-FE55-4363-862B-368453B85138}" srcOrd="1" destOrd="0" presId="urn:microsoft.com/office/officeart/2005/8/layout/orgChart1"/>
    <dgm:cxn modelId="{169E913E-FAD9-4B53-877F-CF08752A57CE}" type="presParOf" srcId="{B3B03B50-FE55-4363-862B-368453B85138}" destId="{94818D0E-43E6-4CA0-8ADE-04B32E2A3364}" srcOrd="0" destOrd="0" presId="urn:microsoft.com/office/officeart/2005/8/layout/orgChart1"/>
    <dgm:cxn modelId="{958CD2B8-D30C-4F9A-A118-355F31BA4D28}" type="presParOf" srcId="{B3B03B50-FE55-4363-862B-368453B85138}" destId="{ECCB3842-DD82-49DC-9872-0FE96F489C3D}" srcOrd="1" destOrd="0" presId="urn:microsoft.com/office/officeart/2005/8/layout/orgChart1"/>
    <dgm:cxn modelId="{64F5A156-FEFA-4080-9115-6C8405929A4C}" type="presParOf" srcId="{ECCB3842-DD82-49DC-9872-0FE96F489C3D}" destId="{F1A31E2A-650F-435F-8302-32DCA7C6619F}" srcOrd="0" destOrd="0" presId="urn:microsoft.com/office/officeart/2005/8/layout/orgChart1"/>
    <dgm:cxn modelId="{5750BC9C-6CD4-48CA-AF5C-E75DF1613FA6}" type="presParOf" srcId="{F1A31E2A-650F-435F-8302-32DCA7C6619F}" destId="{0F2A8D51-958E-40EB-BCE5-94F4F51AA3B4}" srcOrd="0" destOrd="0" presId="urn:microsoft.com/office/officeart/2005/8/layout/orgChart1"/>
    <dgm:cxn modelId="{9BD98941-359B-4A1A-B4B7-34EFB076F7CB}" type="presParOf" srcId="{F1A31E2A-650F-435F-8302-32DCA7C6619F}" destId="{EABDCF63-5899-4C8C-ABDF-0441DADE77E5}" srcOrd="1" destOrd="0" presId="urn:microsoft.com/office/officeart/2005/8/layout/orgChart1"/>
    <dgm:cxn modelId="{1B31A9E4-4CF2-4220-8FF2-0A4D76E9B8F8}" type="presParOf" srcId="{ECCB3842-DD82-49DC-9872-0FE96F489C3D}" destId="{FBE9219E-C35D-47AA-876D-0C3B9D0CB2A8}" srcOrd="1" destOrd="0" presId="urn:microsoft.com/office/officeart/2005/8/layout/orgChart1"/>
    <dgm:cxn modelId="{B0D5DC55-8044-4D31-B459-FE7DA52B88D6}" type="presParOf" srcId="{ECCB3842-DD82-49DC-9872-0FE96F489C3D}" destId="{4E6A7B52-1961-405F-B942-A4F880627FD5}" srcOrd="2" destOrd="0" presId="urn:microsoft.com/office/officeart/2005/8/layout/orgChart1"/>
    <dgm:cxn modelId="{5B8D7E5A-1AB0-4A3A-ABB0-341FF4F721A6}" type="presParOf" srcId="{B3B03B50-FE55-4363-862B-368453B85138}" destId="{6253AA86-8C22-4922-A065-F043EC40B270}" srcOrd="2" destOrd="0" presId="urn:microsoft.com/office/officeart/2005/8/layout/orgChart1"/>
    <dgm:cxn modelId="{1D5C2D9A-AEDE-40EC-8EBD-12C909636A7D}" type="presParOf" srcId="{B3B03B50-FE55-4363-862B-368453B85138}" destId="{F2CC96AA-0098-4161-BCF9-DE2E7BDCB2F6}" srcOrd="3" destOrd="0" presId="urn:microsoft.com/office/officeart/2005/8/layout/orgChart1"/>
    <dgm:cxn modelId="{E2982EE3-6098-406E-B5CF-076835A3FE38}" type="presParOf" srcId="{F2CC96AA-0098-4161-BCF9-DE2E7BDCB2F6}" destId="{451C6821-CA71-4A34-BAC0-C53FD3B63D8E}" srcOrd="0" destOrd="0" presId="urn:microsoft.com/office/officeart/2005/8/layout/orgChart1"/>
    <dgm:cxn modelId="{E0F5C267-2EC9-4A9B-A144-C3EA926A4F8A}" type="presParOf" srcId="{451C6821-CA71-4A34-BAC0-C53FD3B63D8E}" destId="{CAF79226-3D71-461C-A108-6AC274E41E1B}" srcOrd="0" destOrd="0" presId="urn:microsoft.com/office/officeart/2005/8/layout/orgChart1"/>
    <dgm:cxn modelId="{E52B8F90-3C78-44B5-92C5-08AA9D0969EB}" type="presParOf" srcId="{451C6821-CA71-4A34-BAC0-C53FD3B63D8E}" destId="{2029E4B6-5AAE-4848-91E8-2301E038303C}" srcOrd="1" destOrd="0" presId="urn:microsoft.com/office/officeart/2005/8/layout/orgChart1"/>
    <dgm:cxn modelId="{FF43DDDF-0411-4163-B57E-3052386943DB}" type="presParOf" srcId="{F2CC96AA-0098-4161-BCF9-DE2E7BDCB2F6}" destId="{A898C710-D7F9-40FD-B26C-793EE1B73370}" srcOrd="1" destOrd="0" presId="urn:microsoft.com/office/officeart/2005/8/layout/orgChart1"/>
    <dgm:cxn modelId="{7412BA6E-4F57-4EFA-9798-CB0567EEEA60}" type="presParOf" srcId="{F2CC96AA-0098-4161-BCF9-DE2E7BDCB2F6}" destId="{635A4FCE-57A4-410A-A864-AC2E63C1496E}" srcOrd="2" destOrd="0" presId="urn:microsoft.com/office/officeart/2005/8/layout/orgChart1"/>
    <dgm:cxn modelId="{5351ED67-403B-4FE7-B010-877D05F824EF}" type="presParOf" srcId="{B3B03B50-FE55-4363-862B-368453B85138}" destId="{1E085E7C-9F74-4E85-A61E-E1A3CD6162DE}" srcOrd="4" destOrd="0" presId="urn:microsoft.com/office/officeart/2005/8/layout/orgChart1"/>
    <dgm:cxn modelId="{56595869-D337-42C6-9093-D42E812768A2}" type="presParOf" srcId="{B3B03B50-FE55-4363-862B-368453B85138}" destId="{4AAF4CFA-4D56-4A1D-A983-729AB2B8FE9B}" srcOrd="5" destOrd="0" presId="urn:microsoft.com/office/officeart/2005/8/layout/orgChart1"/>
    <dgm:cxn modelId="{2C97FC5B-77AB-4822-ACDA-D22C35C7DC06}" type="presParOf" srcId="{4AAF4CFA-4D56-4A1D-A983-729AB2B8FE9B}" destId="{A613E572-857B-4377-ABE1-7F3FF3810F8C}" srcOrd="0" destOrd="0" presId="urn:microsoft.com/office/officeart/2005/8/layout/orgChart1"/>
    <dgm:cxn modelId="{80103B37-8760-4FF8-B997-015E9F2F0732}" type="presParOf" srcId="{A613E572-857B-4377-ABE1-7F3FF3810F8C}" destId="{C87B0106-4A4A-4828-ABA7-2D2427EA3AD3}" srcOrd="0" destOrd="0" presId="urn:microsoft.com/office/officeart/2005/8/layout/orgChart1"/>
    <dgm:cxn modelId="{4A8C432D-7D81-4583-B3A7-714B1421B7B7}" type="presParOf" srcId="{A613E572-857B-4377-ABE1-7F3FF3810F8C}" destId="{C18860D0-A6C1-4F7E-A87F-AB9C0C6EAEC6}" srcOrd="1" destOrd="0" presId="urn:microsoft.com/office/officeart/2005/8/layout/orgChart1"/>
    <dgm:cxn modelId="{10257F3A-D72B-4FDF-A0D3-3322559045A3}" type="presParOf" srcId="{4AAF4CFA-4D56-4A1D-A983-729AB2B8FE9B}" destId="{872203FA-DAF6-4608-9CF6-B6B971EE3F4B}" srcOrd="1" destOrd="0" presId="urn:microsoft.com/office/officeart/2005/8/layout/orgChart1"/>
    <dgm:cxn modelId="{270D8260-5B1F-435C-A5A3-C83356088211}" type="presParOf" srcId="{4AAF4CFA-4D56-4A1D-A983-729AB2B8FE9B}" destId="{EC6B42A8-288C-455F-A16F-46F233FDADEA}" srcOrd="2" destOrd="0" presId="urn:microsoft.com/office/officeart/2005/8/layout/orgChart1"/>
    <dgm:cxn modelId="{A0BC07E9-7C1A-4069-902A-21D9664E9CFF}" type="presParOf" srcId="{BFC8A5AA-B538-4B7B-90CD-D8EB84FB1C4F}" destId="{BD472F09-8A11-4BA0-87E7-DF52CAB07727}" srcOrd="2" destOrd="0" presId="urn:microsoft.com/office/officeart/2005/8/layout/orgChart1"/>
    <dgm:cxn modelId="{38E2B871-EB70-4C46-BDB6-E657847A6406}" type="presParOf" srcId="{BD472F09-8A11-4BA0-87E7-DF52CAB07727}" destId="{97641B79-00FE-4562-AE87-3AE1FDB82181}" srcOrd="0" destOrd="0" presId="urn:microsoft.com/office/officeart/2005/8/layout/orgChart1"/>
    <dgm:cxn modelId="{B3C01C5E-E4DA-42E3-8C54-398DEEBBE239}" type="presParOf" srcId="{BD472F09-8A11-4BA0-87E7-DF52CAB07727}" destId="{D1EC16B5-9B73-43D9-9F37-CCAA93ECBEBC}" srcOrd="1" destOrd="0" presId="urn:microsoft.com/office/officeart/2005/8/layout/orgChart1"/>
    <dgm:cxn modelId="{FDB38971-D784-46A5-BC83-03FD16395F14}" type="presParOf" srcId="{D1EC16B5-9B73-43D9-9F37-CCAA93ECBEBC}" destId="{B1CD733F-D209-4683-8162-462F9C130E3D}" srcOrd="0" destOrd="0" presId="urn:microsoft.com/office/officeart/2005/8/layout/orgChart1"/>
    <dgm:cxn modelId="{55DB8AE2-2BF1-46C2-91C1-FE48E7DFAF85}" type="presParOf" srcId="{B1CD733F-D209-4683-8162-462F9C130E3D}" destId="{9555E05F-F008-47FA-8643-BB60C36D34AD}" srcOrd="0" destOrd="0" presId="urn:microsoft.com/office/officeart/2005/8/layout/orgChart1"/>
    <dgm:cxn modelId="{C1D3B494-8EE3-4F05-8349-C42AC386DCE8}" type="presParOf" srcId="{B1CD733F-D209-4683-8162-462F9C130E3D}" destId="{065A1975-36BC-43E7-8619-D3BEDC2863B0}" srcOrd="1" destOrd="0" presId="urn:microsoft.com/office/officeart/2005/8/layout/orgChart1"/>
    <dgm:cxn modelId="{F966AEC7-B8E3-4CE1-9532-2C85E2A0542F}" type="presParOf" srcId="{D1EC16B5-9B73-43D9-9F37-CCAA93ECBEBC}" destId="{688701A7-1528-45C7-8116-C1EBAF7E1326}" srcOrd="1" destOrd="0" presId="urn:microsoft.com/office/officeart/2005/8/layout/orgChart1"/>
    <dgm:cxn modelId="{8C2B9F0D-60CD-4E93-B0A4-3C6A154BF47B}" type="presParOf" srcId="{D1EC16B5-9B73-43D9-9F37-CCAA93ECBEBC}" destId="{98D31510-C992-4F43-A0B0-04A3D257B799}" srcOrd="2" destOrd="0" presId="urn:microsoft.com/office/officeart/2005/8/layout/orgChart1"/>
    <dgm:cxn modelId="{DD874F0D-126C-4F3B-BF7B-F30285360350}" type="presParOf" srcId="{BD472F09-8A11-4BA0-87E7-DF52CAB07727}" destId="{8FDA1FD9-345E-4389-A0DB-9B686981210C}" srcOrd="2" destOrd="0" presId="urn:microsoft.com/office/officeart/2005/8/layout/orgChart1"/>
    <dgm:cxn modelId="{AC59D4B7-97B5-4A43-A9CA-6C58C5A34C4C}" type="presParOf" srcId="{BD472F09-8A11-4BA0-87E7-DF52CAB07727}" destId="{B6ECB68C-BB55-42BF-A1C0-9C24A188E491}" srcOrd="3" destOrd="0" presId="urn:microsoft.com/office/officeart/2005/8/layout/orgChart1"/>
    <dgm:cxn modelId="{022E9865-3320-43FA-B729-E65464CBFED9}" type="presParOf" srcId="{B6ECB68C-BB55-42BF-A1C0-9C24A188E491}" destId="{46EA4938-CCAB-4737-8A7E-0698E3A05460}" srcOrd="0" destOrd="0" presId="urn:microsoft.com/office/officeart/2005/8/layout/orgChart1"/>
    <dgm:cxn modelId="{EF1A134D-A5CF-4242-9036-129F17F8FB6A}" type="presParOf" srcId="{46EA4938-CCAB-4737-8A7E-0698E3A05460}" destId="{9F80381D-AD46-4291-8A0C-8ADF84C3B7BD}" srcOrd="0" destOrd="0" presId="urn:microsoft.com/office/officeart/2005/8/layout/orgChart1"/>
    <dgm:cxn modelId="{5398DE61-D884-46DC-876A-5A8870DEE15A}" type="presParOf" srcId="{46EA4938-CCAB-4737-8A7E-0698E3A05460}" destId="{B510653A-D2C8-4F23-8B87-E61E2E99E6B0}" srcOrd="1" destOrd="0" presId="urn:microsoft.com/office/officeart/2005/8/layout/orgChart1"/>
    <dgm:cxn modelId="{0E35C347-7207-4E17-92DB-021966F71A02}" type="presParOf" srcId="{B6ECB68C-BB55-42BF-A1C0-9C24A188E491}" destId="{2925D504-BCF5-452F-A32B-A3F200D0CB6C}" srcOrd="1" destOrd="0" presId="urn:microsoft.com/office/officeart/2005/8/layout/orgChart1"/>
    <dgm:cxn modelId="{8FED66AE-AEDD-4E22-88C6-4E124A867C6F}" type="presParOf" srcId="{B6ECB68C-BB55-42BF-A1C0-9C24A188E491}" destId="{71537AFE-FB09-4682-863C-C3A6FDE1C46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B91A50-C686-4934-BF7B-05A6134A6AB8}" type="doc">
      <dgm:prSet loTypeId="urn:microsoft.com/office/officeart/2005/8/layout/equation2" loCatId="relationship" qsTypeId="urn:microsoft.com/office/officeart/2005/8/quickstyle/simple1" qsCatId="simple" csTypeId="urn:microsoft.com/office/officeart/2005/8/colors/accent2_2" csCatId="accent2" phldr="1"/>
      <dgm:spPr/>
      <dgm:t>
        <a:bodyPr/>
        <a:lstStyle/>
        <a:p>
          <a:endParaRPr lang="en-US"/>
        </a:p>
      </dgm:t>
    </dgm:pt>
    <dgm:pt modelId="{0C130901-E9D4-4EAF-B424-4F88CE27500B}">
      <dgm:prSet phldrT="[Text]"/>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ASO</a:t>
          </a:r>
        </a:p>
        <a:p>
          <a:r>
            <a:rPr lang="en-US" dirty="0"/>
            <a:t>S 2220</a:t>
          </a:r>
        </a:p>
      </dgm:t>
    </dgm:pt>
    <dgm:pt modelId="{593FFE93-A6C0-4E50-9AE4-94E9836CCF10}" type="parTrans" cxnId="{83E578BD-C52D-4669-9624-AAD6B200213D}">
      <dgm:prSet/>
      <dgm:spPr/>
      <dgm:t>
        <a:bodyPr/>
        <a:lstStyle/>
        <a:p>
          <a:endParaRPr lang="en-US"/>
        </a:p>
      </dgm:t>
    </dgm:pt>
    <dgm:pt modelId="{1B4F2771-3339-49BF-913A-037BBE81F3E9}" type="sibTrans" cxnId="{83E578BD-C52D-4669-9624-AAD6B200213D}">
      <dgm:prSet/>
      <dgm:spPr>
        <a:solidFill>
          <a:schemeClr val="bg1">
            <a:lumMod val="50000"/>
          </a:schemeClr>
        </a:solidFill>
      </dgm:spPr>
      <dgm:t>
        <a:bodyPr/>
        <a:lstStyle/>
        <a:p>
          <a:endParaRPr lang="en-US" dirty="0"/>
        </a:p>
      </dgm:t>
    </dgm:pt>
    <dgm:pt modelId="{1E4A4BA3-DA3A-4B8A-9915-6411C96BC20F}">
      <dgm:prSet phldrT="[Text]"/>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PPP</a:t>
          </a:r>
        </a:p>
        <a:p>
          <a:r>
            <a:rPr lang="en-US" dirty="0"/>
            <a:t>S 2240 </a:t>
          </a:r>
        </a:p>
      </dgm:t>
    </dgm:pt>
    <dgm:pt modelId="{1B746E25-5CCE-4074-A4CF-0F2F9BF704A8}" type="parTrans" cxnId="{CABD8092-2CAF-49E0-B89F-52170B045D76}">
      <dgm:prSet/>
      <dgm:spPr/>
      <dgm:t>
        <a:bodyPr/>
        <a:lstStyle/>
        <a:p>
          <a:endParaRPr lang="en-US"/>
        </a:p>
      </dgm:t>
    </dgm:pt>
    <dgm:pt modelId="{959D1F61-9C7C-49C0-A6E2-88726C7C8326}" type="sibTrans" cxnId="{CABD8092-2CAF-49E0-B89F-52170B045D76}">
      <dgm:prSet/>
      <dgm:spPr>
        <a:solidFill>
          <a:schemeClr val="bg1">
            <a:lumMod val="50000"/>
          </a:schemeClr>
        </a:solidFill>
      </dgm:spPr>
      <dgm:t>
        <a:bodyPr/>
        <a:lstStyle/>
        <a:p>
          <a:endParaRPr lang="en-US" dirty="0"/>
        </a:p>
      </dgm:t>
    </dgm:pt>
    <dgm:pt modelId="{043B841A-F98C-4C81-AB84-52109901E342}">
      <dgm:prSet phldrT="[Text]"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4500" b="1" dirty="0">
              <a:solidFill>
                <a:schemeClr val="tx1"/>
              </a:solidFill>
              <a:latin typeface="+mj-lt"/>
            </a:rPr>
            <a:t>SST</a:t>
          </a:r>
        </a:p>
        <a:p>
          <a:r>
            <a:rPr lang="en-US" sz="2800" b="1" dirty="0">
              <a:solidFill>
                <a:schemeClr val="tx1"/>
              </a:solidFill>
              <a:latin typeface="+mj-lt"/>
            </a:rPr>
            <a:t>CLT + RGPS </a:t>
          </a:r>
        </a:p>
      </dgm:t>
    </dgm:pt>
    <dgm:pt modelId="{884CBC1F-71DD-48DD-9AF2-52AF262DEBBD}" type="parTrans" cxnId="{405D2B96-501D-415F-B240-24D9D7CFE4D3}">
      <dgm:prSet/>
      <dgm:spPr/>
      <dgm:t>
        <a:bodyPr/>
        <a:lstStyle/>
        <a:p>
          <a:endParaRPr lang="en-US"/>
        </a:p>
      </dgm:t>
    </dgm:pt>
    <dgm:pt modelId="{CAFE7C63-AB58-4477-983E-8167878024D9}" type="sibTrans" cxnId="{405D2B96-501D-415F-B240-24D9D7CFE4D3}">
      <dgm:prSet/>
      <dgm:spPr/>
      <dgm:t>
        <a:bodyPr/>
        <a:lstStyle/>
        <a:p>
          <a:endParaRPr lang="en-US"/>
        </a:p>
      </dgm:t>
    </dgm:pt>
    <dgm:pt modelId="{9EC527F8-4161-456E-86C7-AA5BFFEBA1C6}" type="pres">
      <dgm:prSet presAssocID="{FEB91A50-C686-4934-BF7B-05A6134A6AB8}" presName="Name0" presStyleCnt="0">
        <dgm:presLayoutVars>
          <dgm:dir/>
          <dgm:resizeHandles val="exact"/>
        </dgm:presLayoutVars>
      </dgm:prSet>
      <dgm:spPr/>
    </dgm:pt>
    <dgm:pt modelId="{43502CC5-FA6C-4F66-A54C-418102C1E630}" type="pres">
      <dgm:prSet presAssocID="{FEB91A50-C686-4934-BF7B-05A6134A6AB8}" presName="vNodes" presStyleCnt="0"/>
      <dgm:spPr/>
    </dgm:pt>
    <dgm:pt modelId="{5743523D-51FC-4E4A-BF1A-730447D17D30}" type="pres">
      <dgm:prSet presAssocID="{0C130901-E9D4-4EAF-B424-4F88CE27500B}" presName="node" presStyleLbl="node1" presStyleIdx="0" presStyleCnt="3">
        <dgm:presLayoutVars>
          <dgm:bulletEnabled val="1"/>
        </dgm:presLayoutVars>
      </dgm:prSet>
      <dgm:spPr/>
    </dgm:pt>
    <dgm:pt modelId="{8746E041-9BA1-4E80-B9D5-1D7952F321F7}" type="pres">
      <dgm:prSet presAssocID="{1B4F2771-3339-49BF-913A-037BBE81F3E9}" presName="spacerT" presStyleCnt="0"/>
      <dgm:spPr/>
    </dgm:pt>
    <dgm:pt modelId="{2852B2BE-061D-4E40-86F2-BF6EE12E3005}" type="pres">
      <dgm:prSet presAssocID="{1B4F2771-3339-49BF-913A-037BBE81F3E9}" presName="sibTrans" presStyleLbl="sibTrans2D1" presStyleIdx="0" presStyleCnt="2"/>
      <dgm:spPr/>
    </dgm:pt>
    <dgm:pt modelId="{84D6970E-5E6F-42F8-92C2-B677C1F09367}" type="pres">
      <dgm:prSet presAssocID="{1B4F2771-3339-49BF-913A-037BBE81F3E9}" presName="spacerB" presStyleCnt="0"/>
      <dgm:spPr/>
    </dgm:pt>
    <dgm:pt modelId="{C52BB6A7-A0E0-46F4-9F5E-CF156B7FA23C}" type="pres">
      <dgm:prSet presAssocID="{1E4A4BA3-DA3A-4B8A-9915-6411C96BC20F}" presName="node" presStyleLbl="node1" presStyleIdx="1" presStyleCnt="3">
        <dgm:presLayoutVars>
          <dgm:bulletEnabled val="1"/>
        </dgm:presLayoutVars>
      </dgm:prSet>
      <dgm:spPr/>
    </dgm:pt>
    <dgm:pt modelId="{B545F65E-4B92-4D2E-B962-D0BF3A40A348}" type="pres">
      <dgm:prSet presAssocID="{FEB91A50-C686-4934-BF7B-05A6134A6AB8}" presName="sibTransLast" presStyleLbl="sibTrans2D1" presStyleIdx="1" presStyleCnt="2"/>
      <dgm:spPr/>
    </dgm:pt>
    <dgm:pt modelId="{749D4490-DAE5-42FB-A1B0-0F02BAAA75CE}" type="pres">
      <dgm:prSet presAssocID="{FEB91A50-C686-4934-BF7B-05A6134A6AB8}" presName="connectorText" presStyleLbl="sibTrans2D1" presStyleIdx="1" presStyleCnt="2"/>
      <dgm:spPr/>
    </dgm:pt>
    <dgm:pt modelId="{2897698D-4C7E-4F62-B7C4-CA9151910B48}" type="pres">
      <dgm:prSet presAssocID="{FEB91A50-C686-4934-BF7B-05A6134A6AB8}" presName="lastNode" presStyleLbl="node1" presStyleIdx="2" presStyleCnt="3">
        <dgm:presLayoutVars>
          <dgm:bulletEnabled val="1"/>
        </dgm:presLayoutVars>
      </dgm:prSet>
      <dgm:spPr/>
    </dgm:pt>
  </dgm:ptLst>
  <dgm:cxnLst>
    <dgm:cxn modelId="{864D472D-B4E9-4947-A9C8-3DCADA1422C2}" type="presOf" srcId="{0C130901-E9D4-4EAF-B424-4F88CE27500B}" destId="{5743523D-51FC-4E4A-BF1A-730447D17D30}" srcOrd="0" destOrd="0" presId="urn:microsoft.com/office/officeart/2005/8/layout/equation2"/>
    <dgm:cxn modelId="{00D33939-C5B9-4143-9DA9-4F56D1DF67BB}" type="presOf" srcId="{959D1F61-9C7C-49C0-A6E2-88726C7C8326}" destId="{749D4490-DAE5-42FB-A1B0-0F02BAAA75CE}" srcOrd="1" destOrd="0" presId="urn:microsoft.com/office/officeart/2005/8/layout/equation2"/>
    <dgm:cxn modelId="{9344885D-A5D4-4A86-A2A8-D6F55416CFDC}" type="presOf" srcId="{1B4F2771-3339-49BF-913A-037BBE81F3E9}" destId="{2852B2BE-061D-4E40-86F2-BF6EE12E3005}" srcOrd="0" destOrd="0" presId="urn:microsoft.com/office/officeart/2005/8/layout/equation2"/>
    <dgm:cxn modelId="{CC5B2C6C-F557-4192-9DEE-146E9312D250}" type="presOf" srcId="{043B841A-F98C-4C81-AB84-52109901E342}" destId="{2897698D-4C7E-4F62-B7C4-CA9151910B48}" srcOrd="0" destOrd="0" presId="urn:microsoft.com/office/officeart/2005/8/layout/equation2"/>
    <dgm:cxn modelId="{64B8744C-271D-4C37-92D1-45A29F138752}" type="presOf" srcId="{FEB91A50-C686-4934-BF7B-05A6134A6AB8}" destId="{9EC527F8-4161-456E-86C7-AA5BFFEBA1C6}" srcOrd="0" destOrd="0" presId="urn:microsoft.com/office/officeart/2005/8/layout/equation2"/>
    <dgm:cxn modelId="{B1658353-4082-4E10-BD54-62AFE6E0A577}" type="presOf" srcId="{959D1F61-9C7C-49C0-A6E2-88726C7C8326}" destId="{B545F65E-4B92-4D2E-B962-D0BF3A40A348}" srcOrd="0" destOrd="0" presId="urn:microsoft.com/office/officeart/2005/8/layout/equation2"/>
    <dgm:cxn modelId="{B6D8AF90-959F-4F9B-B382-C8268CC18C65}" type="presOf" srcId="{1E4A4BA3-DA3A-4B8A-9915-6411C96BC20F}" destId="{C52BB6A7-A0E0-46F4-9F5E-CF156B7FA23C}" srcOrd="0" destOrd="0" presId="urn:microsoft.com/office/officeart/2005/8/layout/equation2"/>
    <dgm:cxn modelId="{CABD8092-2CAF-49E0-B89F-52170B045D76}" srcId="{FEB91A50-C686-4934-BF7B-05A6134A6AB8}" destId="{1E4A4BA3-DA3A-4B8A-9915-6411C96BC20F}" srcOrd="1" destOrd="0" parTransId="{1B746E25-5CCE-4074-A4CF-0F2F9BF704A8}" sibTransId="{959D1F61-9C7C-49C0-A6E2-88726C7C8326}"/>
    <dgm:cxn modelId="{405D2B96-501D-415F-B240-24D9D7CFE4D3}" srcId="{FEB91A50-C686-4934-BF7B-05A6134A6AB8}" destId="{043B841A-F98C-4C81-AB84-52109901E342}" srcOrd="2" destOrd="0" parTransId="{884CBC1F-71DD-48DD-9AF2-52AF262DEBBD}" sibTransId="{CAFE7C63-AB58-4477-983E-8167878024D9}"/>
    <dgm:cxn modelId="{83E578BD-C52D-4669-9624-AAD6B200213D}" srcId="{FEB91A50-C686-4934-BF7B-05A6134A6AB8}" destId="{0C130901-E9D4-4EAF-B424-4F88CE27500B}" srcOrd="0" destOrd="0" parTransId="{593FFE93-A6C0-4E50-9AE4-94E9836CCF10}" sibTransId="{1B4F2771-3339-49BF-913A-037BBE81F3E9}"/>
    <dgm:cxn modelId="{6C70498E-CA16-4078-9625-75A9688D4885}" type="presParOf" srcId="{9EC527F8-4161-456E-86C7-AA5BFFEBA1C6}" destId="{43502CC5-FA6C-4F66-A54C-418102C1E630}" srcOrd="0" destOrd="0" presId="urn:microsoft.com/office/officeart/2005/8/layout/equation2"/>
    <dgm:cxn modelId="{8A7FCDF8-A298-42D8-B2F9-13915BF9315D}" type="presParOf" srcId="{43502CC5-FA6C-4F66-A54C-418102C1E630}" destId="{5743523D-51FC-4E4A-BF1A-730447D17D30}" srcOrd="0" destOrd="0" presId="urn:microsoft.com/office/officeart/2005/8/layout/equation2"/>
    <dgm:cxn modelId="{5B2CE6B3-A194-4378-BDC6-FB6AD6D39C50}" type="presParOf" srcId="{43502CC5-FA6C-4F66-A54C-418102C1E630}" destId="{8746E041-9BA1-4E80-B9D5-1D7952F321F7}" srcOrd="1" destOrd="0" presId="urn:microsoft.com/office/officeart/2005/8/layout/equation2"/>
    <dgm:cxn modelId="{FF2C60D6-F42A-472B-B45D-24833F056FC6}" type="presParOf" srcId="{43502CC5-FA6C-4F66-A54C-418102C1E630}" destId="{2852B2BE-061D-4E40-86F2-BF6EE12E3005}" srcOrd="2" destOrd="0" presId="urn:microsoft.com/office/officeart/2005/8/layout/equation2"/>
    <dgm:cxn modelId="{0BE181F0-4930-4F93-8AF0-6B55406A3BC3}" type="presParOf" srcId="{43502CC5-FA6C-4F66-A54C-418102C1E630}" destId="{84D6970E-5E6F-42F8-92C2-B677C1F09367}" srcOrd="3" destOrd="0" presId="urn:microsoft.com/office/officeart/2005/8/layout/equation2"/>
    <dgm:cxn modelId="{C9502610-25D3-487E-8529-68D37CB89104}" type="presParOf" srcId="{43502CC5-FA6C-4F66-A54C-418102C1E630}" destId="{C52BB6A7-A0E0-46F4-9F5E-CF156B7FA23C}" srcOrd="4" destOrd="0" presId="urn:microsoft.com/office/officeart/2005/8/layout/equation2"/>
    <dgm:cxn modelId="{1087ECEA-027E-4C49-ABD6-99FA5DA89268}" type="presParOf" srcId="{9EC527F8-4161-456E-86C7-AA5BFFEBA1C6}" destId="{B545F65E-4B92-4D2E-B962-D0BF3A40A348}" srcOrd="1" destOrd="0" presId="urn:microsoft.com/office/officeart/2005/8/layout/equation2"/>
    <dgm:cxn modelId="{73A55E68-4C87-44BC-B6C0-18D312C67BDD}" type="presParOf" srcId="{B545F65E-4B92-4D2E-B962-D0BF3A40A348}" destId="{749D4490-DAE5-42FB-A1B0-0F02BAAA75CE}" srcOrd="0" destOrd="0" presId="urn:microsoft.com/office/officeart/2005/8/layout/equation2"/>
    <dgm:cxn modelId="{5CE0BC84-1349-41EC-A90C-BA0CC8F48768}" type="presParOf" srcId="{9EC527F8-4161-456E-86C7-AA5BFFEBA1C6}" destId="{2897698D-4C7E-4F62-B7C4-CA9151910B4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190E61-D090-4CC0-9AAD-AADF18F437A5}" type="doc">
      <dgm:prSet loTypeId="urn:microsoft.com/office/officeart/2009/3/layout/HorizontalOrganizationChart" loCatId="hierarchy" qsTypeId="urn:microsoft.com/office/officeart/2005/8/quickstyle/3d2" qsCatId="3D" csTypeId="urn:microsoft.com/office/officeart/2005/8/colors/accent0_3" csCatId="mainScheme" phldr="1"/>
      <dgm:spPr/>
      <dgm:t>
        <a:bodyPr/>
        <a:lstStyle/>
        <a:p>
          <a:endParaRPr lang="en-US"/>
        </a:p>
      </dgm:t>
    </dgm:pt>
    <dgm:pt modelId="{7F4F1414-8143-4966-B815-F370BBD6B032}">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S-1210 </a:t>
          </a:r>
          <a:r>
            <a:rPr lang="en-US" sz="2000" b="0" dirty="0" err="1">
              <a:latin typeface="Times New Roman" panose="02020603050405020304" pitchFamily="18" charset="0"/>
              <a:cs typeface="Times New Roman" panose="02020603050405020304" pitchFamily="18" charset="0"/>
            </a:rPr>
            <a:t>dirf</a:t>
          </a:r>
          <a:endParaRPr lang="en-US" sz="2000" b="0" dirty="0">
            <a:latin typeface="Times New Roman" panose="02020603050405020304" pitchFamily="18" charset="0"/>
            <a:cs typeface="Times New Roman" panose="02020603050405020304" pitchFamily="18" charset="0"/>
          </a:endParaRPr>
        </a:p>
      </dgm:t>
    </dgm:pt>
    <dgm:pt modelId="{5E958ECF-AEDF-423F-9630-FF32BDA1448B}" type="parTrans" cxnId="{729E7DD3-93F2-4820-B493-CBE0938C5B46}">
      <dgm:prSet/>
      <dgm:spPr/>
      <dgm:t>
        <a:bodyPr/>
        <a:lstStyle/>
        <a:p>
          <a:endParaRPr lang="en-US"/>
        </a:p>
      </dgm:t>
    </dgm:pt>
    <dgm:pt modelId="{47CADD3B-84D7-4389-A2F7-5B550060E89F}" type="sibTrans" cxnId="{729E7DD3-93F2-4820-B493-CBE0938C5B46}">
      <dgm:prSet/>
      <dgm:spPr/>
      <dgm:t>
        <a:bodyPr/>
        <a:lstStyle/>
        <a:p>
          <a:endParaRPr lang="en-US"/>
        </a:p>
      </dgm:t>
    </dgm:pt>
    <dgm:pt modelId="{F265D585-AC0C-4067-8B53-7CD66497D98C}" type="asst">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S-1299 </a:t>
          </a:r>
          <a:r>
            <a:rPr lang="en-US" sz="2000" b="0" dirty="0" err="1">
              <a:latin typeface="Times New Roman" panose="02020603050405020304" pitchFamily="18" charset="0"/>
              <a:cs typeface="Times New Roman" panose="02020603050405020304" pitchFamily="18" charset="0"/>
            </a:rPr>
            <a:t>fechamento</a:t>
          </a:r>
          <a:endParaRPr lang="en-US" sz="2000" b="0" dirty="0">
            <a:latin typeface="Times New Roman" panose="02020603050405020304" pitchFamily="18" charset="0"/>
            <a:cs typeface="Times New Roman" panose="02020603050405020304" pitchFamily="18" charset="0"/>
          </a:endParaRPr>
        </a:p>
      </dgm:t>
    </dgm:pt>
    <dgm:pt modelId="{44EDB3E1-068E-4F8A-96FA-1974C58CAF1A}" type="parTrans" cxnId="{159990AF-10FE-4340-906E-6D0FFF2E7557}">
      <dgm:prSet/>
      <dgm:spPr/>
      <dgm:t>
        <a:bodyPr/>
        <a:lstStyle/>
        <a:p>
          <a:endParaRPr lang="en-US"/>
        </a:p>
      </dgm:t>
    </dgm:pt>
    <dgm:pt modelId="{4FEEB7DD-679B-4C27-89D0-F9C43B2850FF}" type="sibTrans" cxnId="{159990AF-10FE-4340-906E-6D0FFF2E7557}">
      <dgm:prSet/>
      <dgm:spPr/>
      <dgm:t>
        <a:bodyPr/>
        <a:lstStyle/>
        <a:p>
          <a:endParaRPr lang="en-US"/>
        </a:p>
      </dgm:t>
    </dgm:pt>
    <dgm:pt modelId="{3D40C832-2043-42FC-82D6-645A48C8955B}">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Cambria" panose="02040503050406030204" pitchFamily="18" charset="0"/>
            </a:rPr>
            <a:t>S-1280 inf </a:t>
          </a:r>
          <a:r>
            <a:rPr lang="en-US" sz="2000" b="0" dirty="0" err="1">
              <a:latin typeface="Cambria" panose="02040503050406030204" pitchFamily="18" charset="0"/>
            </a:rPr>
            <a:t>complementar</a:t>
          </a:r>
          <a:endParaRPr lang="en-US" sz="2000" b="0" dirty="0">
            <a:latin typeface="Cambria" panose="02040503050406030204" pitchFamily="18" charset="0"/>
          </a:endParaRPr>
        </a:p>
      </dgm:t>
    </dgm:pt>
    <dgm:pt modelId="{ECFAC17B-A469-4921-93C9-6A9DF5D5AD84}" type="parTrans" cxnId="{78EF342D-C2BF-4489-AE93-6F5C5D005C62}">
      <dgm:prSet/>
      <dgm:spPr/>
      <dgm:t>
        <a:bodyPr/>
        <a:lstStyle/>
        <a:p>
          <a:endParaRPr lang="en-US"/>
        </a:p>
      </dgm:t>
    </dgm:pt>
    <dgm:pt modelId="{4026439C-7D8C-4EB5-845C-5929D760BF28}" type="sibTrans" cxnId="{78EF342D-C2BF-4489-AE93-6F5C5D005C62}">
      <dgm:prSet/>
      <dgm:spPr/>
      <dgm:t>
        <a:bodyPr/>
        <a:lstStyle/>
        <a:p>
          <a:endParaRPr lang="en-US"/>
        </a:p>
      </dgm:t>
    </dgm:pt>
    <dgm:pt modelId="{6C85E4E0-E5FA-4443-933B-3EAB0BCE38AB}">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S-1270 </a:t>
          </a:r>
          <a:r>
            <a:rPr lang="en-US" sz="2000" b="0" dirty="0" err="1">
              <a:latin typeface="Times New Roman" panose="02020603050405020304" pitchFamily="18" charset="0"/>
              <a:cs typeface="Times New Roman" panose="02020603050405020304" pitchFamily="18" charset="0"/>
            </a:rPr>
            <a:t>avulso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nã</a:t>
          </a:r>
          <a:r>
            <a:rPr lang="en-US" sz="2000" b="0" dirty="0" err="1">
              <a:latin typeface="Cambria" panose="02040503050406030204" pitchFamily="18" charset="0"/>
            </a:rPr>
            <a:t>o</a:t>
          </a:r>
          <a:r>
            <a:rPr lang="en-US" sz="2000" b="0" dirty="0">
              <a:latin typeface="Cambria" panose="02040503050406030204" pitchFamily="18" charset="0"/>
            </a:rPr>
            <a:t> port</a:t>
          </a:r>
        </a:p>
      </dgm:t>
    </dgm:pt>
    <dgm:pt modelId="{23183179-DA71-479E-B690-A5043063AAE9}" type="parTrans" cxnId="{435A61E1-E2D8-40DA-B027-3F1A77466E31}">
      <dgm:prSet/>
      <dgm:spPr/>
      <dgm:t>
        <a:bodyPr/>
        <a:lstStyle/>
        <a:p>
          <a:endParaRPr lang="en-US"/>
        </a:p>
      </dgm:t>
    </dgm:pt>
    <dgm:pt modelId="{17598003-7A32-4F19-8563-9C2E6DA1A825}" type="sibTrans" cxnId="{435A61E1-E2D8-40DA-B027-3F1A77466E31}">
      <dgm:prSet/>
      <dgm:spPr/>
      <dgm:t>
        <a:bodyPr/>
        <a:lstStyle/>
        <a:p>
          <a:endParaRPr lang="en-US"/>
        </a:p>
      </dgm:t>
    </dgm:pt>
    <dgm:pt modelId="{97A32521-3C10-4DA2-A783-474FF144B54E}">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S-1260 Prod Rural </a:t>
          </a:r>
          <a:r>
            <a:rPr lang="en-US" sz="2000" b="0" dirty="0" err="1">
              <a:latin typeface="Times New Roman" panose="02020603050405020304" pitchFamily="18" charset="0"/>
              <a:cs typeface="Times New Roman" panose="02020603050405020304" pitchFamily="18" charset="0"/>
            </a:rPr>
            <a:t>venda</a:t>
          </a:r>
          <a:r>
            <a:rPr lang="en-US" sz="2000" b="0" dirty="0">
              <a:latin typeface="Times New Roman" panose="02020603050405020304" pitchFamily="18" charset="0"/>
              <a:cs typeface="Times New Roman" panose="02020603050405020304" pitchFamily="18" charset="0"/>
            </a:rPr>
            <a:t> PF	</a:t>
          </a:r>
        </a:p>
      </dgm:t>
    </dgm:pt>
    <dgm:pt modelId="{BD486551-81D8-49E4-9485-723C97C93DB4}" type="parTrans" cxnId="{86C700C2-03E3-402B-B688-BD223BF3A24D}">
      <dgm:prSet/>
      <dgm:spPr/>
      <dgm:t>
        <a:bodyPr/>
        <a:lstStyle/>
        <a:p>
          <a:endParaRPr lang="en-US"/>
        </a:p>
      </dgm:t>
    </dgm:pt>
    <dgm:pt modelId="{DED9C89C-6BB0-47AC-9B6E-026D64F26F6E}" type="sibTrans" cxnId="{86C700C2-03E3-402B-B688-BD223BF3A24D}">
      <dgm:prSet/>
      <dgm:spPr/>
      <dgm:t>
        <a:bodyPr/>
        <a:lstStyle/>
        <a:p>
          <a:endParaRPr lang="en-US"/>
        </a:p>
      </dgm:t>
    </dgm:pt>
    <dgm:pt modelId="{69D20FDA-828D-45C9-AEEF-5DD80F70F265}" type="asst">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S-1298 </a:t>
          </a:r>
          <a:r>
            <a:rPr lang="en-US" sz="2000" b="0" dirty="0" err="1">
              <a:latin typeface="Times New Roman" panose="02020603050405020304" pitchFamily="18" charset="0"/>
              <a:cs typeface="Times New Roman" panose="02020603050405020304" pitchFamily="18" charset="0"/>
            </a:rPr>
            <a:t>reabertura</a:t>
          </a:r>
          <a:endParaRPr lang="en-US" sz="2000" b="0" dirty="0">
            <a:latin typeface="Times New Roman" panose="02020603050405020304" pitchFamily="18" charset="0"/>
            <a:cs typeface="Times New Roman" panose="02020603050405020304" pitchFamily="18" charset="0"/>
          </a:endParaRPr>
        </a:p>
      </dgm:t>
    </dgm:pt>
    <dgm:pt modelId="{B6DFC219-77EC-4107-B626-EBDAFF29A955}" type="parTrans" cxnId="{ECDD22AE-2875-41B4-B077-425DB780E13A}">
      <dgm:prSet/>
      <dgm:spPr/>
      <dgm:t>
        <a:bodyPr/>
        <a:lstStyle/>
        <a:p>
          <a:endParaRPr lang="en-US"/>
        </a:p>
      </dgm:t>
    </dgm:pt>
    <dgm:pt modelId="{3BA67190-F6FA-4A39-9B88-F28898585DD5}" type="sibTrans" cxnId="{ECDD22AE-2875-41B4-B077-425DB780E13A}">
      <dgm:prSet/>
      <dgm:spPr/>
      <dgm:t>
        <a:bodyPr/>
        <a:lstStyle/>
        <a:p>
          <a:endParaRPr lang="en-US"/>
        </a:p>
      </dgm:t>
    </dgm:pt>
    <dgm:pt modelId="{F263F82C-4996-459A-B082-26371AE0A0E6}">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S-1200 </a:t>
          </a:r>
          <a:r>
            <a:rPr lang="en-US" sz="2000" b="0" dirty="0" err="1">
              <a:latin typeface="Times New Roman" panose="02020603050405020304" pitchFamily="18" charset="0"/>
              <a:cs typeface="Times New Roman" panose="02020603050405020304" pitchFamily="18" charset="0"/>
            </a:rPr>
            <a:t>folha</a:t>
          </a:r>
          <a:endParaRPr lang="en-US" sz="2000" b="0" dirty="0">
            <a:latin typeface="Times New Roman" panose="02020603050405020304" pitchFamily="18" charset="0"/>
            <a:cs typeface="Times New Roman" panose="02020603050405020304" pitchFamily="18" charset="0"/>
          </a:endParaRPr>
        </a:p>
      </dgm:t>
    </dgm:pt>
    <dgm:pt modelId="{CE3CFFC8-D1CF-4D6E-862A-E149366D10FC}" type="parTrans" cxnId="{D8FF47D9-ACF1-4208-8B78-33B8D4F613D6}">
      <dgm:prSet/>
      <dgm:spPr/>
      <dgm:t>
        <a:bodyPr/>
        <a:lstStyle/>
        <a:p>
          <a:endParaRPr lang="en-US"/>
        </a:p>
      </dgm:t>
    </dgm:pt>
    <dgm:pt modelId="{A430B979-9E0F-4BC6-9282-5F2D7885D7F9}" type="sibTrans" cxnId="{D8FF47D9-ACF1-4208-8B78-33B8D4F613D6}">
      <dgm:prSet/>
      <dgm:spPr/>
      <dgm:t>
        <a:bodyPr/>
        <a:lstStyle/>
        <a:p>
          <a:endParaRPr lang="en-US"/>
        </a:p>
      </dgm:t>
    </dgm:pt>
    <dgm:pt modelId="{89EDFB92-8FCD-41D8-8DA5-FD2D79F277CD}">
      <dgm:prSet custT="1"/>
      <dgm:spPr>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dirty="0">
              <a:solidFill>
                <a:schemeClr val="bg1"/>
              </a:solidFill>
              <a:latin typeface="Times New Roman" panose="02020603050405020304" pitchFamily="18" charset="0"/>
              <a:cs typeface="Times New Roman" panose="02020603050405020304" pitchFamily="18" charset="0"/>
            </a:rPr>
            <a:t>S-1207 Ben RPP</a:t>
          </a:r>
        </a:p>
      </dgm:t>
    </dgm:pt>
    <dgm:pt modelId="{12944DAF-F6F6-43DC-B569-7A6D45DA29FF}" type="parTrans" cxnId="{413B5DF3-1CEB-4E61-AD5D-217C4B92F24B}">
      <dgm:prSet/>
      <dgm:spPr/>
      <dgm:t>
        <a:bodyPr/>
        <a:lstStyle/>
        <a:p>
          <a:endParaRPr lang="en-US"/>
        </a:p>
      </dgm:t>
    </dgm:pt>
    <dgm:pt modelId="{D15EBB22-1E6A-4DAD-8C7E-503B58732E7D}" type="sibTrans" cxnId="{413B5DF3-1CEB-4E61-AD5D-217C4B92F24B}">
      <dgm:prSet/>
      <dgm:spPr/>
      <dgm:t>
        <a:bodyPr/>
        <a:lstStyle/>
        <a:p>
          <a:endParaRPr lang="en-US"/>
        </a:p>
      </dgm:t>
    </dgm:pt>
    <dgm:pt modelId="{4DF9090A-434C-42C0-AD13-55C3E78B6D41}">
      <dgm:prSet custT="1"/>
      <dgm:spPr>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dirty="0">
              <a:solidFill>
                <a:schemeClr val="bg1"/>
              </a:solidFill>
              <a:latin typeface="Times New Roman" panose="02020603050405020304" pitchFamily="18" charset="0"/>
              <a:cs typeface="Times New Roman" panose="02020603050405020304" pitchFamily="18" charset="0"/>
            </a:rPr>
            <a:t>S-1202 </a:t>
          </a:r>
          <a:r>
            <a:rPr lang="en-US" sz="2000" dirty="0" err="1">
              <a:solidFill>
                <a:schemeClr val="bg1"/>
              </a:solidFill>
              <a:latin typeface="Times New Roman" panose="02020603050405020304" pitchFamily="18" charset="0"/>
              <a:cs typeface="Times New Roman" panose="02020603050405020304" pitchFamily="18" charset="0"/>
            </a:rPr>
            <a:t>folha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Pública</a:t>
          </a:r>
          <a:r>
            <a:rPr lang="en-US" sz="2000" dirty="0">
              <a:solidFill>
                <a:schemeClr val="bg1"/>
              </a:solidFill>
              <a:latin typeface="Times New Roman" panose="02020603050405020304" pitchFamily="18" charset="0"/>
              <a:cs typeface="Times New Roman" panose="02020603050405020304" pitchFamily="18" charset="0"/>
            </a:rPr>
            <a:t> RPP</a:t>
          </a:r>
        </a:p>
      </dgm:t>
    </dgm:pt>
    <dgm:pt modelId="{E9312F4F-120E-45B1-B8AC-643227ECCBDB}" type="parTrans" cxnId="{1CF4B598-74EF-4BAB-A7C1-482036F53B43}">
      <dgm:prSet/>
      <dgm:spPr/>
      <dgm:t>
        <a:bodyPr/>
        <a:lstStyle/>
        <a:p>
          <a:endParaRPr lang="en-US"/>
        </a:p>
      </dgm:t>
    </dgm:pt>
    <dgm:pt modelId="{13837C36-2E87-4621-8E28-15EDD4E76CA9}" type="sibTrans" cxnId="{1CF4B598-74EF-4BAB-A7C1-482036F53B43}">
      <dgm:prSet/>
      <dgm:spPr/>
      <dgm:t>
        <a:bodyPr/>
        <a:lstStyle/>
        <a:p>
          <a:endParaRPr lang="en-US"/>
        </a:p>
      </dgm:t>
    </dgm:pt>
    <dgm:pt modelId="{6B0FDFA6-E3D9-4F2E-A542-0A4B7A52F316}" type="pres">
      <dgm:prSet presAssocID="{E8190E61-D090-4CC0-9AAD-AADF18F437A5}" presName="hierChild1" presStyleCnt="0">
        <dgm:presLayoutVars>
          <dgm:orgChart val="1"/>
          <dgm:chPref val="1"/>
          <dgm:dir/>
          <dgm:animOne val="branch"/>
          <dgm:animLvl val="lvl"/>
          <dgm:resizeHandles/>
        </dgm:presLayoutVars>
      </dgm:prSet>
      <dgm:spPr/>
    </dgm:pt>
    <dgm:pt modelId="{D4392D57-2A7C-4721-9980-4ECAEC10D15D}" type="pres">
      <dgm:prSet presAssocID="{F263F82C-4996-459A-B082-26371AE0A0E6}" presName="hierRoot1" presStyleCnt="0">
        <dgm:presLayoutVars>
          <dgm:hierBranch val="init"/>
        </dgm:presLayoutVars>
      </dgm:prSet>
      <dgm:spPr/>
    </dgm:pt>
    <dgm:pt modelId="{78036388-65B5-40B0-A1CC-091F3C0BDA17}" type="pres">
      <dgm:prSet presAssocID="{F263F82C-4996-459A-B082-26371AE0A0E6}" presName="rootComposite1" presStyleCnt="0"/>
      <dgm:spPr/>
    </dgm:pt>
    <dgm:pt modelId="{637E9BDE-E478-40CF-B767-38E59CA19B38}" type="pres">
      <dgm:prSet presAssocID="{F263F82C-4996-459A-B082-26371AE0A0E6}" presName="rootText1" presStyleLbl="node0" presStyleIdx="0" presStyleCnt="1">
        <dgm:presLayoutVars>
          <dgm:chPref val="3"/>
        </dgm:presLayoutVars>
      </dgm:prSet>
      <dgm:spPr/>
    </dgm:pt>
    <dgm:pt modelId="{FD819357-3536-429D-B96E-1F7BAD583A27}" type="pres">
      <dgm:prSet presAssocID="{F263F82C-4996-459A-B082-26371AE0A0E6}" presName="rootConnector1" presStyleLbl="node1" presStyleIdx="0" presStyleCnt="0"/>
      <dgm:spPr/>
    </dgm:pt>
    <dgm:pt modelId="{94ABF106-32F5-4A89-8C25-EE9A9D7CE8F2}" type="pres">
      <dgm:prSet presAssocID="{F263F82C-4996-459A-B082-26371AE0A0E6}" presName="hierChild2" presStyleCnt="0"/>
      <dgm:spPr/>
    </dgm:pt>
    <dgm:pt modelId="{0433241A-8F85-4CB5-8BF6-F2AC401902D3}" type="pres">
      <dgm:prSet presAssocID="{E9312F4F-120E-45B1-B8AC-643227ECCBDB}" presName="Name64" presStyleLbl="parChTrans1D2" presStyleIdx="0" presStyleCnt="2"/>
      <dgm:spPr/>
    </dgm:pt>
    <dgm:pt modelId="{49D431C8-7D31-49D6-8FBB-9B023AE32358}" type="pres">
      <dgm:prSet presAssocID="{4DF9090A-434C-42C0-AD13-55C3E78B6D41}" presName="hierRoot2" presStyleCnt="0">
        <dgm:presLayoutVars>
          <dgm:hierBranch val="init"/>
        </dgm:presLayoutVars>
      </dgm:prSet>
      <dgm:spPr/>
    </dgm:pt>
    <dgm:pt modelId="{9F1D0CAD-72AB-4880-864B-3C51FAFE7F7B}" type="pres">
      <dgm:prSet presAssocID="{4DF9090A-434C-42C0-AD13-55C3E78B6D41}" presName="rootComposite" presStyleCnt="0"/>
      <dgm:spPr/>
    </dgm:pt>
    <dgm:pt modelId="{BA8DF2FF-C700-426B-AE34-A1F6249C2FF6}" type="pres">
      <dgm:prSet presAssocID="{4DF9090A-434C-42C0-AD13-55C3E78B6D41}" presName="rootText" presStyleLbl="node2" presStyleIdx="0" presStyleCnt="2">
        <dgm:presLayoutVars>
          <dgm:chPref val="3"/>
        </dgm:presLayoutVars>
      </dgm:prSet>
      <dgm:spPr/>
    </dgm:pt>
    <dgm:pt modelId="{C2FDFFA2-0561-4DE0-AFA9-9079033AE897}" type="pres">
      <dgm:prSet presAssocID="{4DF9090A-434C-42C0-AD13-55C3E78B6D41}" presName="rootConnector" presStyleLbl="node2" presStyleIdx="0" presStyleCnt="2"/>
      <dgm:spPr/>
    </dgm:pt>
    <dgm:pt modelId="{519BA228-2545-4E2D-AF1E-A1CEB2EE9425}" type="pres">
      <dgm:prSet presAssocID="{4DF9090A-434C-42C0-AD13-55C3E78B6D41}" presName="hierChild4" presStyleCnt="0"/>
      <dgm:spPr/>
    </dgm:pt>
    <dgm:pt modelId="{89709778-DCF8-4325-93DA-E05C26C2B2D0}" type="pres">
      <dgm:prSet presAssocID="{12944DAF-F6F6-43DC-B569-7A6D45DA29FF}" presName="Name64" presStyleLbl="parChTrans1D3" presStyleIdx="0" presStyleCnt="6"/>
      <dgm:spPr/>
    </dgm:pt>
    <dgm:pt modelId="{F524FA0E-F42A-436E-AAA5-11CD30E60CD8}" type="pres">
      <dgm:prSet presAssocID="{89EDFB92-8FCD-41D8-8DA5-FD2D79F277CD}" presName="hierRoot2" presStyleCnt="0">
        <dgm:presLayoutVars>
          <dgm:hierBranch val="init"/>
        </dgm:presLayoutVars>
      </dgm:prSet>
      <dgm:spPr/>
    </dgm:pt>
    <dgm:pt modelId="{D57FF987-3E22-45C2-8D12-D8208CAAA090}" type="pres">
      <dgm:prSet presAssocID="{89EDFB92-8FCD-41D8-8DA5-FD2D79F277CD}" presName="rootComposite" presStyleCnt="0"/>
      <dgm:spPr/>
    </dgm:pt>
    <dgm:pt modelId="{42B57E8B-15A2-4424-9C73-0E4C9C8341C0}" type="pres">
      <dgm:prSet presAssocID="{89EDFB92-8FCD-41D8-8DA5-FD2D79F277CD}" presName="rootText" presStyleLbl="node3" presStyleIdx="0" presStyleCnt="4">
        <dgm:presLayoutVars>
          <dgm:chPref val="3"/>
        </dgm:presLayoutVars>
      </dgm:prSet>
      <dgm:spPr/>
    </dgm:pt>
    <dgm:pt modelId="{0607A72E-0779-44D7-8782-4F2C7F4FF656}" type="pres">
      <dgm:prSet presAssocID="{89EDFB92-8FCD-41D8-8DA5-FD2D79F277CD}" presName="rootConnector" presStyleLbl="node3" presStyleIdx="0" presStyleCnt="4"/>
      <dgm:spPr/>
    </dgm:pt>
    <dgm:pt modelId="{426F468A-573B-4E46-899D-886D7DBC1E18}" type="pres">
      <dgm:prSet presAssocID="{89EDFB92-8FCD-41D8-8DA5-FD2D79F277CD}" presName="hierChild4" presStyleCnt="0"/>
      <dgm:spPr/>
    </dgm:pt>
    <dgm:pt modelId="{11957F1B-5F0A-42B5-A14D-7A508336AE7D}" type="pres">
      <dgm:prSet presAssocID="{89EDFB92-8FCD-41D8-8DA5-FD2D79F277CD}" presName="hierChild5" presStyleCnt="0"/>
      <dgm:spPr/>
    </dgm:pt>
    <dgm:pt modelId="{3CC226BB-1B76-4FD9-9DCD-ACAF84CA0320}" type="pres">
      <dgm:prSet presAssocID="{4DF9090A-434C-42C0-AD13-55C3E78B6D41}" presName="hierChild5" presStyleCnt="0"/>
      <dgm:spPr/>
    </dgm:pt>
    <dgm:pt modelId="{56676AB4-BCA9-4465-802A-ACCE60EC71D2}" type="pres">
      <dgm:prSet presAssocID="{5E958ECF-AEDF-423F-9630-FF32BDA1448B}" presName="Name64" presStyleLbl="parChTrans1D2" presStyleIdx="1" presStyleCnt="2"/>
      <dgm:spPr/>
    </dgm:pt>
    <dgm:pt modelId="{B09F5158-EAFF-426E-9FA9-DAA7D258EE95}" type="pres">
      <dgm:prSet presAssocID="{7F4F1414-8143-4966-B815-F370BBD6B032}" presName="hierRoot2" presStyleCnt="0">
        <dgm:presLayoutVars>
          <dgm:hierBranch val="init"/>
        </dgm:presLayoutVars>
      </dgm:prSet>
      <dgm:spPr/>
    </dgm:pt>
    <dgm:pt modelId="{78449BD7-92F9-4C35-B0AA-FB34819100AB}" type="pres">
      <dgm:prSet presAssocID="{7F4F1414-8143-4966-B815-F370BBD6B032}" presName="rootComposite" presStyleCnt="0"/>
      <dgm:spPr/>
    </dgm:pt>
    <dgm:pt modelId="{3434D8CC-4E89-4CC9-BDA7-40AD687D64F7}" type="pres">
      <dgm:prSet presAssocID="{7F4F1414-8143-4966-B815-F370BBD6B032}" presName="rootText" presStyleLbl="node2" presStyleIdx="1" presStyleCnt="2">
        <dgm:presLayoutVars>
          <dgm:chPref val="3"/>
        </dgm:presLayoutVars>
      </dgm:prSet>
      <dgm:spPr/>
    </dgm:pt>
    <dgm:pt modelId="{0680E889-C4DD-42BC-AD61-E5ECCF706B03}" type="pres">
      <dgm:prSet presAssocID="{7F4F1414-8143-4966-B815-F370BBD6B032}" presName="rootConnector" presStyleLbl="node2" presStyleIdx="1" presStyleCnt="2"/>
      <dgm:spPr/>
    </dgm:pt>
    <dgm:pt modelId="{FA882447-7385-459D-B37B-39F8F731B70C}" type="pres">
      <dgm:prSet presAssocID="{7F4F1414-8143-4966-B815-F370BBD6B032}" presName="hierChild4" presStyleCnt="0"/>
      <dgm:spPr/>
    </dgm:pt>
    <dgm:pt modelId="{033A2551-83C3-4836-940E-DB6D38E4A2E9}" type="pres">
      <dgm:prSet presAssocID="{BD486551-81D8-49E4-9485-723C97C93DB4}" presName="Name64" presStyleLbl="parChTrans1D3" presStyleIdx="1" presStyleCnt="6"/>
      <dgm:spPr/>
    </dgm:pt>
    <dgm:pt modelId="{9CE133DF-5373-460B-A60C-EF65B74555BB}" type="pres">
      <dgm:prSet presAssocID="{97A32521-3C10-4DA2-A783-474FF144B54E}" presName="hierRoot2" presStyleCnt="0">
        <dgm:presLayoutVars>
          <dgm:hierBranch val="init"/>
        </dgm:presLayoutVars>
      </dgm:prSet>
      <dgm:spPr/>
    </dgm:pt>
    <dgm:pt modelId="{325F62DF-E9CE-4EB6-80D8-F82DE7F169CB}" type="pres">
      <dgm:prSet presAssocID="{97A32521-3C10-4DA2-A783-474FF144B54E}" presName="rootComposite" presStyleCnt="0"/>
      <dgm:spPr/>
    </dgm:pt>
    <dgm:pt modelId="{81392923-D7D9-4F96-B2D8-1798AD835240}" type="pres">
      <dgm:prSet presAssocID="{97A32521-3C10-4DA2-A783-474FF144B54E}" presName="rootText" presStyleLbl="node3" presStyleIdx="1" presStyleCnt="4">
        <dgm:presLayoutVars>
          <dgm:chPref val="3"/>
        </dgm:presLayoutVars>
      </dgm:prSet>
      <dgm:spPr/>
    </dgm:pt>
    <dgm:pt modelId="{13D670B5-DA1E-4543-B9EB-2ED6014DF755}" type="pres">
      <dgm:prSet presAssocID="{97A32521-3C10-4DA2-A783-474FF144B54E}" presName="rootConnector" presStyleLbl="node3" presStyleIdx="1" presStyleCnt="4"/>
      <dgm:spPr/>
    </dgm:pt>
    <dgm:pt modelId="{B98871F8-89FF-4EE8-A13A-3E26A17EAA59}" type="pres">
      <dgm:prSet presAssocID="{97A32521-3C10-4DA2-A783-474FF144B54E}" presName="hierChild4" presStyleCnt="0"/>
      <dgm:spPr/>
    </dgm:pt>
    <dgm:pt modelId="{AE59DC2D-F4F5-4C7B-B547-F488BF76272F}" type="pres">
      <dgm:prSet presAssocID="{97A32521-3C10-4DA2-A783-474FF144B54E}" presName="hierChild5" presStyleCnt="0"/>
      <dgm:spPr/>
    </dgm:pt>
    <dgm:pt modelId="{4E28D8F8-24B8-4BD7-9BDE-7F655AC979B9}" type="pres">
      <dgm:prSet presAssocID="{23183179-DA71-479E-B690-A5043063AAE9}" presName="Name64" presStyleLbl="parChTrans1D3" presStyleIdx="2" presStyleCnt="6"/>
      <dgm:spPr/>
    </dgm:pt>
    <dgm:pt modelId="{A83F91F8-BFA2-4C7C-88C2-5AA82A7300BF}" type="pres">
      <dgm:prSet presAssocID="{6C85E4E0-E5FA-4443-933B-3EAB0BCE38AB}" presName="hierRoot2" presStyleCnt="0">
        <dgm:presLayoutVars>
          <dgm:hierBranch val="init"/>
        </dgm:presLayoutVars>
      </dgm:prSet>
      <dgm:spPr/>
    </dgm:pt>
    <dgm:pt modelId="{2C62B090-04A1-445A-A820-AA4D5B84604E}" type="pres">
      <dgm:prSet presAssocID="{6C85E4E0-E5FA-4443-933B-3EAB0BCE38AB}" presName="rootComposite" presStyleCnt="0"/>
      <dgm:spPr/>
    </dgm:pt>
    <dgm:pt modelId="{C3630B14-38C1-4FAF-8C01-15A1D888E56F}" type="pres">
      <dgm:prSet presAssocID="{6C85E4E0-E5FA-4443-933B-3EAB0BCE38AB}" presName="rootText" presStyleLbl="node3" presStyleIdx="2" presStyleCnt="4">
        <dgm:presLayoutVars>
          <dgm:chPref val="3"/>
        </dgm:presLayoutVars>
      </dgm:prSet>
      <dgm:spPr/>
    </dgm:pt>
    <dgm:pt modelId="{9E4486DA-BDB8-44A6-B0C3-3A53F588E480}" type="pres">
      <dgm:prSet presAssocID="{6C85E4E0-E5FA-4443-933B-3EAB0BCE38AB}" presName="rootConnector" presStyleLbl="node3" presStyleIdx="2" presStyleCnt="4"/>
      <dgm:spPr/>
    </dgm:pt>
    <dgm:pt modelId="{8732D63C-50FD-45B1-9C55-DD9F25A23F59}" type="pres">
      <dgm:prSet presAssocID="{6C85E4E0-E5FA-4443-933B-3EAB0BCE38AB}" presName="hierChild4" presStyleCnt="0"/>
      <dgm:spPr/>
    </dgm:pt>
    <dgm:pt modelId="{4C512089-DD9D-49CD-ADC4-E49CEADCEA5C}" type="pres">
      <dgm:prSet presAssocID="{6C85E4E0-E5FA-4443-933B-3EAB0BCE38AB}" presName="hierChild5" presStyleCnt="0"/>
      <dgm:spPr/>
    </dgm:pt>
    <dgm:pt modelId="{FC28137E-393A-452F-B206-79DB8B0058F4}" type="pres">
      <dgm:prSet presAssocID="{ECFAC17B-A469-4921-93C9-6A9DF5D5AD84}" presName="Name64" presStyleLbl="parChTrans1D3" presStyleIdx="3" presStyleCnt="6"/>
      <dgm:spPr/>
    </dgm:pt>
    <dgm:pt modelId="{B96B72CD-5690-448D-96C7-1C9004DCCE23}" type="pres">
      <dgm:prSet presAssocID="{3D40C832-2043-42FC-82D6-645A48C8955B}" presName="hierRoot2" presStyleCnt="0">
        <dgm:presLayoutVars>
          <dgm:hierBranch val="init"/>
        </dgm:presLayoutVars>
      </dgm:prSet>
      <dgm:spPr/>
    </dgm:pt>
    <dgm:pt modelId="{ABC1E90D-AEBB-4C21-B159-67CA22FD9B35}" type="pres">
      <dgm:prSet presAssocID="{3D40C832-2043-42FC-82D6-645A48C8955B}" presName="rootComposite" presStyleCnt="0"/>
      <dgm:spPr/>
    </dgm:pt>
    <dgm:pt modelId="{240C0226-14AA-485C-86B5-FC3F40A24DD4}" type="pres">
      <dgm:prSet presAssocID="{3D40C832-2043-42FC-82D6-645A48C8955B}" presName="rootText" presStyleLbl="node3" presStyleIdx="3" presStyleCnt="4">
        <dgm:presLayoutVars>
          <dgm:chPref val="3"/>
        </dgm:presLayoutVars>
      </dgm:prSet>
      <dgm:spPr/>
    </dgm:pt>
    <dgm:pt modelId="{C7A93FCA-FB54-46EF-8CA5-9CA7B5C92C63}" type="pres">
      <dgm:prSet presAssocID="{3D40C832-2043-42FC-82D6-645A48C8955B}" presName="rootConnector" presStyleLbl="node3" presStyleIdx="3" presStyleCnt="4"/>
      <dgm:spPr/>
    </dgm:pt>
    <dgm:pt modelId="{26BAEA42-8DE9-4B3C-B481-B2AAD8C28ACB}" type="pres">
      <dgm:prSet presAssocID="{3D40C832-2043-42FC-82D6-645A48C8955B}" presName="hierChild4" presStyleCnt="0"/>
      <dgm:spPr/>
    </dgm:pt>
    <dgm:pt modelId="{5A8302F5-36D7-4C0C-B668-91B482B50220}" type="pres">
      <dgm:prSet presAssocID="{3D40C832-2043-42FC-82D6-645A48C8955B}" presName="hierChild5" presStyleCnt="0"/>
      <dgm:spPr/>
    </dgm:pt>
    <dgm:pt modelId="{99F87B49-BA96-4AA3-80E6-4C87C2D4E39F}" type="pres">
      <dgm:prSet presAssocID="{7F4F1414-8143-4966-B815-F370BBD6B032}" presName="hierChild5" presStyleCnt="0"/>
      <dgm:spPr/>
    </dgm:pt>
    <dgm:pt modelId="{5B36D820-6752-41CB-A43E-45206EDFF809}" type="pres">
      <dgm:prSet presAssocID="{B6DFC219-77EC-4107-B626-EBDAFF29A955}" presName="Name115" presStyleLbl="parChTrans1D3" presStyleIdx="4" presStyleCnt="6"/>
      <dgm:spPr/>
    </dgm:pt>
    <dgm:pt modelId="{978CA099-5885-448E-AD7B-D270A5B49793}" type="pres">
      <dgm:prSet presAssocID="{69D20FDA-828D-45C9-AEEF-5DD80F70F265}" presName="hierRoot3" presStyleCnt="0">
        <dgm:presLayoutVars>
          <dgm:hierBranch val="init"/>
        </dgm:presLayoutVars>
      </dgm:prSet>
      <dgm:spPr/>
    </dgm:pt>
    <dgm:pt modelId="{077679EF-C0C4-4649-81E5-8BAA2014C168}" type="pres">
      <dgm:prSet presAssocID="{69D20FDA-828D-45C9-AEEF-5DD80F70F265}" presName="rootComposite3" presStyleCnt="0"/>
      <dgm:spPr/>
    </dgm:pt>
    <dgm:pt modelId="{1516B8E1-ED19-440A-AA7E-F53D447DBCA8}" type="pres">
      <dgm:prSet presAssocID="{69D20FDA-828D-45C9-AEEF-5DD80F70F265}" presName="rootText3" presStyleLbl="asst2" presStyleIdx="0" presStyleCnt="2">
        <dgm:presLayoutVars>
          <dgm:chPref val="3"/>
        </dgm:presLayoutVars>
      </dgm:prSet>
      <dgm:spPr/>
    </dgm:pt>
    <dgm:pt modelId="{DC1C4CEC-D278-43E3-82AB-18C3D7BD22D1}" type="pres">
      <dgm:prSet presAssocID="{69D20FDA-828D-45C9-AEEF-5DD80F70F265}" presName="rootConnector3" presStyleLbl="asst2" presStyleIdx="0" presStyleCnt="2"/>
      <dgm:spPr/>
    </dgm:pt>
    <dgm:pt modelId="{EC5DBBEC-98FD-492F-81E5-46D4F70AB969}" type="pres">
      <dgm:prSet presAssocID="{69D20FDA-828D-45C9-AEEF-5DD80F70F265}" presName="hierChild6" presStyleCnt="0"/>
      <dgm:spPr/>
    </dgm:pt>
    <dgm:pt modelId="{E69F9F11-7A22-461F-B892-2DAE40B36E77}" type="pres">
      <dgm:prSet presAssocID="{69D20FDA-828D-45C9-AEEF-5DD80F70F265}" presName="hierChild7" presStyleCnt="0"/>
      <dgm:spPr/>
    </dgm:pt>
    <dgm:pt modelId="{56D5448F-E828-4387-BEB5-B21D2903A162}" type="pres">
      <dgm:prSet presAssocID="{44EDB3E1-068E-4F8A-96FA-1974C58CAF1A}" presName="Name115" presStyleLbl="parChTrans1D3" presStyleIdx="5" presStyleCnt="6"/>
      <dgm:spPr/>
    </dgm:pt>
    <dgm:pt modelId="{E67D92F1-6C73-4CDD-AA50-0D0236D85640}" type="pres">
      <dgm:prSet presAssocID="{F265D585-AC0C-4067-8B53-7CD66497D98C}" presName="hierRoot3" presStyleCnt="0">
        <dgm:presLayoutVars>
          <dgm:hierBranch val="init"/>
        </dgm:presLayoutVars>
      </dgm:prSet>
      <dgm:spPr/>
    </dgm:pt>
    <dgm:pt modelId="{56991976-045C-4455-BE1F-C54A2ACF6820}" type="pres">
      <dgm:prSet presAssocID="{F265D585-AC0C-4067-8B53-7CD66497D98C}" presName="rootComposite3" presStyleCnt="0"/>
      <dgm:spPr/>
    </dgm:pt>
    <dgm:pt modelId="{4466B108-C20B-4B18-AB7F-B9C2768E1D3C}" type="pres">
      <dgm:prSet presAssocID="{F265D585-AC0C-4067-8B53-7CD66497D98C}" presName="rootText3" presStyleLbl="asst2" presStyleIdx="1" presStyleCnt="2">
        <dgm:presLayoutVars>
          <dgm:chPref val="3"/>
        </dgm:presLayoutVars>
      </dgm:prSet>
      <dgm:spPr/>
    </dgm:pt>
    <dgm:pt modelId="{5C4D10B6-C53F-4006-9CC7-8E96E39036AB}" type="pres">
      <dgm:prSet presAssocID="{F265D585-AC0C-4067-8B53-7CD66497D98C}" presName="rootConnector3" presStyleLbl="asst2" presStyleIdx="1" presStyleCnt="2"/>
      <dgm:spPr/>
    </dgm:pt>
    <dgm:pt modelId="{772F03A1-AC49-408C-9DC9-C886F4B82FBE}" type="pres">
      <dgm:prSet presAssocID="{F265D585-AC0C-4067-8B53-7CD66497D98C}" presName="hierChild6" presStyleCnt="0"/>
      <dgm:spPr/>
    </dgm:pt>
    <dgm:pt modelId="{5184F049-013A-4273-9B4B-3FCC37D3A577}" type="pres">
      <dgm:prSet presAssocID="{F265D585-AC0C-4067-8B53-7CD66497D98C}" presName="hierChild7" presStyleCnt="0"/>
      <dgm:spPr/>
    </dgm:pt>
    <dgm:pt modelId="{171452B8-4177-4E91-8654-EB150BD5CB49}" type="pres">
      <dgm:prSet presAssocID="{F263F82C-4996-459A-B082-26371AE0A0E6}" presName="hierChild3" presStyleCnt="0"/>
      <dgm:spPr/>
    </dgm:pt>
  </dgm:ptLst>
  <dgm:cxnLst>
    <dgm:cxn modelId="{4A241D0E-37BE-4DE3-B0B4-21CC559E1DBE}" type="presOf" srcId="{3D40C832-2043-42FC-82D6-645A48C8955B}" destId="{C7A93FCA-FB54-46EF-8CA5-9CA7B5C92C63}" srcOrd="1" destOrd="0" presId="urn:microsoft.com/office/officeart/2009/3/layout/HorizontalOrganizationChart"/>
    <dgm:cxn modelId="{CDD36217-6201-4C78-9113-B3AB8C59346B}" type="presOf" srcId="{7F4F1414-8143-4966-B815-F370BBD6B032}" destId="{3434D8CC-4E89-4CC9-BDA7-40AD687D64F7}" srcOrd="0" destOrd="0" presId="urn:microsoft.com/office/officeart/2009/3/layout/HorizontalOrganizationChart"/>
    <dgm:cxn modelId="{DA01AE18-892E-40DF-964B-4C4DE392D448}" type="presOf" srcId="{E9312F4F-120E-45B1-B8AC-643227ECCBDB}" destId="{0433241A-8F85-4CB5-8BF6-F2AC401902D3}" srcOrd="0" destOrd="0" presId="urn:microsoft.com/office/officeart/2009/3/layout/HorizontalOrganizationChart"/>
    <dgm:cxn modelId="{78EF342D-C2BF-4489-AE93-6F5C5D005C62}" srcId="{7F4F1414-8143-4966-B815-F370BBD6B032}" destId="{3D40C832-2043-42FC-82D6-645A48C8955B}" srcOrd="4" destOrd="0" parTransId="{ECFAC17B-A469-4921-93C9-6A9DF5D5AD84}" sibTransId="{4026439C-7D8C-4EB5-845C-5929D760BF28}"/>
    <dgm:cxn modelId="{3B4A9A2E-8824-4CFB-9A5B-51CAEEAFA7C4}" type="presOf" srcId="{97A32521-3C10-4DA2-A783-474FF144B54E}" destId="{13D670B5-DA1E-4543-B9EB-2ED6014DF755}" srcOrd="1" destOrd="0" presId="urn:microsoft.com/office/officeart/2009/3/layout/HorizontalOrganizationChart"/>
    <dgm:cxn modelId="{7702BC45-2581-43BD-A59F-B8880787EB3F}" type="presOf" srcId="{BD486551-81D8-49E4-9485-723C97C93DB4}" destId="{033A2551-83C3-4836-940E-DB6D38E4A2E9}" srcOrd="0" destOrd="0" presId="urn:microsoft.com/office/officeart/2009/3/layout/HorizontalOrganizationChart"/>
    <dgm:cxn modelId="{D4755A49-A7A1-455E-9AF6-A2EE411CB709}" type="presOf" srcId="{F265D585-AC0C-4067-8B53-7CD66497D98C}" destId="{5C4D10B6-C53F-4006-9CC7-8E96E39036AB}" srcOrd="1" destOrd="0" presId="urn:microsoft.com/office/officeart/2009/3/layout/HorizontalOrganizationChart"/>
    <dgm:cxn modelId="{E70F2D4A-952B-4C8C-8B50-CD6C4CF3C231}" type="presOf" srcId="{6C85E4E0-E5FA-4443-933B-3EAB0BCE38AB}" destId="{9E4486DA-BDB8-44A6-B0C3-3A53F588E480}" srcOrd="1" destOrd="0" presId="urn:microsoft.com/office/officeart/2009/3/layout/HorizontalOrganizationChart"/>
    <dgm:cxn modelId="{1538506C-D3BD-4340-8AD5-82C00DB904D1}" type="presOf" srcId="{23183179-DA71-479E-B690-A5043063AAE9}" destId="{4E28D8F8-24B8-4BD7-9BDE-7F655AC979B9}" srcOrd="0" destOrd="0" presId="urn:microsoft.com/office/officeart/2009/3/layout/HorizontalOrganizationChart"/>
    <dgm:cxn modelId="{1D2D5F72-976E-49E1-9196-E1DE3F3BEC09}" type="presOf" srcId="{44EDB3E1-068E-4F8A-96FA-1974C58CAF1A}" destId="{56D5448F-E828-4387-BEB5-B21D2903A162}" srcOrd="0" destOrd="0" presId="urn:microsoft.com/office/officeart/2009/3/layout/HorizontalOrganizationChart"/>
    <dgm:cxn modelId="{FEC7D17A-B0F3-4DF3-B29E-6921FB13ABD6}" type="presOf" srcId="{89EDFB92-8FCD-41D8-8DA5-FD2D79F277CD}" destId="{0607A72E-0779-44D7-8782-4F2C7F4FF656}" srcOrd="1" destOrd="0" presId="urn:microsoft.com/office/officeart/2009/3/layout/HorizontalOrganizationChart"/>
    <dgm:cxn modelId="{4C5A177F-79F2-41D0-B16E-C1EE22FA389D}" type="presOf" srcId="{69D20FDA-828D-45C9-AEEF-5DD80F70F265}" destId="{DC1C4CEC-D278-43E3-82AB-18C3D7BD22D1}" srcOrd="1" destOrd="0" presId="urn:microsoft.com/office/officeart/2009/3/layout/HorizontalOrganizationChart"/>
    <dgm:cxn modelId="{87F77289-4265-4186-9ACA-9D2710C992F3}" type="presOf" srcId="{4DF9090A-434C-42C0-AD13-55C3E78B6D41}" destId="{BA8DF2FF-C700-426B-AE34-A1F6249C2FF6}" srcOrd="0" destOrd="0" presId="urn:microsoft.com/office/officeart/2009/3/layout/HorizontalOrganizationChart"/>
    <dgm:cxn modelId="{1CF4B598-74EF-4BAB-A7C1-482036F53B43}" srcId="{F263F82C-4996-459A-B082-26371AE0A0E6}" destId="{4DF9090A-434C-42C0-AD13-55C3E78B6D41}" srcOrd="0" destOrd="0" parTransId="{E9312F4F-120E-45B1-B8AC-643227ECCBDB}" sibTransId="{13837C36-2E87-4621-8E28-15EDD4E76CA9}"/>
    <dgm:cxn modelId="{08E4D898-E282-4B1C-A68E-4291ACEB2E76}" type="presOf" srcId="{7F4F1414-8143-4966-B815-F370BBD6B032}" destId="{0680E889-C4DD-42BC-AD61-E5ECCF706B03}" srcOrd="1" destOrd="0" presId="urn:microsoft.com/office/officeart/2009/3/layout/HorizontalOrganizationChart"/>
    <dgm:cxn modelId="{EA532D9B-3AC7-4727-9C7C-ED16E37297C0}" type="presOf" srcId="{E8190E61-D090-4CC0-9AAD-AADF18F437A5}" destId="{6B0FDFA6-E3D9-4F2E-A542-0A4B7A52F316}" srcOrd="0" destOrd="0" presId="urn:microsoft.com/office/officeart/2009/3/layout/HorizontalOrganizationChart"/>
    <dgm:cxn modelId="{D158C19B-8185-491D-92EA-1B50AC05731A}" type="presOf" srcId="{ECFAC17B-A469-4921-93C9-6A9DF5D5AD84}" destId="{FC28137E-393A-452F-B206-79DB8B0058F4}" srcOrd="0" destOrd="0" presId="urn:microsoft.com/office/officeart/2009/3/layout/HorizontalOrganizationChart"/>
    <dgm:cxn modelId="{AE6A289E-FD9D-4165-BC67-D5B480B18888}" type="presOf" srcId="{12944DAF-F6F6-43DC-B569-7A6D45DA29FF}" destId="{89709778-DCF8-4325-93DA-E05C26C2B2D0}" srcOrd="0" destOrd="0" presId="urn:microsoft.com/office/officeart/2009/3/layout/HorizontalOrganizationChart"/>
    <dgm:cxn modelId="{C01C27A0-5680-494A-9294-B6A96B78E80C}" type="presOf" srcId="{F263F82C-4996-459A-B082-26371AE0A0E6}" destId="{637E9BDE-E478-40CF-B767-38E59CA19B38}" srcOrd="0" destOrd="0" presId="urn:microsoft.com/office/officeart/2009/3/layout/HorizontalOrganizationChart"/>
    <dgm:cxn modelId="{BD1981A5-D8E7-4EE3-89A3-5B9FC0ACD092}" type="presOf" srcId="{F263F82C-4996-459A-B082-26371AE0A0E6}" destId="{FD819357-3536-429D-B96E-1F7BAD583A27}" srcOrd="1" destOrd="0" presId="urn:microsoft.com/office/officeart/2009/3/layout/HorizontalOrganizationChart"/>
    <dgm:cxn modelId="{ECDD22AE-2875-41B4-B077-425DB780E13A}" srcId="{7F4F1414-8143-4966-B815-F370BBD6B032}" destId="{69D20FDA-828D-45C9-AEEF-5DD80F70F265}" srcOrd="0" destOrd="0" parTransId="{B6DFC219-77EC-4107-B626-EBDAFF29A955}" sibTransId="{3BA67190-F6FA-4A39-9B88-F28898585DD5}"/>
    <dgm:cxn modelId="{159990AF-10FE-4340-906E-6D0FFF2E7557}" srcId="{7F4F1414-8143-4966-B815-F370BBD6B032}" destId="{F265D585-AC0C-4067-8B53-7CD66497D98C}" srcOrd="1" destOrd="0" parTransId="{44EDB3E1-068E-4F8A-96FA-1974C58CAF1A}" sibTransId="{4FEEB7DD-679B-4C27-89D0-F9C43B2850FF}"/>
    <dgm:cxn modelId="{2A25F3BF-34DC-4892-8997-59910E447EF6}" type="presOf" srcId="{B6DFC219-77EC-4107-B626-EBDAFF29A955}" destId="{5B36D820-6752-41CB-A43E-45206EDFF809}" srcOrd="0" destOrd="0" presId="urn:microsoft.com/office/officeart/2009/3/layout/HorizontalOrganizationChart"/>
    <dgm:cxn modelId="{86C700C2-03E3-402B-B688-BD223BF3A24D}" srcId="{7F4F1414-8143-4966-B815-F370BBD6B032}" destId="{97A32521-3C10-4DA2-A783-474FF144B54E}" srcOrd="2" destOrd="0" parTransId="{BD486551-81D8-49E4-9485-723C97C93DB4}" sibTransId="{DED9C89C-6BB0-47AC-9B6E-026D64F26F6E}"/>
    <dgm:cxn modelId="{CFFE62C5-D6A7-4A44-BBE8-F83FD747BBA9}" type="presOf" srcId="{89EDFB92-8FCD-41D8-8DA5-FD2D79F277CD}" destId="{42B57E8B-15A2-4424-9C73-0E4C9C8341C0}" srcOrd="0" destOrd="0" presId="urn:microsoft.com/office/officeart/2009/3/layout/HorizontalOrganizationChart"/>
    <dgm:cxn modelId="{F8FBE7C6-D05D-4C26-BA9D-DE46A01183BC}" type="presOf" srcId="{5E958ECF-AEDF-423F-9630-FF32BDA1448B}" destId="{56676AB4-BCA9-4465-802A-ACCE60EC71D2}" srcOrd="0" destOrd="0" presId="urn:microsoft.com/office/officeart/2009/3/layout/HorizontalOrganizationChart"/>
    <dgm:cxn modelId="{F58B5CCE-A52B-4CAE-9744-6A0E5AAFC93A}" type="presOf" srcId="{6C85E4E0-E5FA-4443-933B-3EAB0BCE38AB}" destId="{C3630B14-38C1-4FAF-8C01-15A1D888E56F}" srcOrd="0" destOrd="0" presId="urn:microsoft.com/office/officeart/2009/3/layout/HorizontalOrganizationChart"/>
    <dgm:cxn modelId="{729E7DD3-93F2-4820-B493-CBE0938C5B46}" srcId="{F263F82C-4996-459A-B082-26371AE0A0E6}" destId="{7F4F1414-8143-4966-B815-F370BBD6B032}" srcOrd="1" destOrd="0" parTransId="{5E958ECF-AEDF-423F-9630-FF32BDA1448B}" sibTransId="{47CADD3B-84D7-4389-A2F7-5B550060E89F}"/>
    <dgm:cxn modelId="{668F41D6-FC9B-4E92-91CF-1DF9E189677F}" type="presOf" srcId="{F265D585-AC0C-4067-8B53-7CD66497D98C}" destId="{4466B108-C20B-4B18-AB7F-B9C2768E1D3C}" srcOrd="0" destOrd="0" presId="urn:microsoft.com/office/officeart/2009/3/layout/HorizontalOrganizationChart"/>
    <dgm:cxn modelId="{D8FF47D9-ACF1-4208-8B78-33B8D4F613D6}" srcId="{E8190E61-D090-4CC0-9AAD-AADF18F437A5}" destId="{F263F82C-4996-459A-B082-26371AE0A0E6}" srcOrd="0" destOrd="0" parTransId="{CE3CFFC8-D1CF-4D6E-862A-E149366D10FC}" sibTransId="{A430B979-9E0F-4BC6-9282-5F2D7885D7F9}"/>
    <dgm:cxn modelId="{435A61E1-E2D8-40DA-B027-3F1A77466E31}" srcId="{7F4F1414-8143-4966-B815-F370BBD6B032}" destId="{6C85E4E0-E5FA-4443-933B-3EAB0BCE38AB}" srcOrd="3" destOrd="0" parTransId="{23183179-DA71-479E-B690-A5043063AAE9}" sibTransId="{17598003-7A32-4F19-8563-9C2E6DA1A825}"/>
    <dgm:cxn modelId="{59EBF1E4-A282-4909-A92F-28467F30CBF7}" type="presOf" srcId="{97A32521-3C10-4DA2-A783-474FF144B54E}" destId="{81392923-D7D9-4F96-B2D8-1798AD835240}" srcOrd="0" destOrd="0" presId="urn:microsoft.com/office/officeart/2009/3/layout/HorizontalOrganizationChart"/>
    <dgm:cxn modelId="{84D9A6EB-C863-4937-B56D-C839C4B4ECD7}" type="presOf" srcId="{4DF9090A-434C-42C0-AD13-55C3E78B6D41}" destId="{C2FDFFA2-0561-4DE0-AFA9-9079033AE897}" srcOrd="1" destOrd="0" presId="urn:microsoft.com/office/officeart/2009/3/layout/HorizontalOrganizationChart"/>
    <dgm:cxn modelId="{413B5DF3-1CEB-4E61-AD5D-217C4B92F24B}" srcId="{4DF9090A-434C-42C0-AD13-55C3E78B6D41}" destId="{89EDFB92-8FCD-41D8-8DA5-FD2D79F277CD}" srcOrd="0" destOrd="0" parTransId="{12944DAF-F6F6-43DC-B569-7A6D45DA29FF}" sibTransId="{D15EBB22-1E6A-4DAD-8C7E-503B58732E7D}"/>
    <dgm:cxn modelId="{552F1CF7-549D-4B63-903B-4775E315DE08}" type="presOf" srcId="{3D40C832-2043-42FC-82D6-645A48C8955B}" destId="{240C0226-14AA-485C-86B5-FC3F40A24DD4}" srcOrd="0" destOrd="0" presId="urn:microsoft.com/office/officeart/2009/3/layout/HorizontalOrganizationChart"/>
    <dgm:cxn modelId="{834479FB-CFB7-474F-A959-EE360D22A91F}" type="presOf" srcId="{69D20FDA-828D-45C9-AEEF-5DD80F70F265}" destId="{1516B8E1-ED19-440A-AA7E-F53D447DBCA8}" srcOrd="0" destOrd="0" presId="urn:microsoft.com/office/officeart/2009/3/layout/HorizontalOrganizationChart"/>
    <dgm:cxn modelId="{7B738390-CFF7-468B-94B4-7767D92BE139}" type="presParOf" srcId="{6B0FDFA6-E3D9-4F2E-A542-0A4B7A52F316}" destId="{D4392D57-2A7C-4721-9980-4ECAEC10D15D}" srcOrd="0" destOrd="0" presId="urn:microsoft.com/office/officeart/2009/3/layout/HorizontalOrganizationChart"/>
    <dgm:cxn modelId="{53D9E674-8CAB-4452-854D-A3ABBCBF1FEE}" type="presParOf" srcId="{D4392D57-2A7C-4721-9980-4ECAEC10D15D}" destId="{78036388-65B5-40B0-A1CC-091F3C0BDA17}" srcOrd="0" destOrd="0" presId="urn:microsoft.com/office/officeart/2009/3/layout/HorizontalOrganizationChart"/>
    <dgm:cxn modelId="{B5617E01-5AB5-4458-BCCB-47413AA7B2CD}" type="presParOf" srcId="{78036388-65B5-40B0-A1CC-091F3C0BDA17}" destId="{637E9BDE-E478-40CF-B767-38E59CA19B38}" srcOrd="0" destOrd="0" presId="urn:microsoft.com/office/officeart/2009/3/layout/HorizontalOrganizationChart"/>
    <dgm:cxn modelId="{39989B03-2CD7-44B4-B4EE-3F4AFA7240E7}" type="presParOf" srcId="{78036388-65B5-40B0-A1CC-091F3C0BDA17}" destId="{FD819357-3536-429D-B96E-1F7BAD583A27}" srcOrd="1" destOrd="0" presId="urn:microsoft.com/office/officeart/2009/3/layout/HorizontalOrganizationChart"/>
    <dgm:cxn modelId="{FDB1F34E-D2B6-4C58-A0A0-E6EFE6BA6869}" type="presParOf" srcId="{D4392D57-2A7C-4721-9980-4ECAEC10D15D}" destId="{94ABF106-32F5-4A89-8C25-EE9A9D7CE8F2}" srcOrd="1" destOrd="0" presId="urn:microsoft.com/office/officeart/2009/3/layout/HorizontalOrganizationChart"/>
    <dgm:cxn modelId="{49C8BA10-CA7A-48CC-AC31-44288DE0150E}" type="presParOf" srcId="{94ABF106-32F5-4A89-8C25-EE9A9D7CE8F2}" destId="{0433241A-8F85-4CB5-8BF6-F2AC401902D3}" srcOrd="0" destOrd="0" presId="urn:microsoft.com/office/officeart/2009/3/layout/HorizontalOrganizationChart"/>
    <dgm:cxn modelId="{5ABFB113-4516-4EE4-BDCC-27988E2932AA}" type="presParOf" srcId="{94ABF106-32F5-4A89-8C25-EE9A9D7CE8F2}" destId="{49D431C8-7D31-49D6-8FBB-9B023AE32358}" srcOrd="1" destOrd="0" presId="urn:microsoft.com/office/officeart/2009/3/layout/HorizontalOrganizationChart"/>
    <dgm:cxn modelId="{A9CE93EC-D238-4B25-934A-C02B0174A7CC}" type="presParOf" srcId="{49D431C8-7D31-49D6-8FBB-9B023AE32358}" destId="{9F1D0CAD-72AB-4880-864B-3C51FAFE7F7B}" srcOrd="0" destOrd="0" presId="urn:microsoft.com/office/officeart/2009/3/layout/HorizontalOrganizationChart"/>
    <dgm:cxn modelId="{1C1C2112-538E-4215-98EF-DDB677D2B92B}" type="presParOf" srcId="{9F1D0CAD-72AB-4880-864B-3C51FAFE7F7B}" destId="{BA8DF2FF-C700-426B-AE34-A1F6249C2FF6}" srcOrd="0" destOrd="0" presId="urn:microsoft.com/office/officeart/2009/3/layout/HorizontalOrganizationChart"/>
    <dgm:cxn modelId="{D434C724-BEF9-4B74-831F-909EEE432357}" type="presParOf" srcId="{9F1D0CAD-72AB-4880-864B-3C51FAFE7F7B}" destId="{C2FDFFA2-0561-4DE0-AFA9-9079033AE897}" srcOrd="1" destOrd="0" presId="urn:microsoft.com/office/officeart/2009/3/layout/HorizontalOrganizationChart"/>
    <dgm:cxn modelId="{8F7C0F44-09CA-4FB8-9D23-A1E81E328075}" type="presParOf" srcId="{49D431C8-7D31-49D6-8FBB-9B023AE32358}" destId="{519BA228-2545-4E2D-AF1E-A1CEB2EE9425}" srcOrd="1" destOrd="0" presId="urn:microsoft.com/office/officeart/2009/3/layout/HorizontalOrganizationChart"/>
    <dgm:cxn modelId="{486A5268-C5DB-4EB9-8641-54CA8BFEF8C0}" type="presParOf" srcId="{519BA228-2545-4E2D-AF1E-A1CEB2EE9425}" destId="{89709778-DCF8-4325-93DA-E05C26C2B2D0}" srcOrd="0" destOrd="0" presId="urn:microsoft.com/office/officeart/2009/3/layout/HorizontalOrganizationChart"/>
    <dgm:cxn modelId="{4CFAFCC5-E759-4042-979D-6D7AE1ED9587}" type="presParOf" srcId="{519BA228-2545-4E2D-AF1E-A1CEB2EE9425}" destId="{F524FA0E-F42A-436E-AAA5-11CD30E60CD8}" srcOrd="1" destOrd="0" presId="urn:microsoft.com/office/officeart/2009/3/layout/HorizontalOrganizationChart"/>
    <dgm:cxn modelId="{67EEEBB4-88F7-4830-92EF-47820CDDD056}" type="presParOf" srcId="{F524FA0E-F42A-436E-AAA5-11CD30E60CD8}" destId="{D57FF987-3E22-45C2-8D12-D8208CAAA090}" srcOrd="0" destOrd="0" presId="urn:microsoft.com/office/officeart/2009/3/layout/HorizontalOrganizationChart"/>
    <dgm:cxn modelId="{38C7EBCF-94B4-45DF-BD06-A8B6126B44A7}" type="presParOf" srcId="{D57FF987-3E22-45C2-8D12-D8208CAAA090}" destId="{42B57E8B-15A2-4424-9C73-0E4C9C8341C0}" srcOrd="0" destOrd="0" presId="urn:microsoft.com/office/officeart/2009/3/layout/HorizontalOrganizationChart"/>
    <dgm:cxn modelId="{C7A3ED06-2C15-4A44-B90B-15999A37300D}" type="presParOf" srcId="{D57FF987-3E22-45C2-8D12-D8208CAAA090}" destId="{0607A72E-0779-44D7-8782-4F2C7F4FF656}" srcOrd="1" destOrd="0" presId="urn:microsoft.com/office/officeart/2009/3/layout/HorizontalOrganizationChart"/>
    <dgm:cxn modelId="{80DD54CE-44ED-46FA-B3A4-3C503160287B}" type="presParOf" srcId="{F524FA0E-F42A-436E-AAA5-11CD30E60CD8}" destId="{426F468A-573B-4E46-899D-886D7DBC1E18}" srcOrd="1" destOrd="0" presId="urn:microsoft.com/office/officeart/2009/3/layout/HorizontalOrganizationChart"/>
    <dgm:cxn modelId="{40D42CAE-75E6-4BB0-A1E8-1CE659D99207}" type="presParOf" srcId="{F524FA0E-F42A-436E-AAA5-11CD30E60CD8}" destId="{11957F1B-5F0A-42B5-A14D-7A508336AE7D}" srcOrd="2" destOrd="0" presId="urn:microsoft.com/office/officeart/2009/3/layout/HorizontalOrganizationChart"/>
    <dgm:cxn modelId="{8B64A7C2-2D22-4209-AB80-199F17112BCC}" type="presParOf" srcId="{49D431C8-7D31-49D6-8FBB-9B023AE32358}" destId="{3CC226BB-1B76-4FD9-9DCD-ACAF84CA0320}" srcOrd="2" destOrd="0" presId="urn:microsoft.com/office/officeart/2009/3/layout/HorizontalOrganizationChart"/>
    <dgm:cxn modelId="{1A25B9C6-633A-417F-9C0A-702E761CBC07}" type="presParOf" srcId="{94ABF106-32F5-4A89-8C25-EE9A9D7CE8F2}" destId="{56676AB4-BCA9-4465-802A-ACCE60EC71D2}" srcOrd="2" destOrd="0" presId="urn:microsoft.com/office/officeart/2009/3/layout/HorizontalOrganizationChart"/>
    <dgm:cxn modelId="{945EE3C1-51FF-4794-A6BC-7A5527019AB4}" type="presParOf" srcId="{94ABF106-32F5-4A89-8C25-EE9A9D7CE8F2}" destId="{B09F5158-EAFF-426E-9FA9-DAA7D258EE95}" srcOrd="3" destOrd="0" presId="urn:microsoft.com/office/officeart/2009/3/layout/HorizontalOrganizationChart"/>
    <dgm:cxn modelId="{C26CE86F-840B-4DDA-88F9-FAC822766446}" type="presParOf" srcId="{B09F5158-EAFF-426E-9FA9-DAA7D258EE95}" destId="{78449BD7-92F9-4C35-B0AA-FB34819100AB}" srcOrd="0" destOrd="0" presId="urn:microsoft.com/office/officeart/2009/3/layout/HorizontalOrganizationChart"/>
    <dgm:cxn modelId="{2A7FC4E8-C0CA-4844-8D36-278E419A1D2A}" type="presParOf" srcId="{78449BD7-92F9-4C35-B0AA-FB34819100AB}" destId="{3434D8CC-4E89-4CC9-BDA7-40AD687D64F7}" srcOrd="0" destOrd="0" presId="urn:microsoft.com/office/officeart/2009/3/layout/HorizontalOrganizationChart"/>
    <dgm:cxn modelId="{A4D21A78-B903-48E5-8448-E76BE30F9E88}" type="presParOf" srcId="{78449BD7-92F9-4C35-B0AA-FB34819100AB}" destId="{0680E889-C4DD-42BC-AD61-E5ECCF706B03}" srcOrd="1" destOrd="0" presId="urn:microsoft.com/office/officeart/2009/3/layout/HorizontalOrganizationChart"/>
    <dgm:cxn modelId="{C924AD93-B2DC-4E27-A4BD-1A537518536A}" type="presParOf" srcId="{B09F5158-EAFF-426E-9FA9-DAA7D258EE95}" destId="{FA882447-7385-459D-B37B-39F8F731B70C}" srcOrd="1" destOrd="0" presId="urn:microsoft.com/office/officeart/2009/3/layout/HorizontalOrganizationChart"/>
    <dgm:cxn modelId="{E958B591-1E14-4AA0-A22D-E93CFAFE95B3}" type="presParOf" srcId="{FA882447-7385-459D-B37B-39F8F731B70C}" destId="{033A2551-83C3-4836-940E-DB6D38E4A2E9}" srcOrd="0" destOrd="0" presId="urn:microsoft.com/office/officeart/2009/3/layout/HorizontalOrganizationChart"/>
    <dgm:cxn modelId="{B0AC1F2D-DD52-4DA2-95A2-A9644E34C6ED}" type="presParOf" srcId="{FA882447-7385-459D-B37B-39F8F731B70C}" destId="{9CE133DF-5373-460B-A60C-EF65B74555BB}" srcOrd="1" destOrd="0" presId="urn:microsoft.com/office/officeart/2009/3/layout/HorizontalOrganizationChart"/>
    <dgm:cxn modelId="{1ECE8D23-18BF-43CF-844E-8EC4DD8D1AF0}" type="presParOf" srcId="{9CE133DF-5373-460B-A60C-EF65B74555BB}" destId="{325F62DF-E9CE-4EB6-80D8-F82DE7F169CB}" srcOrd="0" destOrd="0" presId="urn:microsoft.com/office/officeart/2009/3/layout/HorizontalOrganizationChart"/>
    <dgm:cxn modelId="{DBECCE66-8DAE-40E4-A9D4-015A846A5B17}" type="presParOf" srcId="{325F62DF-E9CE-4EB6-80D8-F82DE7F169CB}" destId="{81392923-D7D9-4F96-B2D8-1798AD835240}" srcOrd="0" destOrd="0" presId="urn:microsoft.com/office/officeart/2009/3/layout/HorizontalOrganizationChart"/>
    <dgm:cxn modelId="{C3230A5C-8513-4C8A-8BE0-1AE5547AA45C}" type="presParOf" srcId="{325F62DF-E9CE-4EB6-80D8-F82DE7F169CB}" destId="{13D670B5-DA1E-4543-B9EB-2ED6014DF755}" srcOrd="1" destOrd="0" presId="urn:microsoft.com/office/officeart/2009/3/layout/HorizontalOrganizationChart"/>
    <dgm:cxn modelId="{E3099456-7BA5-4BC6-BD7F-72D447B3F1D5}" type="presParOf" srcId="{9CE133DF-5373-460B-A60C-EF65B74555BB}" destId="{B98871F8-89FF-4EE8-A13A-3E26A17EAA59}" srcOrd="1" destOrd="0" presId="urn:microsoft.com/office/officeart/2009/3/layout/HorizontalOrganizationChart"/>
    <dgm:cxn modelId="{CC6EFEC2-5AC6-43F1-A5B0-AA181144E030}" type="presParOf" srcId="{9CE133DF-5373-460B-A60C-EF65B74555BB}" destId="{AE59DC2D-F4F5-4C7B-B547-F488BF76272F}" srcOrd="2" destOrd="0" presId="urn:microsoft.com/office/officeart/2009/3/layout/HorizontalOrganizationChart"/>
    <dgm:cxn modelId="{4027EFAB-8EB5-40CC-A01B-B4BA1EF342FB}" type="presParOf" srcId="{FA882447-7385-459D-B37B-39F8F731B70C}" destId="{4E28D8F8-24B8-4BD7-9BDE-7F655AC979B9}" srcOrd="2" destOrd="0" presId="urn:microsoft.com/office/officeart/2009/3/layout/HorizontalOrganizationChart"/>
    <dgm:cxn modelId="{11780CD3-EAFA-4106-AA65-73BEF0322DA1}" type="presParOf" srcId="{FA882447-7385-459D-B37B-39F8F731B70C}" destId="{A83F91F8-BFA2-4C7C-88C2-5AA82A7300BF}" srcOrd="3" destOrd="0" presId="urn:microsoft.com/office/officeart/2009/3/layout/HorizontalOrganizationChart"/>
    <dgm:cxn modelId="{42450776-2576-4FFA-84A0-AC318921F552}" type="presParOf" srcId="{A83F91F8-BFA2-4C7C-88C2-5AA82A7300BF}" destId="{2C62B090-04A1-445A-A820-AA4D5B84604E}" srcOrd="0" destOrd="0" presId="urn:microsoft.com/office/officeart/2009/3/layout/HorizontalOrganizationChart"/>
    <dgm:cxn modelId="{B5086126-3F40-42F2-8CC5-5F0B17BA7968}" type="presParOf" srcId="{2C62B090-04A1-445A-A820-AA4D5B84604E}" destId="{C3630B14-38C1-4FAF-8C01-15A1D888E56F}" srcOrd="0" destOrd="0" presId="urn:microsoft.com/office/officeart/2009/3/layout/HorizontalOrganizationChart"/>
    <dgm:cxn modelId="{8D4076B7-196D-4E24-9C3F-4101BB7F034B}" type="presParOf" srcId="{2C62B090-04A1-445A-A820-AA4D5B84604E}" destId="{9E4486DA-BDB8-44A6-B0C3-3A53F588E480}" srcOrd="1" destOrd="0" presId="urn:microsoft.com/office/officeart/2009/3/layout/HorizontalOrganizationChart"/>
    <dgm:cxn modelId="{5240CEFD-F342-4B1A-A637-4842678AC97B}" type="presParOf" srcId="{A83F91F8-BFA2-4C7C-88C2-5AA82A7300BF}" destId="{8732D63C-50FD-45B1-9C55-DD9F25A23F59}" srcOrd="1" destOrd="0" presId="urn:microsoft.com/office/officeart/2009/3/layout/HorizontalOrganizationChart"/>
    <dgm:cxn modelId="{B468202A-CAEF-4BAB-8B12-6F704370EB9B}" type="presParOf" srcId="{A83F91F8-BFA2-4C7C-88C2-5AA82A7300BF}" destId="{4C512089-DD9D-49CD-ADC4-E49CEADCEA5C}" srcOrd="2" destOrd="0" presId="urn:microsoft.com/office/officeart/2009/3/layout/HorizontalOrganizationChart"/>
    <dgm:cxn modelId="{E59E801E-F1B8-4FC1-AB05-107567907B7C}" type="presParOf" srcId="{FA882447-7385-459D-B37B-39F8F731B70C}" destId="{FC28137E-393A-452F-B206-79DB8B0058F4}" srcOrd="4" destOrd="0" presId="urn:microsoft.com/office/officeart/2009/3/layout/HorizontalOrganizationChart"/>
    <dgm:cxn modelId="{F9954B0F-52AC-414D-B094-34D4E92A7FAC}" type="presParOf" srcId="{FA882447-7385-459D-B37B-39F8F731B70C}" destId="{B96B72CD-5690-448D-96C7-1C9004DCCE23}" srcOrd="5" destOrd="0" presId="urn:microsoft.com/office/officeart/2009/3/layout/HorizontalOrganizationChart"/>
    <dgm:cxn modelId="{9BD4551E-D1BB-4050-8672-145ACB85CF98}" type="presParOf" srcId="{B96B72CD-5690-448D-96C7-1C9004DCCE23}" destId="{ABC1E90D-AEBB-4C21-B159-67CA22FD9B35}" srcOrd="0" destOrd="0" presId="urn:microsoft.com/office/officeart/2009/3/layout/HorizontalOrganizationChart"/>
    <dgm:cxn modelId="{2AF33380-229D-4C97-B0C1-93E4018C551E}" type="presParOf" srcId="{ABC1E90D-AEBB-4C21-B159-67CA22FD9B35}" destId="{240C0226-14AA-485C-86B5-FC3F40A24DD4}" srcOrd="0" destOrd="0" presId="urn:microsoft.com/office/officeart/2009/3/layout/HorizontalOrganizationChart"/>
    <dgm:cxn modelId="{E717874C-3C43-4DB9-A4AA-3F11B3A6AA8F}" type="presParOf" srcId="{ABC1E90D-AEBB-4C21-B159-67CA22FD9B35}" destId="{C7A93FCA-FB54-46EF-8CA5-9CA7B5C92C63}" srcOrd="1" destOrd="0" presId="urn:microsoft.com/office/officeart/2009/3/layout/HorizontalOrganizationChart"/>
    <dgm:cxn modelId="{3CCE53BC-8107-4E1E-BAF7-091B482D86AD}" type="presParOf" srcId="{B96B72CD-5690-448D-96C7-1C9004DCCE23}" destId="{26BAEA42-8DE9-4B3C-B481-B2AAD8C28ACB}" srcOrd="1" destOrd="0" presId="urn:microsoft.com/office/officeart/2009/3/layout/HorizontalOrganizationChart"/>
    <dgm:cxn modelId="{ACA5562E-C88B-4D35-8745-5D85E06BFBB9}" type="presParOf" srcId="{B96B72CD-5690-448D-96C7-1C9004DCCE23}" destId="{5A8302F5-36D7-4C0C-B668-91B482B50220}" srcOrd="2" destOrd="0" presId="urn:microsoft.com/office/officeart/2009/3/layout/HorizontalOrganizationChart"/>
    <dgm:cxn modelId="{6807BC0A-A365-45E5-B9D6-A97467BDDC0B}" type="presParOf" srcId="{B09F5158-EAFF-426E-9FA9-DAA7D258EE95}" destId="{99F87B49-BA96-4AA3-80E6-4C87C2D4E39F}" srcOrd="2" destOrd="0" presId="urn:microsoft.com/office/officeart/2009/3/layout/HorizontalOrganizationChart"/>
    <dgm:cxn modelId="{13FDEDEE-E31F-48FF-8A84-52D99E18E7A9}" type="presParOf" srcId="{99F87B49-BA96-4AA3-80E6-4C87C2D4E39F}" destId="{5B36D820-6752-41CB-A43E-45206EDFF809}" srcOrd="0" destOrd="0" presId="urn:microsoft.com/office/officeart/2009/3/layout/HorizontalOrganizationChart"/>
    <dgm:cxn modelId="{476C9549-06E4-4853-8AF7-D7485B0C7950}" type="presParOf" srcId="{99F87B49-BA96-4AA3-80E6-4C87C2D4E39F}" destId="{978CA099-5885-448E-AD7B-D270A5B49793}" srcOrd="1" destOrd="0" presId="urn:microsoft.com/office/officeart/2009/3/layout/HorizontalOrganizationChart"/>
    <dgm:cxn modelId="{74DF48BF-8A93-49CA-B65B-B9DFB85F706A}" type="presParOf" srcId="{978CA099-5885-448E-AD7B-D270A5B49793}" destId="{077679EF-C0C4-4649-81E5-8BAA2014C168}" srcOrd="0" destOrd="0" presId="urn:microsoft.com/office/officeart/2009/3/layout/HorizontalOrganizationChart"/>
    <dgm:cxn modelId="{8CF3AB1A-9B0E-4C0A-8640-281A4DAF55F7}" type="presParOf" srcId="{077679EF-C0C4-4649-81E5-8BAA2014C168}" destId="{1516B8E1-ED19-440A-AA7E-F53D447DBCA8}" srcOrd="0" destOrd="0" presId="urn:microsoft.com/office/officeart/2009/3/layout/HorizontalOrganizationChart"/>
    <dgm:cxn modelId="{3FA59B2A-C12D-4D71-91BC-19DC9B121A53}" type="presParOf" srcId="{077679EF-C0C4-4649-81E5-8BAA2014C168}" destId="{DC1C4CEC-D278-43E3-82AB-18C3D7BD22D1}" srcOrd="1" destOrd="0" presId="urn:microsoft.com/office/officeart/2009/3/layout/HorizontalOrganizationChart"/>
    <dgm:cxn modelId="{3D1168A2-B510-42D5-8F5C-B7087A32AF14}" type="presParOf" srcId="{978CA099-5885-448E-AD7B-D270A5B49793}" destId="{EC5DBBEC-98FD-492F-81E5-46D4F70AB969}" srcOrd="1" destOrd="0" presId="urn:microsoft.com/office/officeart/2009/3/layout/HorizontalOrganizationChart"/>
    <dgm:cxn modelId="{53851C47-5534-4D7C-A8AF-C04A1A6AD521}" type="presParOf" srcId="{978CA099-5885-448E-AD7B-D270A5B49793}" destId="{E69F9F11-7A22-461F-B892-2DAE40B36E77}" srcOrd="2" destOrd="0" presId="urn:microsoft.com/office/officeart/2009/3/layout/HorizontalOrganizationChart"/>
    <dgm:cxn modelId="{DABE057F-3BCA-4201-B8F2-321470AD3031}" type="presParOf" srcId="{99F87B49-BA96-4AA3-80E6-4C87C2D4E39F}" destId="{56D5448F-E828-4387-BEB5-B21D2903A162}" srcOrd="2" destOrd="0" presId="urn:microsoft.com/office/officeart/2009/3/layout/HorizontalOrganizationChart"/>
    <dgm:cxn modelId="{B822B6A5-8760-4F80-8FF2-2B690A5548C2}" type="presParOf" srcId="{99F87B49-BA96-4AA3-80E6-4C87C2D4E39F}" destId="{E67D92F1-6C73-4CDD-AA50-0D0236D85640}" srcOrd="3" destOrd="0" presId="urn:microsoft.com/office/officeart/2009/3/layout/HorizontalOrganizationChart"/>
    <dgm:cxn modelId="{ED5DA8A5-6858-450E-9E14-2D486FC29095}" type="presParOf" srcId="{E67D92F1-6C73-4CDD-AA50-0D0236D85640}" destId="{56991976-045C-4455-BE1F-C54A2ACF6820}" srcOrd="0" destOrd="0" presId="urn:microsoft.com/office/officeart/2009/3/layout/HorizontalOrganizationChart"/>
    <dgm:cxn modelId="{F9AA1788-DEEC-4537-8339-2DACAC5D56D5}" type="presParOf" srcId="{56991976-045C-4455-BE1F-C54A2ACF6820}" destId="{4466B108-C20B-4B18-AB7F-B9C2768E1D3C}" srcOrd="0" destOrd="0" presId="urn:microsoft.com/office/officeart/2009/3/layout/HorizontalOrganizationChart"/>
    <dgm:cxn modelId="{97A4823E-2B7D-4C36-9C00-7FC538C08FEB}" type="presParOf" srcId="{56991976-045C-4455-BE1F-C54A2ACF6820}" destId="{5C4D10B6-C53F-4006-9CC7-8E96E39036AB}" srcOrd="1" destOrd="0" presId="urn:microsoft.com/office/officeart/2009/3/layout/HorizontalOrganizationChart"/>
    <dgm:cxn modelId="{B8742752-19D8-47D7-BE95-ED8B9BE3DF62}" type="presParOf" srcId="{E67D92F1-6C73-4CDD-AA50-0D0236D85640}" destId="{772F03A1-AC49-408C-9DC9-C886F4B82FBE}" srcOrd="1" destOrd="0" presId="urn:microsoft.com/office/officeart/2009/3/layout/HorizontalOrganizationChart"/>
    <dgm:cxn modelId="{95048A8A-90D5-4AEC-A2FC-0957AADFF340}" type="presParOf" srcId="{E67D92F1-6C73-4CDD-AA50-0D0236D85640}" destId="{5184F049-013A-4273-9B4B-3FCC37D3A577}" srcOrd="2" destOrd="0" presId="urn:microsoft.com/office/officeart/2009/3/layout/HorizontalOrganizationChart"/>
    <dgm:cxn modelId="{1DF43ADE-E1C4-42A8-B925-00DCEC72F463}" type="presParOf" srcId="{D4392D57-2A7C-4721-9980-4ECAEC10D15D}" destId="{171452B8-4177-4E91-8654-EB150BD5CB4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83ABAE-5412-4825-BC8A-1FF719CA0B2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533F3C7-318B-463F-A0B4-8F43CAC839B2}">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a:solidFill>
                <a:schemeClr val="bg1"/>
              </a:solidFill>
              <a:latin typeface="Times New Roman" panose="02020603050405020304" pitchFamily="18" charset="0"/>
              <a:cs typeface="Times New Roman" panose="02020603050405020304" pitchFamily="18" charset="0"/>
            </a:rPr>
            <a:t>DCTF WEB</a:t>
          </a:r>
        </a:p>
      </dgm:t>
    </dgm:pt>
    <dgm:pt modelId="{2CD1ADDE-2EDF-4294-9153-30AB0B61130A}" type="parTrans" cxnId="{D721B94D-5717-4F4E-87DF-7EE7FBC729F1}">
      <dgm:prSet/>
      <dgm:spPr/>
      <dgm:t>
        <a:bodyPr/>
        <a:lstStyle/>
        <a:p>
          <a:endParaRPr lang="en-US"/>
        </a:p>
      </dgm:t>
    </dgm:pt>
    <dgm:pt modelId="{F6B67B91-FFA1-4BCE-9A34-5942CC88DD63}" type="sibTrans" cxnId="{D721B94D-5717-4F4E-87DF-7EE7FBC729F1}">
      <dgm:prSet/>
      <dgm:spPr/>
      <dgm:t>
        <a:bodyPr/>
        <a:lstStyle/>
        <a:p>
          <a:endParaRPr lang="en-US"/>
        </a:p>
      </dgm:t>
    </dgm:pt>
    <dgm:pt modelId="{86F7B6DF-588E-4AAD-853A-0B3E8DAC0519}">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S-5001 INSS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F33D63C2-9502-4B14-949C-F378D18DA684}" type="parTrans" cxnId="{BD5E274D-E52D-47CE-A8E6-A3D70D2EE289}">
      <dgm:prSet/>
      <dgm:spPr/>
      <dgm:t>
        <a:bodyPr/>
        <a:lstStyle/>
        <a:p>
          <a:endParaRPr lang="en-US"/>
        </a:p>
      </dgm:t>
    </dgm:pt>
    <dgm:pt modelId="{BC3D5C3F-F2F4-49BF-9E02-6E142F49E2B5}" type="sibTrans" cxnId="{BD5E274D-E52D-47CE-A8E6-A3D70D2EE289}">
      <dgm:prSet/>
      <dgm:spPr/>
      <dgm:t>
        <a:bodyPr/>
        <a:lstStyle/>
        <a:p>
          <a:endParaRPr lang="en-US"/>
        </a:p>
      </dgm:t>
    </dgm:pt>
    <dgm:pt modelId="{61E2E965-477E-48B8-BB17-DA9B1EC063DE}">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S-5011 INSS </a:t>
          </a:r>
          <a:r>
            <a:rPr lang="en-US" sz="2300" b="0" dirty="0" err="1">
              <a:solidFill>
                <a:schemeClr val="bg1"/>
              </a:solidFill>
              <a:latin typeface="Times New Roman" panose="02020603050405020304" pitchFamily="18" charset="0"/>
              <a:cs typeface="Times New Roman" panose="02020603050405020304" pitchFamily="18" charset="0"/>
            </a:rPr>
            <a:t>Empresa</a:t>
          </a:r>
          <a:r>
            <a:rPr lang="en-US" sz="2300" b="0" dirty="0">
              <a:solidFill>
                <a:schemeClr val="bg1"/>
              </a:solidFill>
              <a:latin typeface="Times New Roman" panose="02020603050405020304" pitchFamily="18" charset="0"/>
              <a:cs typeface="Times New Roman" panose="02020603050405020304" pitchFamily="18" charset="0"/>
            </a:rPr>
            <a:t> </a:t>
          </a:r>
        </a:p>
      </dgm:t>
    </dgm:pt>
    <dgm:pt modelId="{4236B900-09DC-4D4D-841F-8EDCD9049507}" type="parTrans" cxnId="{04C48692-07BD-4400-B533-8DB6A44EAB33}">
      <dgm:prSet/>
      <dgm:spPr/>
      <dgm:t>
        <a:bodyPr/>
        <a:lstStyle/>
        <a:p>
          <a:endParaRPr lang="en-US"/>
        </a:p>
      </dgm:t>
    </dgm:pt>
    <dgm:pt modelId="{DC5832BA-56D3-45E4-9024-CC67C03981AB}" type="sibTrans" cxnId="{04C48692-07BD-4400-B533-8DB6A44EAB33}">
      <dgm:prSet/>
      <dgm:spPr/>
      <dgm:t>
        <a:bodyPr/>
        <a:lstStyle/>
        <a:p>
          <a:endParaRPr lang="en-US"/>
        </a:p>
      </dgm:t>
    </dgm:pt>
    <dgm:pt modelId="{50EB8E9D-F49B-45B8-825E-07BAB80B5CA5}">
      <dgm:prSe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S-5002 IRRF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A4182D08-CACA-4349-8072-FDF4B80BCC29}" type="parTrans" cxnId="{8A977525-4B54-4CE6-975D-2A8B41649732}">
      <dgm:prSet/>
      <dgm:spPr/>
      <dgm:t>
        <a:bodyPr/>
        <a:lstStyle/>
        <a:p>
          <a:endParaRPr lang="en-US"/>
        </a:p>
      </dgm:t>
    </dgm:pt>
    <dgm:pt modelId="{C94F1589-B79D-471F-B6DC-BE73DC89C6F8}" type="sibTrans" cxnId="{8A977525-4B54-4CE6-975D-2A8B41649732}">
      <dgm:prSet/>
      <dgm:spPr/>
      <dgm:t>
        <a:bodyPr/>
        <a:lstStyle/>
        <a:p>
          <a:endParaRPr lang="en-US"/>
        </a:p>
      </dgm:t>
    </dgm:pt>
    <dgm:pt modelId="{3BDB5D1B-1B68-4B71-99F9-73466022BEA9}">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E626A6A2-B549-462D-9076-8EC92D26E2DA}" type="parTrans" cxnId="{BF19A370-CD83-4FD7-8EF7-EBE65111DC59}">
      <dgm:prSet/>
      <dgm:spPr/>
      <dgm:t>
        <a:bodyPr/>
        <a:lstStyle/>
        <a:p>
          <a:endParaRPr lang="en-US"/>
        </a:p>
      </dgm:t>
    </dgm:pt>
    <dgm:pt modelId="{7CC10EBA-06C8-46CB-94E1-1463A379F8C8}" type="sibTrans" cxnId="{BF19A370-CD83-4FD7-8EF7-EBE65111DC59}">
      <dgm:prSet/>
      <dgm:spPr/>
      <dgm:t>
        <a:bodyPr/>
        <a:lstStyle/>
        <a:p>
          <a:endParaRPr lang="en-US"/>
        </a:p>
      </dgm:t>
    </dgm:pt>
    <dgm:pt modelId="{710206F7-88B2-497B-89F3-ACB748987F4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- 1210</a:t>
          </a:r>
        </a:p>
      </dgm:t>
    </dgm:pt>
    <dgm:pt modelId="{1A805AE4-5F3B-4809-9AD4-14887AB732ED}" type="parTrans" cxnId="{C9D460F8-B039-4D7E-9412-8E096A02A365}">
      <dgm:prSet/>
      <dgm:spPr/>
      <dgm:t>
        <a:bodyPr/>
        <a:lstStyle/>
        <a:p>
          <a:endParaRPr lang="en-US"/>
        </a:p>
      </dgm:t>
    </dgm:pt>
    <dgm:pt modelId="{4CB9E93B-2A29-4376-929B-B4BA6CA49D4B}" type="sibTrans" cxnId="{C9D460F8-B039-4D7E-9412-8E096A02A365}">
      <dgm:prSet/>
      <dgm:spPr/>
      <dgm:t>
        <a:bodyPr/>
        <a:lstStyle/>
        <a:p>
          <a:endParaRPr lang="en-US"/>
        </a:p>
      </dgm:t>
    </dgm:pt>
    <dgm:pt modelId="{DB8DD5C8-AA2F-4394-AEBD-AB8F052FEA7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- 1299</a:t>
          </a:r>
        </a:p>
      </dgm:t>
    </dgm:pt>
    <dgm:pt modelId="{7C86EEB5-007D-4547-B787-A0954D524830}" type="parTrans" cxnId="{C2AB888A-46FB-42B9-BD09-10DCA20D8C74}">
      <dgm:prSet/>
      <dgm:spPr/>
      <dgm:t>
        <a:bodyPr/>
        <a:lstStyle/>
        <a:p>
          <a:endParaRPr lang="en-US"/>
        </a:p>
      </dgm:t>
    </dgm:pt>
    <dgm:pt modelId="{EF1062EC-5019-4B90-8EC5-063EA716111A}" type="sibTrans" cxnId="{C2AB888A-46FB-42B9-BD09-10DCA20D8C74}">
      <dgm:prSet/>
      <dgm:spPr/>
      <dgm:t>
        <a:bodyPr/>
        <a:lstStyle/>
        <a:p>
          <a:endParaRPr lang="en-US"/>
        </a:p>
      </dgm:t>
    </dgm:pt>
    <dgm:pt modelId="{5383A587-27A6-4A7F-B342-B6C1A8702ED9}">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BA62ECFF-E3FD-45B8-8A10-74C2113FA885}" type="parTrans" cxnId="{6F60515C-5A3B-4F7D-A174-11BFCE981E4B}">
      <dgm:prSet/>
      <dgm:spPr/>
      <dgm:t>
        <a:bodyPr/>
        <a:lstStyle/>
        <a:p>
          <a:endParaRPr lang="en-US"/>
        </a:p>
      </dgm:t>
    </dgm:pt>
    <dgm:pt modelId="{F87E5B68-08A7-4B1C-952F-533842E62FAA}" type="sibTrans" cxnId="{6F60515C-5A3B-4F7D-A174-11BFCE981E4B}">
      <dgm:prSet/>
      <dgm:spPr/>
      <dgm:t>
        <a:bodyPr/>
        <a:lstStyle/>
        <a:p>
          <a:endParaRPr lang="en-US"/>
        </a:p>
      </dgm:t>
    </dgm:pt>
    <dgm:pt modelId="{B393B487-790A-428A-B085-E951347411F9}">
      <dgm:prSet phldrT="[Tex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58C052BE-5730-4B09-B7E0-C348942D4337}" type="parTrans" cxnId="{251D659A-B18E-4DFC-A3DA-8CED4862402B}">
      <dgm:prSet/>
      <dgm:spPr/>
      <dgm:t>
        <a:bodyPr/>
        <a:lstStyle/>
        <a:p>
          <a:endParaRPr lang="en-US"/>
        </a:p>
      </dgm:t>
    </dgm:pt>
    <dgm:pt modelId="{E807CA4B-A89E-4D61-A76A-DF02C2A03A59}" type="sibTrans" cxnId="{251D659A-B18E-4DFC-A3DA-8CED4862402B}">
      <dgm:prSet/>
      <dgm:spPr/>
      <dgm:t>
        <a:bodyPr/>
        <a:lstStyle/>
        <a:p>
          <a:endParaRPr lang="en-US"/>
        </a:p>
      </dgm:t>
    </dgm:pt>
    <dgm:pt modelId="{9731B5CC-D767-4AAB-B2F7-D94F3335D4A3}">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S-5003 FGTS </a:t>
          </a:r>
          <a:r>
            <a:rPr lang="en-US" sz="2300" b="0" dirty="0" err="1">
              <a:solidFill>
                <a:schemeClr val="tx1"/>
              </a:solidFill>
              <a:latin typeface="Times New Roman" panose="02020603050405020304" pitchFamily="18" charset="0"/>
              <a:cs typeface="Times New Roman" panose="02020603050405020304" pitchFamily="18" charset="0"/>
            </a:rPr>
            <a:t>Trabalhador</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80E4DADD-CE44-4A28-8443-1ADA3C8A47B6}" type="parTrans" cxnId="{EAC5E9E9-1012-4AB1-8DDE-2431B22C7927}">
      <dgm:prSet/>
      <dgm:spPr/>
      <dgm:t>
        <a:bodyPr/>
        <a:lstStyle/>
        <a:p>
          <a:endParaRPr lang="en-US"/>
        </a:p>
      </dgm:t>
    </dgm:pt>
    <dgm:pt modelId="{9CBDF666-DC9F-4BA1-AD66-58FF27C84EB5}" type="sibTrans" cxnId="{EAC5E9E9-1012-4AB1-8DDE-2431B22C7927}">
      <dgm:prSet/>
      <dgm:spPr/>
      <dgm:t>
        <a:bodyPr/>
        <a:lstStyle/>
        <a:p>
          <a:endParaRPr lang="en-US"/>
        </a:p>
      </dgm:t>
    </dgm:pt>
    <dgm:pt modelId="{D4C2B0C8-B24F-40B3-B272-E29FFAF8E140}">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S-5013 FGTS </a:t>
          </a:r>
          <a:r>
            <a:rPr lang="en-US" sz="2300" b="0" dirty="0" err="1">
              <a:solidFill>
                <a:schemeClr val="tx1"/>
              </a:solidFill>
              <a:latin typeface="Times New Roman" panose="02020603050405020304" pitchFamily="18" charset="0"/>
              <a:cs typeface="Times New Roman" panose="02020603050405020304" pitchFamily="18" charset="0"/>
            </a:rPr>
            <a:t>por</a:t>
          </a:r>
          <a:r>
            <a:rPr lang="en-US" sz="2300" b="0" dirty="0">
              <a:solidFill>
                <a:schemeClr val="tx1"/>
              </a:solidFill>
              <a:latin typeface="Times New Roman" panose="02020603050405020304" pitchFamily="18" charset="0"/>
              <a:cs typeface="Times New Roman" panose="02020603050405020304" pitchFamily="18" charset="0"/>
            </a:rPr>
            <a:t> </a:t>
          </a:r>
          <a:r>
            <a:rPr lang="en-US" sz="2300" b="0" dirty="0" err="1">
              <a:solidFill>
                <a:schemeClr val="tx1"/>
              </a:solidFill>
              <a:latin typeface="Times New Roman" panose="02020603050405020304" pitchFamily="18" charset="0"/>
              <a:cs typeface="Times New Roman" panose="02020603050405020304" pitchFamily="18" charset="0"/>
            </a:rPr>
            <a:t>empresa</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60A31AF9-D0C7-43C8-951A-46B7F4AB0025}" type="parTrans" cxnId="{793D3ECD-F23F-4E09-A0BA-1F0751C5F181}">
      <dgm:prSet/>
      <dgm:spPr/>
      <dgm:t>
        <a:bodyPr/>
        <a:lstStyle/>
        <a:p>
          <a:endParaRPr lang="en-US"/>
        </a:p>
      </dgm:t>
    </dgm:pt>
    <dgm:pt modelId="{D72E6AD1-ED28-4D9E-8C63-D18921012552}" type="sibTrans" cxnId="{793D3ECD-F23F-4E09-A0BA-1F0751C5F181}">
      <dgm:prSet/>
      <dgm:spPr/>
      <dgm:t>
        <a:bodyPr/>
        <a:lstStyle/>
        <a:p>
          <a:endParaRPr lang="en-US"/>
        </a:p>
      </dgm:t>
    </dgm:pt>
    <dgm:pt modelId="{C5C58B8F-4839-453B-A9FC-75E9E93E4A32}" type="pres">
      <dgm:prSet presAssocID="{B583ABAE-5412-4825-BC8A-1FF719CA0B26}" presName="Name0" presStyleCnt="0">
        <dgm:presLayoutVars>
          <dgm:chPref val="1"/>
          <dgm:dir/>
          <dgm:animOne val="branch"/>
          <dgm:animLvl val="lvl"/>
          <dgm:resizeHandles val="exact"/>
        </dgm:presLayoutVars>
      </dgm:prSet>
      <dgm:spPr/>
    </dgm:pt>
    <dgm:pt modelId="{9E7C1004-215E-4C9A-89EE-CB0AD6F8729E}" type="pres">
      <dgm:prSet presAssocID="{1533F3C7-318B-463F-A0B4-8F43CAC839B2}" presName="root1" presStyleCnt="0"/>
      <dgm:spPr/>
    </dgm:pt>
    <dgm:pt modelId="{FE4C21A2-9301-4936-A5AB-7CEACF1D9E97}" type="pres">
      <dgm:prSet presAssocID="{1533F3C7-318B-463F-A0B4-8F43CAC839B2}" presName="LevelOneTextNode" presStyleLbl="node0" presStyleIdx="0" presStyleCnt="1" custAng="0" custScaleX="126186" custLinFactNeighborX="-46115" custLinFactNeighborY="1959">
        <dgm:presLayoutVars>
          <dgm:chPref val="3"/>
        </dgm:presLayoutVars>
      </dgm:prSet>
      <dgm:spPr/>
    </dgm:pt>
    <dgm:pt modelId="{1FF8A010-C1A2-40A6-9A4A-5C379D8D946A}" type="pres">
      <dgm:prSet presAssocID="{1533F3C7-318B-463F-A0B4-8F43CAC839B2}" presName="level2hierChild" presStyleCnt="0"/>
      <dgm:spPr/>
    </dgm:pt>
    <dgm:pt modelId="{519818D9-CC24-4C1E-89C2-7E4642BBF5D4}" type="pres">
      <dgm:prSet presAssocID="{F33D63C2-9502-4B14-949C-F378D18DA684}" presName="conn2-1" presStyleLbl="parChTrans1D2" presStyleIdx="0" presStyleCnt="5"/>
      <dgm:spPr/>
    </dgm:pt>
    <dgm:pt modelId="{5468E5BA-5022-4C5E-8CE3-54D98172C1B5}" type="pres">
      <dgm:prSet presAssocID="{F33D63C2-9502-4B14-949C-F378D18DA684}" presName="connTx" presStyleLbl="parChTrans1D2" presStyleIdx="0" presStyleCnt="5"/>
      <dgm:spPr/>
    </dgm:pt>
    <dgm:pt modelId="{9584EA78-EFA5-4DDB-A465-2FB0AB80AA90}" type="pres">
      <dgm:prSet presAssocID="{86F7B6DF-588E-4AAD-853A-0B3E8DAC0519}" presName="root2" presStyleCnt="0"/>
      <dgm:spPr/>
    </dgm:pt>
    <dgm:pt modelId="{2DD45D01-00B4-40F7-A077-C1EAC2D501B5}" type="pres">
      <dgm:prSet presAssocID="{86F7B6DF-588E-4AAD-853A-0B3E8DAC0519}" presName="LevelTwoTextNode" presStyleLbl="node2" presStyleIdx="0" presStyleCnt="5">
        <dgm:presLayoutVars>
          <dgm:chPref val="3"/>
        </dgm:presLayoutVars>
      </dgm:prSet>
      <dgm:spPr/>
    </dgm:pt>
    <dgm:pt modelId="{FB92EE03-41F9-4DA5-87AC-27D36442B167}" type="pres">
      <dgm:prSet presAssocID="{86F7B6DF-588E-4AAD-853A-0B3E8DAC0519}" presName="level3hierChild" presStyleCnt="0"/>
      <dgm:spPr/>
    </dgm:pt>
    <dgm:pt modelId="{6254E82D-3969-4BCE-8608-F6C6D62FDB14}" type="pres">
      <dgm:prSet presAssocID="{E626A6A2-B549-462D-9076-8EC92D26E2DA}" presName="conn2-1" presStyleLbl="parChTrans1D3" presStyleIdx="0" presStyleCnt="5"/>
      <dgm:spPr/>
    </dgm:pt>
    <dgm:pt modelId="{A3A362DC-B28C-4032-A5CA-8FD37BBB79A8}" type="pres">
      <dgm:prSet presAssocID="{E626A6A2-B549-462D-9076-8EC92D26E2DA}" presName="connTx" presStyleLbl="parChTrans1D3" presStyleIdx="0" presStyleCnt="5"/>
      <dgm:spPr/>
    </dgm:pt>
    <dgm:pt modelId="{C65B5C92-1057-46A7-9901-411DF75652F7}" type="pres">
      <dgm:prSet presAssocID="{3BDB5D1B-1B68-4B71-99F9-73466022BEA9}" presName="root2" presStyleCnt="0"/>
      <dgm:spPr/>
    </dgm:pt>
    <dgm:pt modelId="{8317DBDA-4740-45D4-9EF1-4C1ABEC5F1DF}" type="pres">
      <dgm:prSet presAssocID="{3BDB5D1B-1B68-4B71-99F9-73466022BEA9}" presName="LevelTwoTextNode" presStyleLbl="node3" presStyleIdx="0" presStyleCnt="5">
        <dgm:presLayoutVars>
          <dgm:chPref val="3"/>
        </dgm:presLayoutVars>
      </dgm:prSet>
      <dgm:spPr/>
    </dgm:pt>
    <dgm:pt modelId="{737000D8-2443-4D83-9F08-1EE9350E7C47}" type="pres">
      <dgm:prSet presAssocID="{3BDB5D1B-1B68-4B71-99F9-73466022BEA9}" presName="level3hierChild" presStyleCnt="0"/>
      <dgm:spPr/>
    </dgm:pt>
    <dgm:pt modelId="{BF086575-F3E9-4722-AC81-57E973E37B05}" type="pres">
      <dgm:prSet presAssocID="{A4182D08-CACA-4349-8072-FDF4B80BCC29}" presName="conn2-1" presStyleLbl="parChTrans1D2" presStyleIdx="1" presStyleCnt="5"/>
      <dgm:spPr/>
    </dgm:pt>
    <dgm:pt modelId="{23A56680-E5B0-456F-8FC7-A7E3A99A82B8}" type="pres">
      <dgm:prSet presAssocID="{A4182D08-CACA-4349-8072-FDF4B80BCC29}" presName="connTx" presStyleLbl="parChTrans1D2" presStyleIdx="1" presStyleCnt="5"/>
      <dgm:spPr/>
    </dgm:pt>
    <dgm:pt modelId="{8C97ACD7-787A-495D-A8DB-4E42A1B1161E}" type="pres">
      <dgm:prSet presAssocID="{50EB8E9D-F49B-45B8-825E-07BAB80B5CA5}" presName="root2" presStyleCnt="0"/>
      <dgm:spPr/>
    </dgm:pt>
    <dgm:pt modelId="{36A3721B-4E02-482D-85C4-B57E29408E2B}" type="pres">
      <dgm:prSet presAssocID="{50EB8E9D-F49B-45B8-825E-07BAB80B5CA5}" presName="LevelTwoTextNode" presStyleLbl="node2" presStyleIdx="1" presStyleCnt="5">
        <dgm:presLayoutVars>
          <dgm:chPref val="3"/>
        </dgm:presLayoutVars>
      </dgm:prSet>
      <dgm:spPr/>
    </dgm:pt>
    <dgm:pt modelId="{9DD4D890-A5AE-4491-84F5-47E7DD94C330}" type="pres">
      <dgm:prSet presAssocID="{50EB8E9D-F49B-45B8-825E-07BAB80B5CA5}" presName="level3hierChild" presStyleCnt="0"/>
      <dgm:spPr/>
    </dgm:pt>
    <dgm:pt modelId="{48673BF0-04FA-4B94-A4D4-8339622A0CFC}" type="pres">
      <dgm:prSet presAssocID="{1A805AE4-5F3B-4809-9AD4-14887AB732ED}" presName="conn2-1" presStyleLbl="parChTrans1D3" presStyleIdx="1" presStyleCnt="5"/>
      <dgm:spPr/>
    </dgm:pt>
    <dgm:pt modelId="{9AB32F4A-CE8F-4D3E-9E81-946F2DF0299D}" type="pres">
      <dgm:prSet presAssocID="{1A805AE4-5F3B-4809-9AD4-14887AB732ED}" presName="connTx" presStyleLbl="parChTrans1D3" presStyleIdx="1" presStyleCnt="5"/>
      <dgm:spPr/>
    </dgm:pt>
    <dgm:pt modelId="{471DCA57-0C8F-4CED-823B-1E317C48623A}" type="pres">
      <dgm:prSet presAssocID="{710206F7-88B2-497B-89F3-ACB748987F43}" presName="root2" presStyleCnt="0"/>
      <dgm:spPr/>
    </dgm:pt>
    <dgm:pt modelId="{3C3024CA-05EE-44E3-801C-7DBE361663F5}" type="pres">
      <dgm:prSet presAssocID="{710206F7-88B2-497B-89F3-ACB748987F43}" presName="LevelTwoTextNode" presStyleLbl="node3" presStyleIdx="1" presStyleCnt="5">
        <dgm:presLayoutVars>
          <dgm:chPref val="3"/>
        </dgm:presLayoutVars>
      </dgm:prSet>
      <dgm:spPr/>
    </dgm:pt>
    <dgm:pt modelId="{A719B5B0-B81F-4A7C-91BB-E623CEC40709}" type="pres">
      <dgm:prSet presAssocID="{710206F7-88B2-497B-89F3-ACB748987F43}" presName="level3hierChild" presStyleCnt="0"/>
      <dgm:spPr/>
    </dgm:pt>
    <dgm:pt modelId="{D0ED70BF-A5AB-427C-A77B-0FF7612EB823}" type="pres">
      <dgm:prSet presAssocID="{80E4DADD-CE44-4A28-8443-1ADA3C8A47B6}" presName="conn2-1" presStyleLbl="parChTrans1D2" presStyleIdx="2" presStyleCnt="5"/>
      <dgm:spPr/>
    </dgm:pt>
    <dgm:pt modelId="{ABAC1207-686E-4421-90B2-6696F28E945D}" type="pres">
      <dgm:prSet presAssocID="{80E4DADD-CE44-4A28-8443-1ADA3C8A47B6}" presName="connTx" presStyleLbl="parChTrans1D2" presStyleIdx="2" presStyleCnt="5"/>
      <dgm:spPr/>
    </dgm:pt>
    <dgm:pt modelId="{035079CC-A049-448D-93DA-0EDD2F582CE9}" type="pres">
      <dgm:prSet presAssocID="{9731B5CC-D767-4AAB-B2F7-D94F3335D4A3}" presName="root2" presStyleCnt="0"/>
      <dgm:spPr/>
    </dgm:pt>
    <dgm:pt modelId="{0236463A-4E17-4304-9FDA-5146B02E8FE2}" type="pres">
      <dgm:prSet presAssocID="{9731B5CC-D767-4AAB-B2F7-D94F3335D4A3}" presName="LevelTwoTextNode" presStyleLbl="node2" presStyleIdx="2" presStyleCnt="5">
        <dgm:presLayoutVars>
          <dgm:chPref val="3"/>
        </dgm:presLayoutVars>
      </dgm:prSet>
      <dgm:spPr/>
    </dgm:pt>
    <dgm:pt modelId="{E0C5F4EF-A276-4F7D-86E4-1CB0723C17CD}" type="pres">
      <dgm:prSet presAssocID="{9731B5CC-D767-4AAB-B2F7-D94F3335D4A3}" presName="level3hierChild" presStyleCnt="0"/>
      <dgm:spPr/>
    </dgm:pt>
    <dgm:pt modelId="{72A7D75A-C4CB-42EA-A7C4-E1EE63E5C3E0}" type="pres">
      <dgm:prSet presAssocID="{BA62ECFF-E3FD-45B8-8A10-74C2113FA885}" presName="conn2-1" presStyleLbl="parChTrans1D3" presStyleIdx="2" presStyleCnt="5"/>
      <dgm:spPr/>
    </dgm:pt>
    <dgm:pt modelId="{26F20158-2C70-4450-B0CB-3464E78F76B4}" type="pres">
      <dgm:prSet presAssocID="{BA62ECFF-E3FD-45B8-8A10-74C2113FA885}" presName="connTx" presStyleLbl="parChTrans1D3" presStyleIdx="2" presStyleCnt="5"/>
      <dgm:spPr/>
    </dgm:pt>
    <dgm:pt modelId="{68ACB24F-6FC6-49B2-A203-10086C36F00B}" type="pres">
      <dgm:prSet presAssocID="{5383A587-27A6-4A7F-B342-B6C1A8702ED9}" presName="root2" presStyleCnt="0"/>
      <dgm:spPr/>
    </dgm:pt>
    <dgm:pt modelId="{03812411-F4C0-46D2-A50E-7D09108BB1D3}" type="pres">
      <dgm:prSet presAssocID="{5383A587-27A6-4A7F-B342-B6C1A8702ED9}" presName="LevelTwoTextNode" presStyleLbl="node3" presStyleIdx="2" presStyleCnt="5">
        <dgm:presLayoutVars>
          <dgm:chPref val="3"/>
        </dgm:presLayoutVars>
      </dgm:prSet>
      <dgm:spPr/>
    </dgm:pt>
    <dgm:pt modelId="{DF3B3196-EB27-407B-9C64-983331AA49FC}" type="pres">
      <dgm:prSet presAssocID="{5383A587-27A6-4A7F-B342-B6C1A8702ED9}" presName="level3hierChild" presStyleCnt="0"/>
      <dgm:spPr/>
    </dgm:pt>
    <dgm:pt modelId="{A3AA6EE9-192B-4063-B332-537E228D4DF9}" type="pres">
      <dgm:prSet presAssocID="{4236B900-09DC-4D4D-841F-8EDCD9049507}" presName="conn2-1" presStyleLbl="parChTrans1D2" presStyleIdx="3" presStyleCnt="5"/>
      <dgm:spPr/>
    </dgm:pt>
    <dgm:pt modelId="{924D1D1F-D1D2-4A4C-A10F-5E602248E777}" type="pres">
      <dgm:prSet presAssocID="{4236B900-09DC-4D4D-841F-8EDCD9049507}" presName="connTx" presStyleLbl="parChTrans1D2" presStyleIdx="3" presStyleCnt="5"/>
      <dgm:spPr/>
    </dgm:pt>
    <dgm:pt modelId="{51DEE0F2-16AA-4BBC-A7F1-D6725BEC0F66}" type="pres">
      <dgm:prSet presAssocID="{61E2E965-477E-48B8-BB17-DA9B1EC063DE}" presName="root2" presStyleCnt="0"/>
      <dgm:spPr/>
    </dgm:pt>
    <dgm:pt modelId="{E219B199-65A4-43FE-8D64-95BA59DC8C17}" type="pres">
      <dgm:prSet presAssocID="{61E2E965-477E-48B8-BB17-DA9B1EC063DE}" presName="LevelTwoTextNode" presStyleLbl="node2" presStyleIdx="3" presStyleCnt="5">
        <dgm:presLayoutVars>
          <dgm:chPref val="3"/>
        </dgm:presLayoutVars>
      </dgm:prSet>
      <dgm:spPr/>
    </dgm:pt>
    <dgm:pt modelId="{15CBB077-615A-4D26-BA5D-E740FD72FB1F}" type="pres">
      <dgm:prSet presAssocID="{61E2E965-477E-48B8-BB17-DA9B1EC063DE}" presName="level3hierChild" presStyleCnt="0"/>
      <dgm:spPr/>
    </dgm:pt>
    <dgm:pt modelId="{33833449-56CF-46A8-AEA9-342F5C198E4B}" type="pres">
      <dgm:prSet presAssocID="{7C86EEB5-007D-4547-B787-A0954D524830}" presName="conn2-1" presStyleLbl="parChTrans1D3" presStyleIdx="3" presStyleCnt="5"/>
      <dgm:spPr/>
    </dgm:pt>
    <dgm:pt modelId="{687B92C8-3EF2-4463-AB7E-818E7F107B9A}" type="pres">
      <dgm:prSet presAssocID="{7C86EEB5-007D-4547-B787-A0954D524830}" presName="connTx" presStyleLbl="parChTrans1D3" presStyleIdx="3" presStyleCnt="5"/>
      <dgm:spPr/>
    </dgm:pt>
    <dgm:pt modelId="{30C59D7B-DC60-4169-9B23-82DA697FDA9D}" type="pres">
      <dgm:prSet presAssocID="{DB8DD5C8-AA2F-4394-AEBD-AB8F052FEA73}" presName="root2" presStyleCnt="0"/>
      <dgm:spPr/>
    </dgm:pt>
    <dgm:pt modelId="{EA57A6E1-A3DA-47CB-93DA-C6232EC08151}" type="pres">
      <dgm:prSet presAssocID="{DB8DD5C8-AA2F-4394-AEBD-AB8F052FEA73}" presName="LevelTwoTextNode" presStyleLbl="node3" presStyleIdx="3" presStyleCnt="5">
        <dgm:presLayoutVars>
          <dgm:chPref val="3"/>
        </dgm:presLayoutVars>
      </dgm:prSet>
      <dgm:spPr/>
    </dgm:pt>
    <dgm:pt modelId="{AA918B94-9041-4DA0-8813-17D9CFE0AA30}" type="pres">
      <dgm:prSet presAssocID="{DB8DD5C8-AA2F-4394-AEBD-AB8F052FEA73}" presName="level3hierChild" presStyleCnt="0"/>
      <dgm:spPr/>
    </dgm:pt>
    <dgm:pt modelId="{375A2358-27BE-41FB-BA07-E02AF984AC4C}" type="pres">
      <dgm:prSet presAssocID="{60A31AF9-D0C7-43C8-951A-46B7F4AB0025}" presName="conn2-1" presStyleLbl="parChTrans1D2" presStyleIdx="4" presStyleCnt="5"/>
      <dgm:spPr/>
    </dgm:pt>
    <dgm:pt modelId="{CECB6663-752B-4163-AE61-71E517D708AB}" type="pres">
      <dgm:prSet presAssocID="{60A31AF9-D0C7-43C8-951A-46B7F4AB0025}" presName="connTx" presStyleLbl="parChTrans1D2" presStyleIdx="4" presStyleCnt="5"/>
      <dgm:spPr/>
    </dgm:pt>
    <dgm:pt modelId="{97C04224-CBEE-4A5F-984A-B3A058E73AAE}" type="pres">
      <dgm:prSet presAssocID="{D4C2B0C8-B24F-40B3-B272-E29FFAF8E140}" presName="root2" presStyleCnt="0"/>
      <dgm:spPr/>
    </dgm:pt>
    <dgm:pt modelId="{B7D87393-7E3D-4394-A6DD-F112FA914952}" type="pres">
      <dgm:prSet presAssocID="{D4C2B0C8-B24F-40B3-B272-E29FFAF8E140}" presName="LevelTwoTextNode" presStyleLbl="node2" presStyleIdx="4" presStyleCnt="5">
        <dgm:presLayoutVars>
          <dgm:chPref val="3"/>
        </dgm:presLayoutVars>
      </dgm:prSet>
      <dgm:spPr/>
    </dgm:pt>
    <dgm:pt modelId="{74C2DD4D-51A5-4C61-ACE2-E2BA5E3CD262}" type="pres">
      <dgm:prSet presAssocID="{D4C2B0C8-B24F-40B3-B272-E29FFAF8E140}" presName="level3hierChild" presStyleCnt="0"/>
      <dgm:spPr/>
    </dgm:pt>
    <dgm:pt modelId="{9D260CC1-6354-4258-9359-B8DA7D6AFF28}" type="pres">
      <dgm:prSet presAssocID="{58C052BE-5730-4B09-B7E0-C348942D4337}" presName="conn2-1" presStyleLbl="parChTrans1D3" presStyleIdx="4" presStyleCnt="5"/>
      <dgm:spPr/>
    </dgm:pt>
    <dgm:pt modelId="{00692F6F-4C3D-4D32-B7C6-E16A40427E78}" type="pres">
      <dgm:prSet presAssocID="{58C052BE-5730-4B09-B7E0-C348942D4337}" presName="connTx" presStyleLbl="parChTrans1D3" presStyleIdx="4" presStyleCnt="5"/>
      <dgm:spPr/>
    </dgm:pt>
    <dgm:pt modelId="{9F664666-D2EE-40AB-8800-ED4BE326CE5E}" type="pres">
      <dgm:prSet presAssocID="{B393B487-790A-428A-B085-E951347411F9}" presName="root2" presStyleCnt="0"/>
      <dgm:spPr/>
    </dgm:pt>
    <dgm:pt modelId="{7D46A6EC-2A18-4F41-9AC7-323447458EE5}" type="pres">
      <dgm:prSet presAssocID="{B393B487-790A-428A-B085-E951347411F9}" presName="LevelTwoTextNode" presStyleLbl="node3" presStyleIdx="4" presStyleCnt="5">
        <dgm:presLayoutVars>
          <dgm:chPref val="3"/>
        </dgm:presLayoutVars>
      </dgm:prSet>
      <dgm:spPr/>
    </dgm:pt>
    <dgm:pt modelId="{AE9FA65B-BAA2-43DF-B922-8C16984E1243}" type="pres">
      <dgm:prSet presAssocID="{B393B487-790A-428A-B085-E951347411F9}" presName="level3hierChild" presStyleCnt="0"/>
      <dgm:spPr/>
    </dgm:pt>
  </dgm:ptLst>
  <dgm:cxnLst>
    <dgm:cxn modelId="{91A6B703-9344-48FD-9AA0-5B5F74105239}" type="presOf" srcId="{3BDB5D1B-1B68-4B71-99F9-73466022BEA9}" destId="{8317DBDA-4740-45D4-9EF1-4C1ABEC5F1DF}" srcOrd="0" destOrd="0" presId="urn:microsoft.com/office/officeart/2008/layout/HorizontalMultiLevelHierarchy"/>
    <dgm:cxn modelId="{CB4EE906-9A43-4A8F-A7B4-CC39D70BC794}" type="presOf" srcId="{9731B5CC-D767-4AAB-B2F7-D94F3335D4A3}" destId="{0236463A-4E17-4304-9FDA-5146B02E8FE2}" srcOrd="0" destOrd="0" presId="urn:microsoft.com/office/officeart/2008/layout/HorizontalMultiLevelHierarchy"/>
    <dgm:cxn modelId="{0B93C815-0A3D-4FA2-818E-B8FDD99A8D9C}" type="presOf" srcId="{710206F7-88B2-497B-89F3-ACB748987F43}" destId="{3C3024CA-05EE-44E3-801C-7DBE361663F5}" srcOrd="0" destOrd="0" presId="urn:microsoft.com/office/officeart/2008/layout/HorizontalMultiLevelHierarchy"/>
    <dgm:cxn modelId="{3332841A-D4DE-470F-9027-F57D17B0BDA9}" type="presOf" srcId="{60A31AF9-D0C7-43C8-951A-46B7F4AB0025}" destId="{CECB6663-752B-4163-AE61-71E517D708AB}" srcOrd="1" destOrd="0" presId="urn:microsoft.com/office/officeart/2008/layout/HorizontalMultiLevelHierarchy"/>
    <dgm:cxn modelId="{4F032222-00FA-4607-8567-D8687BBBC26F}" type="presOf" srcId="{DB8DD5C8-AA2F-4394-AEBD-AB8F052FEA73}" destId="{EA57A6E1-A3DA-47CB-93DA-C6232EC08151}" srcOrd="0" destOrd="0" presId="urn:microsoft.com/office/officeart/2008/layout/HorizontalMultiLevelHierarchy"/>
    <dgm:cxn modelId="{09164E22-426B-4A8F-ADE6-4A12FC99F2B1}" type="presOf" srcId="{1A805AE4-5F3B-4809-9AD4-14887AB732ED}" destId="{48673BF0-04FA-4B94-A4D4-8339622A0CFC}" srcOrd="0" destOrd="0" presId="urn:microsoft.com/office/officeart/2008/layout/HorizontalMultiLevelHierarchy"/>
    <dgm:cxn modelId="{8A977525-4B54-4CE6-975D-2A8B41649732}" srcId="{1533F3C7-318B-463F-A0B4-8F43CAC839B2}" destId="{50EB8E9D-F49B-45B8-825E-07BAB80B5CA5}" srcOrd="1" destOrd="0" parTransId="{A4182D08-CACA-4349-8072-FDF4B80BCC29}" sibTransId="{C94F1589-B79D-471F-B6DC-BE73DC89C6F8}"/>
    <dgm:cxn modelId="{8E88F238-A8FD-4413-BF6E-713EB7906272}" type="presOf" srcId="{E626A6A2-B549-462D-9076-8EC92D26E2DA}" destId="{6254E82D-3969-4BCE-8608-F6C6D62FDB14}" srcOrd="0" destOrd="0" presId="urn:microsoft.com/office/officeart/2008/layout/HorizontalMultiLevelHierarchy"/>
    <dgm:cxn modelId="{6F60515C-5A3B-4F7D-A174-11BFCE981E4B}" srcId="{9731B5CC-D767-4AAB-B2F7-D94F3335D4A3}" destId="{5383A587-27A6-4A7F-B342-B6C1A8702ED9}" srcOrd="0" destOrd="0" parTransId="{BA62ECFF-E3FD-45B8-8A10-74C2113FA885}" sibTransId="{F87E5B68-08A7-4B1C-952F-533842E62FAA}"/>
    <dgm:cxn modelId="{5E030643-2CC8-48C6-8AE1-5C273D559CF9}" type="presOf" srcId="{B393B487-790A-428A-B085-E951347411F9}" destId="{7D46A6EC-2A18-4F41-9AC7-323447458EE5}" srcOrd="0" destOrd="0" presId="urn:microsoft.com/office/officeart/2008/layout/HorizontalMultiLevelHierarchy"/>
    <dgm:cxn modelId="{0FC92D43-CAA6-4A80-976D-708B58BAA9A3}" type="presOf" srcId="{A4182D08-CACA-4349-8072-FDF4B80BCC29}" destId="{23A56680-E5B0-456F-8FC7-A7E3A99A82B8}" srcOrd="1" destOrd="0" presId="urn:microsoft.com/office/officeart/2008/layout/HorizontalMultiLevelHierarchy"/>
    <dgm:cxn modelId="{237B9345-152D-4BE4-B3A3-899968957EA5}" type="presOf" srcId="{D4C2B0C8-B24F-40B3-B272-E29FFAF8E140}" destId="{B7D87393-7E3D-4394-A6DD-F112FA914952}" srcOrd="0" destOrd="0" presId="urn:microsoft.com/office/officeart/2008/layout/HorizontalMultiLevelHierarchy"/>
    <dgm:cxn modelId="{C1BCD86A-59FE-49BA-ACC2-474D6873BBFF}" type="presOf" srcId="{E626A6A2-B549-462D-9076-8EC92D26E2DA}" destId="{A3A362DC-B28C-4032-A5CA-8FD37BBB79A8}" srcOrd="1" destOrd="0" presId="urn:microsoft.com/office/officeart/2008/layout/HorizontalMultiLevelHierarchy"/>
    <dgm:cxn modelId="{D5FDED4C-5297-4949-8387-5EB7CC5071FE}" type="presOf" srcId="{86F7B6DF-588E-4AAD-853A-0B3E8DAC0519}" destId="{2DD45D01-00B4-40F7-A077-C1EAC2D501B5}" srcOrd="0" destOrd="0" presId="urn:microsoft.com/office/officeart/2008/layout/HorizontalMultiLevelHierarchy"/>
    <dgm:cxn modelId="{BD5E274D-E52D-47CE-A8E6-A3D70D2EE289}" srcId="{1533F3C7-318B-463F-A0B4-8F43CAC839B2}" destId="{86F7B6DF-588E-4AAD-853A-0B3E8DAC0519}" srcOrd="0" destOrd="0" parTransId="{F33D63C2-9502-4B14-949C-F378D18DA684}" sibTransId="{BC3D5C3F-F2F4-49BF-9E02-6E142F49E2B5}"/>
    <dgm:cxn modelId="{D721B94D-5717-4F4E-87DF-7EE7FBC729F1}" srcId="{B583ABAE-5412-4825-BC8A-1FF719CA0B26}" destId="{1533F3C7-318B-463F-A0B4-8F43CAC839B2}" srcOrd="0" destOrd="0" parTransId="{2CD1ADDE-2EDF-4294-9153-30AB0B61130A}" sibTransId="{F6B67B91-FFA1-4BCE-9A34-5942CC88DD63}"/>
    <dgm:cxn modelId="{7C49EF4F-038C-4314-8BF6-B20FF68C6A81}" type="presOf" srcId="{60A31AF9-D0C7-43C8-951A-46B7F4AB0025}" destId="{375A2358-27BE-41FB-BA07-E02AF984AC4C}" srcOrd="0" destOrd="0" presId="urn:microsoft.com/office/officeart/2008/layout/HorizontalMultiLevelHierarchy"/>
    <dgm:cxn modelId="{EFB22070-1B28-4E5C-8A8D-E059B1B953A2}" type="presOf" srcId="{7C86EEB5-007D-4547-B787-A0954D524830}" destId="{33833449-56CF-46A8-AEA9-342F5C198E4B}" srcOrd="0" destOrd="0" presId="urn:microsoft.com/office/officeart/2008/layout/HorizontalMultiLevelHierarchy"/>
    <dgm:cxn modelId="{BF19A370-CD83-4FD7-8EF7-EBE65111DC59}" srcId="{86F7B6DF-588E-4AAD-853A-0B3E8DAC0519}" destId="{3BDB5D1B-1B68-4B71-99F9-73466022BEA9}" srcOrd="0" destOrd="0" parTransId="{E626A6A2-B549-462D-9076-8EC92D26E2DA}" sibTransId="{7CC10EBA-06C8-46CB-94E1-1463A379F8C8}"/>
    <dgm:cxn modelId="{9BA2C856-F1CF-421E-A08E-ED5E72DAAF76}" type="presOf" srcId="{4236B900-09DC-4D4D-841F-8EDCD9049507}" destId="{A3AA6EE9-192B-4063-B332-537E228D4DF9}" srcOrd="0" destOrd="0" presId="urn:microsoft.com/office/officeart/2008/layout/HorizontalMultiLevelHierarchy"/>
    <dgm:cxn modelId="{CA524180-EE5F-4586-9769-00FAC43ED97C}" type="presOf" srcId="{B583ABAE-5412-4825-BC8A-1FF719CA0B26}" destId="{C5C58B8F-4839-453B-A9FC-75E9E93E4A32}" srcOrd="0" destOrd="0" presId="urn:microsoft.com/office/officeart/2008/layout/HorizontalMultiLevelHierarchy"/>
    <dgm:cxn modelId="{337D4185-1A1B-4063-9168-548439BC1097}" type="presOf" srcId="{80E4DADD-CE44-4A28-8443-1ADA3C8A47B6}" destId="{D0ED70BF-A5AB-427C-A77B-0FF7612EB823}" srcOrd="0" destOrd="0" presId="urn:microsoft.com/office/officeart/2008/layout/HorizontalMultiLevelHierarchy"/>
    <dgm:cxn modelId="{A2798087-CEF0-4337-9628-E35E70660EE8}" type="presOf" srcId="{4236B900-09DC-4D4D-841F-8EDCD9049507}" destId="{924D1D1F-D1D2-4A4C-A10F-5E602248E777}" srcOrd="1" destOrd="0" presId="urn:microsoft.com/office/officeart/2008/layout/HorizontalMultiLevelHierarchy"/>
    <dgm:cxn modelId="{C2AB888A-46FB-42B9-BD09-10DCA20D8C74}" srcId="{61E2E965-477E-48B8-BB17-DA9B1EC063DE}" destId="{DB8DD5C8-AA2F-4394-AEBD-AB8F052FEA73}" srcOrd="0" destOrd="0" parTransId="{7C86EEB5-007D-4547-B787-A0954D524830}" sibTransId="{EF1062EC-5019-4B90-8EC5-063EA716111A}"/>
    <dgm:cxn modelId="{92D00B8B-9252-499D-AEAB-F1FFB0C8BADA}" type="presOf" srcId="{50EB8E9D-F49B-45B8-825E-07BAB80B5CA5}" destId="{36A3721B-4E02-482D-85C4-B57E29408E2B}" srcOrd="0" destOrd="0" presId="urn:microsoft.com/office/officeart/2008/layout/HorizontalMultiLevelHierarchy"/>
    <dgm:cxn modelId="{11094B8E-DD63-4FB9-8498-95780118A4B2}" type="presOf" srcId="{1533F3C7-318B-463F-A0B4-8F43CAC839B2}" destId="{FE4C21A2-9301-4936-A5AB-7CEACF1D9E97}" srcOrd="0" destOrd="0" presId="urn:microsoft.com/office/officeart/2008/layout/HorizontalMultiLevelHierarchy"/>
    <dgm:cxn modelId="{04C48692-07BD-4400-B533-8DB6A44EAB33}" srcId="{1533F3C7-318B-463F-A0B4-8F43CAC839B2}" destId="{61E2E965-477E-48B8-BB17-DA9B1EC063DE}" srcOrd="3" destOrd="0" parTransId="{4236B900-09DC-4D4D-841F-8EDCD9049507}" sibTransId="{DC5832BA-56D3-45E4-9024-CC67C03981AB}"/>
    <dgm:cxn modelId="{251D659A-B18E-4DFC-A3DA-8CED4862402B}" srcId="{D4C2B0C8-B24F-40B3-B272-E29FFAF8E140}" destId="{B393B487-790A-428A-B085-E951347411F9}" srcOrd="0" destOrd="0" parTransId="{58C052BE-5730-4B09-B7E0-C348942D4337}" sibTransId="{E807CA4B-A89E-4D61-A76A-DF02C2A03A59}"/>
    <dgm:cxn modelId="{129C2CAA-CF4D-4EC7-9E68-1D5BC15DEE7B}" type="presOf" srcId="{BA62ECFF-E3FD-45B8-8A10-74C2113FA885}" destId="{72A7D75A-C4CB-42EA-A7C4-E1EE63E5C3E0}" srcOrd="0" destOrd="0" presId="urn:microsoft.com/office/officeart/2008/layout/HorizontalMultiLevelHierarchy"/>
    <dgm:cxn modelId="{875D2BB1-F949-438F-8969-16FDAAFFEB88}" type="presOf" srcId="{BA62ECFF-E3FD-45B8-8A10-74C2113FA885}" destId="{26F20158-2C70-4450-B0CB-3464E78F76B4}" srcOrd="1" destOrd="0" presId="urn:microsoft.com/office/officeart/2008/layout/HorizontalMultiLevelHierarchy"/>
    <dgm:cxn modelId="{E917D5B1-4CBE-4B04-A24F-73628010D5EB}" type="presOf" srcId="{F33D63C2-9502-4B14-949C-F378D18DA684}" destId="{519818D9-CC24-4C1E-89C2-7E4642BBF5D4}" srcOrd="0" destOrd="0" presId="urn:microsoft.com/office/officeart/2008/layout/HorizontalMultiLevelHierarchy"/>
    <dgm:cxn modelId="{1F8E4DBA-7DB8-40D3-8C49-50CAF6F6C4CE}" type="presOf" srcId="{58C052BE-5730-4B09-B7E0-C348942D4337}" destId="{00692F6F-4C3D-4D32-B7C6-E16A40427E78}" srcOrd="1" destOrd="0" presId="urn:microsoft.com/office/officeart/2008/layout/HorizontalMultiLevelHierarchy"/>
    <dgm:cxn modelId="{65C831BB-F35D-45F2-85B1-2EA685FBB7CF}" type="presOf" srcId="{1A805AE4-5F3B-4809-9AD4-14887AB732ED}" destId="{9AB32F4A-CE8F-4D3E-9E81-946F2DF0299D}" srcOrd="1" destOrd="0" presId="urn:microsoft.com/office/officeart/2008/layout/HorizontalMultiLevelHierarchy"/>
    <dgm:cxn modelId="{F4C277BF-230F-4C2B-BE11-27F454CFFF42}" type="presOf" srcId="{80E4DADD-CE44-4A28-8443-1ADA3C8A47B6}" destId="{ABAC1207-686E-4421-90B2-6696F28E945D}" srcOrd="1" destOrd="0" presId="urn:microsoft.com/office/officeart/2008/layout/HorizontalMultiLevelHierarchy"/>
    <dgm:cxn modelId="{795000C2-5F7D-4E5E-AFE2-7D623387C534}" type="presOf" srcId="{A4182D08-CACA-4349-8072-FDF4B80BCC29}" destId="{BF086575-F3E9-4722-AC81-57E973E37B05}" srcOrd="0" destOrd="0" presId="urn:microsoft.com/office/officeart/2008/layout/HorizontalMultiLevelHierarchy"/>
    <dgm:cxn modelId="{824136C8-1F7C-424D-AD30-040F7F3ACEB4}" type="presOf" srcId="{7C86EEB5-007D-4547-B787-A0954D524830}" destId="{687B92C8-3EF2-4463-AB7E-818E7F107B9A}" srcOrd="1" destOrd="0" presId="urn:microsoft.com/office/officeart/2008/layout/HorizontalMultiLevelHierarchy"/>
    <dgm:cxn modelId="{793D3ECD-F23F-4E09-A0BA-1F0751C5F181}" srcId="{1533F3C7-318B-463F-A0B4-8F43CAC839B2}" destId="{D4C2B0C8-B24F-40B3-B272-E29FFAF8E140}" srcOrd="4" destOrd="0" parTransId="{60A31AF9-D0C7-43C8-951A-46B7F4AB0025}" sibTransId="{D72E6AD1-ED28-4D9E-8C63-D18921012552}"/>
    <dgm:cxn modelId="{B0DB30CE-DCBC-4035-8EDD-EF2F552C2B87}" type="presOf" srcId="{F33D63C2-9502-4B14-949C-F378D18DA684}" destId="{5468E5BA-5022-4C5E-8CE3-54D98172C1B5}" srcOrd="1" destOrd="0" presId="urn:microsoft.com/office/officeart/2008/layout/HorizontalMultiLevelHierarchy"/>
    <dgm:cxn modelId="{90B5FAD9-6C1C-4248-BE2D-B8BF1EF01C2F}" type="presOf" srcId="{5383A587-27A6-4A7F-B342-B6C1A8702ED9}" destId="{03812411-F4C0-46D2-A50E-7D09108BB1D3}" srcOrd="0" destOrd="0" presId="urn:microsoft.com/office/officeart/2008/layout/HorizontalMultiLevelHierarchy"/>
    <dgm:cxn modelId="{89DA4CE5-4A38-4D4D-A45D-C64C7EC97869}" type="presOf" srcId="{61E2E965-477E-48B8-BB17-DA9B1EC063DE}" destId="{E219B199-65A4-43FE-8D64-95BA59DC8C17}" srcOrd="0" destOrd="0" presId="urn:microsoft.com/office/officeart/2008/layout/HorizontalMultiLevelHierarchy"/>
    <dgm:cxn modelId="{EAC5E9E9-1012-4AB1-8DDE-2431B22C7927}" srcId="{1533F3C7-318B-463F-A0B4-8F43CAC839B2}" destId="{9731B5CC-D767-4AAB-B2F7-D94F3335D4A3}" srcOrd="2" destOrd="0" parTransId="{80E4DADD-CE44-4A28-8443-1ADA3C8A47B6}" sibTransId="{9CBDF666-DC9F-4BA1-AD66-58FF27C84EB5}"/>
    <dgm:cxn modelId="{BE1EA3F7-C4DF-4D55-8AF0-F490EB7194AB}" type="presOf" srcId="{58C052BE-5730-4B09-B7E0-C348942D4337}" destId="{9D260CC1-6354-4258-9359-B8DA7D6AFF28}" srcOrd="0" destOrd="0" presId="urn:microsoft.com/office/officeart/2008/layout/HorizontalMultiLevelHierarchy"/>
    <dgm:cxn modelId="{C9D460F8-B039-4D7E-9412-8E096A02A365}" srcId="{50EB8E9D-F49B-45B8-825E-07BAB80B5CA5}" destId="{710206F7-88B2-497B-89F3-ACB748987F43}" srcOrd="0" destOrd="0" parTransId="{1A805AE4-5F3B-4809-9AD4-14887AB732ED}" sibTransId="{4CB9E93B-2A29-4376-929B-B4BA6CA49D4B}"/>
    <dgm:cxn modelId="{91AC255A-7CDE-4B2A-BB97-CB13BFE25402}" type="presParOf" srcId="{C5C58B8F-4839-453B-A9FC-75E9E93E4A32}" destId="{9E7C1004-215E-4C9A-89EE-CB0AD6F8729E}" srcOrd="0" destOrd="0" presId="urn:microsoft.com/office/officeart/2008/layout/HorizontalMultiLevelHierarchy"/>
    <dgm:cxn modelId="{211D7874-2F54-4A00-A7B9-A5B1DBB12F5A}" type="presParOf" srcId="{9E7C1004-215E-4C9A-89EE-CB0AD6F8729E}" destId="{FE4C21A2-9301-4936-A5AB-7CEACF1D9E97}" srcOrd="0" destOrd="0" presId="urn:microsoft.com/office/officeart/2008/layout/HorizontalMultiLevelHierarchy"/>
    <dgm:cxn modelId="{CB2D3048-FF5B-410A-A3C7-25328B5C21DB}" type="presParOf" srcId="{9E7C1004-215E-4C9A-89EE-CB0AD6F8729E}" destId="{1FF8A010-C1A2-40A6-9A4A-5C379D8D946A}" srcOrd="1" destOrd="0" presId="urn:microsoft.com/office/officeart/2008/layout/HorizontalMultiLevelHierarchy"/>
    <dgm:cxn modelId="{9BDC7E33-6B92-44C5-9EF9-32C4B64F706C}" type="presParOf" srcId="{1FF8A010-C1A2-40A6-9A4A-5C379D8D946A}" destId="{519818D9-CC24-4C1E-89C2-7E4642BBF5D4}" srcOrd="0" destOrd="0" presId="urn:microsoft.com/office/officeart/2008/layout/HorizontalMultiLevelHierarchy"/>
    <dgm:cxn modelId="{D0271DB1-884C-416F-A325-53036194923F}" type="presParOf" srcId="{519818D9-CC24-4C1E-89C2-7E4642BBF5D4}" destId="{5468E5BA-5022-4C5E-8CE3-54D98172C1B5}" srcOrd="0" destOrd="0" presId="urn:microsoft.com/office/officeart/2008/layout/HorizontalMultiLevelHierarchy"/>
    <dgm:cxn modelId="{BEE2A9A2-5665-49D9-BAD5-3ED690A06C81}" type="presParOf" srcId="{1FF8A010-C1A2-40A6-9A4A-5C379D8D946A}" destId="{9584EA78-EFA5-4DDB-A465-2FB0AB80AA90}" srcOrd="1" destOrd="0" presId="urn:microsoft.com/office/officeart/2008/layout/HorizontalMultiLevelHierarchy"/>
    <dgm:cxn modelId="{818311F9-7728-4F25-843B-47FE3FF8658D}" type="presParOf" srcId="{9584EA78-EFA5-4DDB-A465-2FB0AB80AA90}" destId="{2DD45D01-00B4-40F7-A077-C1EAC2D501B5}" srcOrd="0" destOrd="0" presId="urn:microsoft.com/office/officeart/2008/layout/HorizontalMultiLevelHierarchy"/>
    <dgm:cxn modelId="{A2E90D7E-C76A-4ADC-A0CC-7883D3D23410}" type="presParOf" srcId="{9584EA78-EFA5-4DDB-A465-2FB0AB80AA90}" destId="{FB92EE03-41F9-4DA5-87AC-27D36442B167}" srcOrd="1" destOrd="0" presId="urn:microsoft.com/office/officeart/2008/layout/HorizontalMultiLevelHierarchy"/>
    <dgm:cxn modelId="{13DCDC17-6D28-498D-8B5E-E236B6F55291}" type="presParOf" srcId="{FB92EE03-41F9-4DA5-87AC-27D36442B167}" destId="{6254E82D-3969-4BCE-8608-F6C6D62FDB14}" srcOrd="0" destOrd="0" presId="urn:microsoft.com/office/officeart/2008/layout/HorizontalMultiLevelHierarchy"/>
    <dgm:cxn modelId="{F7CA3842-7792-4E19-BAED-7FB48436F507}" type="presParOf" srcId="{6254E82D-3969-4BCE-8608-F6C6D62FDB14}" destId="{A3A362DC-B28C-4032-A5CA-8FD37BBB79A8}" srcOrd="0" destOrd="0" presId="urn:microsoft.com/office/officeart/2008/layout/HorizontalMultiLevelHierarchy"/>
    <dgm:cxn modelId="{9BF8A53A-D7B6-4D75-970E-8DD896E10B07}" type="presParOf" srcId="{FB92EE03-41F9-4DA5-87AC-27D36442B167}" destId="{C65B5C92-1057-46A7-9901-411DF75652F7}" srcOrd="1" destOrd="0" presId="urn:microsoft.com/office/officeart/2008/layout/HorizontalMultiLevelHierarchy"/>
    <dgm:cxn modelId="{14D37017-CB02-4119-9D3C-3BA8FDEB24D9}" type="presParOf" srcId="{C65B5C92-1057-46A7-9901-411DF75652F7}" destId="{8317DBDA-4740-45D4-9EF1-4C1ABEC5F1DF}" srcOrd="0" destOrd="0" presId="urn:microsoft.com/office/officeart/2008/layout/HorizontalMultiLevelHierarchy"/>
    <dgm:cxn modelId="{2EDA1EFB-5068-4218-93AD-C42B5C563928}" type="presParOf" srcId="{C65B5C92-1057-46A7-9901-411DF75652F7}" destId="{737000D8-2443-4D83-9F08-1EE9350E7C47}" srcOrd="1" destOrd="0" presId="urn:microsoft.com/office/officeart/2008/layout/HorizontalMultiLevelHierarchy"/>
    <dgm:cxn modelId="{EA4D5EBA-EC91-4947-94C8-4DE28EB082FD}" type="presParOf" srcId="{1FF8A010-C1A2-40A6-9A4A-5C379D8D946A}" destId="{BF086575-F3E9-4722-AC81-57E973E37B05}" srcOrd="2" destOrd="0" presId="urn:microsoft.com/office/officeart/2008/layout/HorizontalMultiLevelHierarchy"/>
    <dgm:cxn modelId="{A3F98809-CB30-43B6-8188-E92CA76558B6}" type="presParOf" srcId="{BF086575-F3E9-4722-AC81-57E973E37B05}" destId="{23A56680-E5B0-456F-8FC7-A7E3A99A82B8}" srcOrd="0" destOrd="0" presId="urn:microsoft.com/office/officeart/2008/layout/HorizontalMultiLevelHierarchy"/>
    <dgm:cxn modelId="{98984971-86EE-4D49-947F-B210E90D04DF}" type="presParOf" srcId="{1FF8A010-C1A2-40A6-9A4A-5C379D8D946A}" destId="{8C97ACD7-787A-495D-A8DB-4E42A1B1161E}" srcOrd="3" destOrd="0" presId="urn:microsoft.com/office/officeart/2008/layout/HorizontalMultiLevelHierarchy"/>
    <dgm:cxn modelId="{9D832AC0-6292-42B5-B169-6C9DE25A4958}" type="presParOf" srcId="{8C97ACD7-787A-495D-A8DB-4E42A1B1161E}" destId="{36A3721B-4E02-482D-85C4-B57E29408E2B}" srcOrd="0" destOrd="0" presId="urn:microsoft.com/office/officeart/2008/layout/HorizontalMultiLevelHierarchy"/>
    <dgm:cxn modelId="{333FAD07-A70E-4F9D-B35F-73E25196EFED}" type="presParOf" srcId="{8C97ACD7-787A-495D-A8DB-4E42A1B1161E}" destId="{9DD4D890-A5AE-4491-84F5-47E7DD94C330}" srcOrd="1" destOrd="0" presId="urn:microsoft.com/office/officeart/2008/layout/HorizontalMultiLevelHierarchy"/>
    <dgm:cxn modelId="{7C3E0524-A04D-45D0-85EA-C25530F64C04}" type="presParOf" srcId="{9DD4D890-A5AE-4491-84F5-47E7DD94C330}" destId="{48673BF0-04FA-4B94-A4D4-8339622A0CFC}" srcOrd="0" destOrd="0" presId="urn:microsoft.com/office/officeart/2008/layout/HorizontalMultiLevelHierarchy"/>
    <dgm:cxn modelId="{E8A4F1E4-922B-471B-9FCF-756A61BCC241}" type="presParOf" srcId="{48673BF0-04FA-4B94-A4D4-8339622A0CFC}" destId="{9AB32F4A-CE8F-4D3E-9E81-946F2DF0299D}" srcOrd="0" destOrd="0" presId="urn:microsoft.com/office/officeart/2008/layout/HorizontalMultiLevelHierarchy"/>
    <dgm:cxn modelId="{3910B2F8-BCB7-4E4C-B923-D897FA212759}" type="presParOf" srcId="{9DD4D890-A5AE-4491-84F5-47E7DD94C330}" destId="{471DCA57-0C8F-4CED-823B-1E317C48623A}" srcOrd="1" destOrd="0" presId="urn:microsoft.com/office/officeart/2008/layout/HorizontalMultiLevelHierarchy"/>
    <dgm:cxn modelId="{7AE326F1-4FF4-4010-8798-AE0B77BA4D8D}" type="presParOf" srcId="{471DCA57-0C8F-4CED-823B-1E317C48623A}" destId="{3C3024CA-05EE-44E3-801C-7DBE361663F5}" srcOrd="0" destOrd="0" presId="urn:microsoft.com/office/officeart/2008/layout/HorizontalMultiLevelHierarchy"/>
    <dgm:cxn modelId="{5FBB61BD-BE15-4193-9928-9EE8597CCF8E}" type="presParOf" srcId="{471DCA57-0C8F-4CED-823B-1E317C48623A}" destId="{A719B5B0-B81F-4A7C-91BB-E623CEC40709}" srcOrd="1" destOrd="0" presId="urn:microsoft.com/office/officeart/2008/layout/HorizontalMultiLevelHierarchy"/>
    <dgm:cxn modelId="{7621E0D6-1D4A-4EA8-9659-7CA37A17586E}" type="presParOf" srcId="{1FF8A010-C1A2-40A6-9A4A-5C379D8D946A}" destId="{D0ED70BF-A5AB-427C-A77B-0FF7612EB823}" srcOrd="4" destOrd="0" presId="urn:microsoft.com/office/officeart/2008/layout/HorizontalMultiLevelHierarchy"/>
    <dgm:cxn modelId="{7530D8E8-93AB-42DA-A938-001ABA6689E0}" type="presParOf" srcId="{D0ED70BF-A5AB-427C-A77B-0FF7612EB823}" destId="{ABAC1207-686E-4421-90B2-6696F28E945D}" srcOrd="0" destOrd="0" presId="urn:microsoft.com/office/officeart/2008/layout/HorizontalMultiLevelHierarchy"/>
    <dgm:cxn modelId="{0B6A7C6E-5FF8-420F-97C9-97909AF3A152}" type="presParOf" srcId="{1FF8A010-C1A2-40A6-9A4A-5C379D8D946A}" destId="{035079CC-A049-448D-93DA-0EDD2F582CE9}" srcOrd="5" destOrd="0" presId="urn:microsoft.com/office/officeart/2008/layout/HorizontalMultiLevelHierarchy"/>
    <dgm:cxn modelId="{435DAA73-ED33-4B69-8205-0B6960A5572E}" type="presParOf" srcId="{035079CC-A049-448D-93DA-0EDD2F582CE9}" destId="{0236463A-4E17-4304-9FDA-5146B02E8FE2}" srcOrd="0" destOrd="0" presId="urn:microsoft.com/office/officeart/2008/layout/HorizontalMultiLevelHierarchy"/>
    <dgm:cxn modelId="{8058D692-F879-4DC9-A1C2-99B8908EA7F6}" type="presParOf" srcId="{035079CC-A049-448D-93DA-0EDD2F582CE9}" destId="{E0C5F4EF-A276-4F7D-86E4-1CB0723C17CD}" srcOrd="1" destOrd="0" presId="urn:microsoft.com/office/officeart/2008/layout/HorizontalMultiLevelHierarchy"/>
    <dgm:cxn modelId="{B70CAB4F-71A2-4DCA-9359-FD0514DFF4DC}" type="presParOf" srcId="{E0C5F4EF-A276-4F7D-86E4-1CB0723C17CD}" destId="{72A7D75A-C4CB-42EA-A7C4-E1EE63E5C3E0}" srcOrd="0" destOrd="0" presId="urn:microsoft.com/office/officeart/2008/layout/HorizontalMultiLevelHierarchy"/>
    <dgm:cxn modelId="{2F47E634-A685-4B9A-86AF-82E3C0CACA8A}" type="presParOf" srcId="{72A7D75A-C4CB-42EA-A7C4-E1EE63E5C3E0}" destId="{26F20158-2C70-4450-B0CB-3464E78F76B4}" srcOrd="0" destOrd="0" presId="urn:microsoft.com/office/officeart/2008/layout/HorizontalMultiLevelHierarchy"/>
    <dgm:cxn modelId="{FEFE9C0D-1F95-46A8-A2F1-0FF2161CD5BA}" type="presParOf" srcId="{E0C5F4EF-A276-4F7D-86E4-1CB0723C17CD}" destId="{68ACB24F-6FC6-49B2-A203-10086C36F00B}" srcOrd="1" destOrd="0" presId="urn:microsoft.com/office/officeart/2008/layout/HorizontalMultiLevelHierarchy"/>
    <dgm:cxn modelId="{FEDDCC7F-C04D-4620-85EF-BC213C09F003}" type="presParOf" srcId="{68ACB24F-6FC6-49B2-A203-10086C36F00B}" destId="{03812411-F4C0-46D2-A50E-7D09108BB1D3}" srcOrd="0" destOrd="0" presId="urn:microsoft.com/office/officeart/2008/layout/HorizontalMultiLevelHierarchy"/>
    <dgm:cxn modelId="{CA82B40F-1BB2-4427-A42E-E515E9AFBD9F}" type="presParOf" srcId="{68ACB24F-6FC6-49B2-A203-10086C36F00B}" destId="{DF3B3196-EB27-407B-9C64-983331AA49FC}" srcOrd="1" destOrd="0" presId="urn:microsoft.com/office/officeart/2008/layout/HorizontalMultiLevelHierarchy"/>
    <dgm:cxn modelId="{899403B0-6978-416A-916F-8E2146F5A187}" type="presParOf" srcId="{1FF8A010-C1A2-40A6-9A4A-5C379D8D946A}" destId="{A3AA6EE9-192B-4063-B332-537E228D4DF9}" srcOrd="6" destOrd="0" presId="urn:microsoft.com/office/officeart/2008/layout/HorizontalMultiLevelHierarchy"/>
    <dgm:cxn modelId="{1F3F4603-4228-4665-BEF0-86B191EC07F5}" type="presParOf" srcId="{A3AA6EE9-192B-4063-B332-537E228D4DF9}" destId="{924D1D1F-D1D2-4A4C-A10F-5E602248E777}" srcOrd="0" destOrd="0" presId="urn:microsoft.com/office/officeart/2008/layout/HorizontalMultiLevelHierarchy"/>
    <dgm:cxn modelId="{06A61EE9-1177-409E-BBCF-260218D52931}" type="presParOf" srcId="{1FF8A010-C1A2-40A6-9A4A-5C379D8D946A}" destId="{51DEE0F2-16AA-4BBC-A7F1-D6725BEC0F66}" srcOrd="7" destOrd="0" presId="urn:microsoft.com/office/officeart/2008/layout/HorizontalMultiLevelHierarchy"/>
    <dgm:cxn modelId="{0D648811-721F-4E1D-BDEB-75F9CE6F9A9C}" type="presParOf" srcId="{51DEE0F2-16AA-4BBC-A7F1-D6725BEC0F66}" destId="{E219B199-65A4-43FE-8D64-95BA59DC8C17}" srcOrd="0" destOrd="0" presId="urn:microsoft.com/office/officeart/2008/layout/HorizontalMultiLevelHierarchy"/>
    <dgm:cxn modelId="{7C4552CD-F73C-441A-8C23-26596C87D1B8}" type="presParOf" srcId="{51DEE0F2-16AA-4BBC-A7F1-D6725BEC0F66}" destId="{15CBB077-615A-4D26-BA5D-E740FD72FB1F}" srcOrd="1" destOrd="0" presId="urn:microsoft.com/office/officeart/2008/layout/HorizontalMultiLevelHierarchy"/>
    <dgm:cxn modelId="{BCC2A263-A466-4902-8A13-57F7CB0A998B}" type="presParOf" srcId="{15CBB077-615A-4D26-BA5D-E740FD72FB1F}" destId="{33833449-56CF-46A8-AEA9-342F5C198E4B}" srcOrd="0" destOrd="0" presId="urn:microsoft.com/office/officeart/2008/layout/HorizontalMultiLevelHierarchy"/>
    <dgm:cxn modelId="{E6178C7D-1D8A-4405-A8CF-A27AEE2CB76D}" type="presParOf" srcId="{33833449-56CF-46A8-AEA9-342F5C198E4B}" destId="{687B92C8-3EF2-4463-AB7E-818E7F107B9A}" srcOrd="0" destOrd="0" presId="urn:microsoft.com/office/officeart/2008/layout/HorizontalMultiLevelHierarchy"/>
    <dgm:cxn modelId="{C9E98A32-6241-4BDC-B8A1-D8C689700DB9}" type="presParOf" srcId="{15CBB077-615A-4D26-BA5D-E740FD72FB1F}" destId="{30C59D7B-DC60-4169-9B23-82DA697FDA9D}" srcOrd="1" destOrd="0" presId="urn:microsoft.com/office/officeart/2008/layout/HorizontalMultiLevelHierarchy"/>
    <dgm:cxn modelId="{EF28EBE4-C7CA-4C46-8C4D-B8712659D36F}" type="presParOf" srcId="{30C59D7B-DC60-4169-9B23-82DA697FDA9D}" destId="{EA57A6E1-A3DA-47CB-93DA-C6232EC08151}" srcOrd="0" destOrd="0" presId="urn:microsoft.com/office/officeart/2008/layout/HorizontalMultiLevelHierarchy"/>
    <dgm:cxn modelId="{97FB5A9C-09D0-4259-BA28-09C21365E66E}" type="presParOf" srcId="{30C59D7B-DC60-4169-9B23-82DA697FDA9D}" destId="{AA918B94-9041-4DA0-8813-17D9CFE0AA30}" srcOrd="1" destOrd="0" presId="urn:microsoft.com/office/officeart/2008/layout/HorizontalMultiLevelHierarchy"/>
    <dgm:cxn modelId="{A3E727DE-16B8-4431-A92B-345D000D66D9}" type="presParOf" srcId="{1FF8A010-C1A2-40A6-9A4A-5C379D8D946A}" destId="{375A2358-27BE-41FB-BA07-E02AF984AC4C}" srcOrd="8" destOrd="0" presId="urn:microsoft.com/office/officeart/2008/layout/HorizontalMultiLevelHierarchy"/>
    <dgm:cxn modelId="{F534448F-043C-4EB6-897D-77DDD8B79E7E}" type="presParOf" srcId="{375A2358-27BE-41FB-BA07-E02AF984AC4C}" destId="{CECB6663-752B-4163-AE61-71E517D708AB}" srcOrd="0" destOrd="0" presId="urn:microsoft.com/office/officeart/2008/layout/HorizontalMultiLevelHierarchy"/>
    <dgm:cxn modelId="{9DA9F331-4E21-4F91-99FD-B7B6AD0A6526}" type="presParOf" srcId="{1FF8A010-C1A2-40A6-9A4A-5C379D8D946A}" destId="{97C04224-CBEE-4A5F-984A-B3A058E73AAE}" srcOrd="9" destOrd="0" presId="urn:microsoft.com/office/officeart/2008/layout/HorizontalMultiLevelHierarchy"/>
    <dgm:cxn modelId="{F524FB4E-1D43-454C-A95F-743436EFEBFC}" type="presParOf" srcId="{97C04224-CBEE-4A5F-984A-B3A058E73AAE}" destId="{B7D87393-7E3D-4394-A6DD-F112FA914952}" srcOrd="0" destOrd="0" presId="urn:microsoft.com/office/officeart/2008/layout/HorizontalMultiLevelHierarchy"/>
    <dgm:cxn modelId="{73CF2090-F775-4B05-84E7-0103D0AD2A1B}" type="presParOf" srcId="{97C04224-CBEE-4A5F-984A-B3A058E73AAE}" destId="{74C2DD4D-51A5-4C61-ACE2-E2BA5E3CD262}" srcOrd="1" destOrd="0" presId="urn:microsoft.com/office/officeart/2008/layout/HorizontalMultiLevelHierarchy"/>
    <dgm:cxn modelId="{780A1EA7-E2D0-4129-AACF-F908B0DCA253}" type="presParOf" srcId="{74C2DD4D-51A5-4C61-ACE2-E2BA5E3CD262}" destId="{9D260CC1-6354-4258-9359-B8DA7D6AFF28}" srcOrd="0" destOrd="0" presId="urn:microsoft.com/office/officeart/2008/layout/HorizontalMultiLevelHierarchy"/>
    <dgm:cxn modelId="{BC6E6163-0079-4F4C-AA04-B8A88F5955B0}" type="presParOf" srcId="{9D260CC1-6354-4258-9359-B8DA7D6AFF28}" destId="{00692F6F-4C3D-4D32-B7C6-E16A40427E78}" srcOrd="0" destOrd="0" presId="urn:microsoft.com/office/officeart/2008/layout/HorizontalMultiLevelHierarchy"/>
    <dgm:cxn modelId="{2003ABB0-78AB-408C-9FF7-7454CFB2CEFE}" type="presParOf" srcId="{74C2DD4D-51A5-4C61-ACE2-E2BA5E3CD262}" destId="{9F664666-D2EE-40AB-8800-ED4BE326CE5E}" srcOrd="1" destOrd="0" presId="urn:microsoft.com/office/officeart/2008/layout/HorizontalMultiLevelHierarchy"/>
    <dgm:cxn modelId="{5CA79F04-E671-4BD7-8B05-FB6EBF2C64BA}" type="presParOf" srcId="{9F664666-D2EE-40AB-8800-ED4BE326CE5E}" destId="{7D46A6EC-2A18-4F41-9AC7-323447458EE5}" srcOrd="0" destOrd="0" presId="urn:microsoft.com/office/officeart/2008/layout/HorizontalMultiLevelHierarchy"/>
    <dgm:cxn modelId="{8C639D46-AB23-4E46-8B94-8DA079C4AE57}" type="presParOf" srcId="{9F664666-D2EE-40AB-8800-ED4BE326CE5E}" destId="{AE9FA65B-BAA2-43DF-B922-8C16984E124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FCDD2-BE3D-4B6E-9AC1-DD9AFED5326C}">
      <dsp:nvSpPr>
        <dsp:cNvPr id="0" name=""/>
        <dsp:cNvSpPr/>
      </dsp:nvSpPr>
      <dsp:spPr>
        <a:xfrm>
          <a:off x="856470" y="3093667"/>
          <a:ext cx="1344790" cy="672395"/>
        </a:xfrm>
        <a:prstGeom prst="roundRect">
          <a:avLst>
            <a:gd name="adj" fmla="val 10000"/>
          </a:avLst>
        </a:prstGeom>
        <a:solidFill>
          <a:schemeClr val="tx2">
            <a:lumMod val="75000"/>
          </a:schemeClr>
        </a:solidFill>
        <a:ln w="190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RETENÇÃO </a:t>
          </a:r>
        </a:p>
        <a:p>
          <a:pPr marL="0" lvl="0" indent="0" algn="ctr" defTabSz="533400">
            <a:lnSpc>
              <a:spcPct val="90000"/>
            </a:lnSpc>
            <a:spcBef>
              <a:spcPct val="0"/>
            </a:spcBef>
            <a:spcAft>
              <a:spcPct val="35000"/>
            </a:spcAft>
            <a:buNone/>
          </a:pPr>
          <a:r>
            <a:rPr lang="en-US" sz="1200" b="1" kern="1200" dirty="0">
              <a:latin typeface="+mj-lt"/>
            </a:rPr>
            <a:t> INSS</a:t>
          </a:r>
        </a:p>
      </dsp:txBody>
      <dsp:txXfrm>
        <a:off x="876164" y="3113361"/>
        <a:ext cx="1305402" cy="633007"/>
      </dsp:txXfrm>
    </dsp:sp>
    <dsp:sp modelId="{99D20CA7-2E7D-4C67-AE57-618985591A52}">
      <dsp:nvSpPr>
        <dsp:cNvPr id="0" name=""/>
        <dsp:cNvSpPr/>
      </dsp:nvSpPr>
      <dsp:spPr>
        <a:xfrm rot="17132988">
          <a:off x="1466928" y="2453354"/>
          <a:ext cx="2006580" cy="19885"/>
        </a:xfrm>
        <a:custGeom>
          <a:avLst/>
          <a:gdLst/>
          <a:ahLst/>
          <a:cxnLst/>
          <a:rect l="0" t="0" r="0" b="0"/>
          <a:pathLst>
            <a:path>
              <a:moveTo>
                <a:pt x="0" y="9942"/>
              </a:moveTo>
              <a:lnTo>
                <a:pt x="2006580" y="9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2420054" y="2413132"/>
        <a:ext cx="100329" cy="100329"/>
      </dsp:txXfrm>
    </dsp:sp>
    <dsp:sp modelId="{9FC61AA9-883D-4E2A-A48C-E0CE97C61874}">
      <dsp:nvSpPr>
        <dsp:cNvPr id="0" name=""/>
        <dsp:cNvSpPr/>
      </dsp:nvSpPr>
      <dsp:spPr>
        <a:xfrm>
          <a:off x="2739176" y="1160531"/>
          <a:ext cx="1344790" cy="672395"/>
        </a:xfrm>
        <a:prstGeom prst="rect">
          <a:avLst/>
        </a:prstGeom>
        <a:solidFill>
          <a:schemeClr val="tx2">
            <a:lumMod val="60000"/>
            <a:lumOff val="4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mj-lt"/>
            </a:rPr>
            <a:t>Pessoa </a:t>
          </a:r>
          <a:r>
            <a:rPr lang="en-US" sz="1200" b="1" kern="1200" dirty="0" err="1">
              <a:solidFill>
                <a:schemeClr val="tx1"/>
              </a:solidFill>
              <a:latin typeface="+mj-lt"/>
            </a:rPr>
            <a:t>Fisíca</a:t>
          </a:r>
          <a:r>
            <a:rPr lang="en-US" sz="1200" b="1" kern="1200" dirty="0">
              <a:solidFill>
                <a:schemeClr val="tx1"/>
              </a:solidFill>
              <a:latin typeface="+mj-lt"/>
            </a:rPr>
            <a:t> </a:t>
          </a:r>
        </a:p>
      </dsp:txBody>
      <dsp:txXfrm>
        <a:off x="2739176" y="1160531"/>
        <a:ext cx="1344790" cy="672395"/>
      </dsp:txXfrm>
    </dsp:sp>
    <dsp:sp modelId="{F7A675C9-D257-4BCF-A49D-109211E36BA5}">
      <dsp:nvSpPr>
        <dsp:cNvPr id="0" name=""/>
        <dsp:cNvSpPr/>
      </dsp:nvSpPr>
      <dsp:spPr>
        <a:xfrm rot="18289469">
          <a:off x="3881948" y="1100159"/>
          <a:ext cx="941953" cy="19885"/>
        </a:xfrm>
        <a:custGeom>
          <a:avLst/>
          <a:gdLst/>
          <a:ahLst/>
          <a:cxnLst/>
          <a:rect l="0" t="0" r="0" b="0"/>
          <a:pathLst>
            <a:path>
              <a:moveTo>
                <a:pt x="0" y="9942"/>
              </a:moveTo>
              <a:lnTo>
                <a:pt x="941953"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29376" y="1086553"/>
        <a:ext cx="47097" cy="47097"/>
      </dsp:txXfrm>
    </dsp:sp>
    <dsp:sp modelId="{A5E5953F-233C-4E18-B922-1A91A5C96CA6}">
      <dsp:nvSpPr>
        <dsp:cNvPr id="0" name=""/>
        <dsp:cNvSpPr/>
      </dsp:nvSpPr>
      <dsp:spPr>
        <a:xfrm>
          <a:off x="4621883" y="387277"/>
          <a:ext cx="1344790" cy="672395"/>
        </a:xfrm>
        <a:prstGeom prst="rect">
          <a:avLst/>
        </a:prstGeom>
        <a:solidFill>
          <a:schemeClr val="tx2">
            <a:lumMod val="60000"/>
            <a:lumOff val="4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latin typeface="+mj-lt"/>
            </a:rPr>
            <a:t>Trabalhador</a:t>
          </a:r>
          <a:r>
            <a:rPr lang="en-US" sz="1200" b="1" kern="1200" dirty="0">
              <a:solidFill>
                <a:schemeClr val="tx1"/>
              </a:solidFill>
              <a:latin typeface="+mj-lt"/>
            </a:rPr>
            <a:t> </a:t>
          </a:r>
        </a:p>
        <a:p>
          <a:pPr marL="0" lvl="0" indent="0" algn="ctr" defTabSz="533400">
            <a:lnSpc>
              <a:spcPct val="90000"/>
            </a:lnSpc>
            <a:spcBef>
              <a:spcPct val="0"/>
            </a:spcBef>
            <a:spcAft>
              <a:spcPct val="35000"/>
            </a:spcAft>
            <a:buNone/>
          </a:pPr>
          <a:r>
            <a:rPr lang="en-US" sz="1200" b="1" kern="1200" dirty="0" err="1">
              <a:solidFill>
                <a:schemeClr val="tx1"/>
              </a:solidFill>
              <a:latin typeface="+mj-lt"/>
            </a:rPr>
            <a:t>autônomo</a:t>
          </a:r>
          <a:endParaRPr lang="en-US" sz="1200" b="1" kern="1200" dirty="0">
            <a:solidFill>
              <a:schemeClr val="tx1"/>
            </a:solidFill>
            <a:latin typeface="+mj-lt"/>
          </a:endParaRPr>
        </a:p>
      </dsp:txBody>
      <dsp:txXfrm>
        <a:off x="4621883" y="387277"/>
        <a:ext cx="1344790" cy="672395"/>
      </dsp:txXfrm>
    </dsp:sp>
    <dsp:sp modelId="{4F95C4A4-2402-453C-BEC8-327383A07075}">
      <dsp:nvSpPr>
        <dsp:cNvPr id="0" name=""/>
        <dsp:cNvSpPr/>
      </dsp:nvSpPr>
      <dsp:spPr>
        <a:xfrm rot="19457599">
          <a:off x="5904408" y="520218"/>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513600"/>
        <a:ext cx="33122" cy="33122"/>
      </dsp:txXfrm>
    </dsp:sp>
    <dsp:sp modelId="{209F8769-5354-4B27-928B-A118D7F8E49C}">
      <dsp:nvSpPr>
        <dsp:cNvPr id="0" name=""/>
        <dsp:cNvSpPr/>
      </dsp:nvSpPr>
      <dsp:spPr>
        <a:xfrm>
          <a:off x="6504589" y="650"/>
          <a:ext cx="1344790" cy="672395"/>
        </a:xfrm>
        <a:prstGeom prst="rect">
          <a:avLst/>
        </a:prstGeom>
        <a:solidFill>
          <a:schemeClr val="tx2">
            <a:lumMod val="60000"/>
            <a:lumOff val="4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latin typeface="+mj-lt"/>
            </a:rPr>
            <a:t>Retenção</a:t>
          </a:r>
          <a:r>
            <a:rPr lang="en-US" sz="1200" b="1" kern="1200" dirty="0">
              <a:solidFill>
                <a:schemeClr val="tx1"/>
              </a:solidFill>
              <a:latin typeface="+mj-lt"/>
            </a:rPr>
            <a:t> </a:t>
          </a:r>
        </a:p>
        <a:p>
          <a:pPr marL="0" lvl="0" indent="0" algn="ctr" defTabSz="533400">
            <a:lnSpc>
              <a:spcPct val="90000"/>
            </a:lnSpc>
            <a:spcBef>
              <a:spcPct val="0"/>
            </a:spcBef>
            <a:spcAft>
              <a:spcPct val="35000"/>
            </a:spcAft>
            <a:buNone/>
          </a:pPr>
          <a:r>
            <a:rPr lang="en-US" sz="1200" b="1" kern="1200" dirty="0">
              <a:solidFill>
                <a:schemeClr val="tx1"/>
              </a:solidFill>
              <a:latin typeface="+mj-lt"/>
            </a:rPr>
            <a:t>INSS 11%</a:t>
          </a:r>
        </a:p>
      </dsp:txBody>
      <dsp:txXfrm>
        <a:off x="6504589" y="650"/>
        <a:ext cx="1344790" cy="672395"/>
      </dsp:txXfrm>
    </dsp:sp>
    <dsp:sp modelId="{85819AFC-15CA-40E0-8CDD-600A3D6F5B01}">
      <dsp:nvSpPr>
        <dsp:cNvPr id="0" name=""/>
        <dsp:cNvSpPr/>
      </dsp:nvSpPr>
      <dsp:spPr>
        <a:xfrm rot="2142401">
          <a:off x="5904408" y="906845"/>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900227"/>
        <a:ext cx="33122" cy="33122"/>
      </dsp:txXfrm>
    </dsp:sp>
    <dsp:sp modelId="{37DD8023-8EAD-46BE-BE6C-14D78D8E61BC}">
      <dsp:nvSpPr>
        <dsp:cNvPr id="0" name=""/>
        <dsp:cNvSpPr/>
      </dsp:nvSpPr>
      <dsp:spPr>
        <a:xfrm>
          <a:off x="6504589" y="773904"/>
          <a:ext cx="1344790" cy="672395"/>
        </a:xfrm>
        <a:prstGeom prst="rect">
          <a:avLst/>
        </a:prstGeom>
        <a:solidFill>
          <a:schemeClr val="tx2">
            <a:lumMod val="60000"/>
            <a:lumOff val="4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mj-lt"/>
            </a:rPr>
            <a:t>Base de </a:t>
          </a:r>
          <a:r>
            <a:rPr lang="en-US" sz="1200" b="1" kern="1200" dirty="0" err="1">
              <a:solidFill>
                <a:schemeClr val="tx1"/>
              </a:solidFill>
              <a:latin typeface="+mj-lt"/>
            </a:rPr>
            <a:t>Cálculo</a:t>
          </a:r>
          <a:endParaRPr lang="en-US" sz="1200" b="1" kern="1200" dirty="0">
            <a:solidFill>
              <a:schemeClr val="tx1"/>
            </a:solidFill>
            <a:latin typeface="+mj-lt"/>
          </a:endParaRPr>
        </a:p>
      </dsp:txBody>
      <dsp:txXfrm>
        <a:off x="6504589" y="773904"/>
        <a:ext cx="1344790" cy="672395"/>
      </dsp:txXfrm>
    </dsp:sp>
    <dsp:sp modelId="{FEF76520-C9A4-487F-949D-943785590398}">
      <dsp:nvSpPr>
        <dsp:cNvPr id="0" name=""/>
        <dsp:cNvSpPr/>
      </dsp:nvSpPr>
      <dsp:spPr>
        <a:xfrm rot="3310531">
          <a:off x="3881948" y="1873413"/>
          <a:ext cx="941953" cy="19885"/>
        </a:xfrm>
        <a:custGeom>
          <a:avLst/>
          <a:gdLst/>
          <a:ahLst/>
          <a:cxnLst/>
          <a:rect l="0" t="0" r="0" b="0"/>
          <a:pathLst>
            <a:path>
              <a:moveTo>
                <a:pt x="0" y="9942"/>
              </a:moveTo>
              <a:lnTo>
                <a:pt x="941953"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29376" y="1859807"/>
        <a:ext cx="47097" cy="47097"/>
      </dsp:txXfrm>
    </dsp:sp>
    <dsp:sp modelId="{D1BCA6E4-91BC-4ECC-9F72-D7A86F3177E7}">
      <dsp:nvSpPr>
        <dsp:cNvPr id="0" name=""/>
        <dsp:cNvSpPr/>
      </dsp:nvSpPr>
      <dsp:spPr>
        <a:xfrm>
          <a:off x="4621883" y="1933785"/>
          <a:ext cx="1344790" cy="672395"/>
        </a:xfrm>
        <a:prstGeom prst="rect">
          <a:avLst/>
        </a:prstGeom>
        <a:solidFill>
          <a:schemeClr val="tx2">
            <a:lumMod val="60000"/>
            <a:lumOff val="4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latin typeface="+mj-lt"/>
            </a:rPr>
            <a:t>Transportador</a:t>
          </a:r>
          <a:r>
            <a:rPr lang="en-US" sz="1200" b="1" kern="1200" dirty="0">
              <a:solidFill>
                <a:schemeClr val="tx1"/>
              </a:solidFill>
              <a:latin typeface="+mj-lt"/>
            </a:rPr>
            <a:t> </a:t>
          </a:r>
        </a:p>
        <a:p>
          <a:pPr marL="0" lvl="0" indent="0" algn="ctr" defTabSz="533400">
            <a:lnSpc>
              <a:spcPct val="90000"/>
            </a:lnSpc>
            <a:spcBef>
              <a:spcPct val="0"/>
            </a:spcBef>
            <a:spcAft>
              <a:spcPct val="35000"/>
            </a:spcAft>
            <a:buNone/>
          </a:pPr>
          <a:r>
            <a:rPr lang="en-US" sz="1200" b="1" kern="1200" dirty="0" err="1">
              <a:solidFill>
                <a:schemeClr val="tx1"/>
              </a:solidFill>
              <a:latin typeface="+mj-lt"/>
            </a:rPr>
            <a:t>Autônomo</a:t>
          </a:r>
          <a:endParaRPr lang="en-US" sz="1200" b="1" kern="1200" dirty="0">
            <a:solidFill>
              <a:schemeClr val="tx1"/>
            </a:solidFill>
            <a:latin typeface="+mj-lt"/>
          </a:endParaRPr>
        </a:p>
      </dsp:txBody>
      <dsp:txXfrm>
        <a:off x="4621883" y="1933785"/>
        <a:ext cx="1344790" cy="672395"/>
      </dsp:txXfrm>
    </dsp:sp>
    <dsp:sp modelId="{3D14104C-A0F5-40CC-BB7A-CF896FCBBCBC}">
      <dsp:nvSpPr>
        <dsp:cNvPr id="0" name=""/>
        <dsp:cNvSpPr/>
      </dsp:nvSpPr>
      <dsp:spPr>
        <a:xfrm rot="19457599">
          <a:off x="5904408" y="2066727"/>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2060108"/>
        <a:ext cx="33122" cy="33122"/>
      </dsp:txXfrm>
    </dsp:sp>
    <dsp:sp modelId="{6B300676-3350-4DCA-BE92-65BA57C3A479}">
      <dsp:nvSpPr>
        <dsp:cNvPr id="0" name=""/>
        <dsp:cNvSpPr/>
      </dsp:nvSpPr>
      <dsp:spPr>
        <a:xfrm>
          <a:off x="6504589" y="1547158"/>
          <a:ext cx="1344790" cy="672395"/>
        </a:xfrm>
        <a:prstGeom prst="rect">
          <a:avLst/>
        </a:prstGeom>
        <a:solidFill>
          <a:schemeClr val="tx2">
            <a:lumMod val="60000"/>
            <a:lumOff val="4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latin typeface="+mj-lt"/>
            </a:rPr>
            <a:t>Retenção</a:t>
          </a:r>
          <a:r>
            <a:rPr lang="en-US" sz="1200" b="1" kern="1200" dirty="0">
              <a:solidFill>
                <a:schemeClr val="tx1"/>
              </a:solidFill>
              <a:latin typeface="+mj-lt"/>
            </a:rPr>
            <a:t> </a:t>
          </a:r>
        </a:p>
        <a:p>
          <a:pPr marL="0" lvl="0" indent="0" algn="ctr" defTabSz="533400">
            <a:lnSpc>
              <a:spcPct val="90000"/>
            </a:lnSpc>
            <a:spcBef>
              <a:spcPct val="0"/>
            </a:spcBef>
            <a:spcAft>
              <a:spcPct val="35000"/>
            </a:spcAft>
            <a:buNone/>
          </a:pPr>
          <a:r>
            <a:rPr lang="en-US" sz="1200" b="1" kern="1200" dirty="0">
              <a:solidFill>
                <a:schemeClr val="tx1"/>
              </a:solidFill>
              <a:latin typeface="+mj-lt"/>
            </a:rPr>
            <a:t>INSS 11%</a:t>
          </a:r>
        </a:p>
        <a:p>
          <a:pPr marL="0" lvl="0" indent="0" algn="ctr" defTabSz="533400">
            <a:lnSpc>
              <a:spcPct val="90000"/>
            </a:lnSpc>
            <a:spcBef>
              <a:spcPct val="0"/>
            </a:spcBef>
            <a:spcAft>
              <a:spcPct val="35000"/>
            </a:spcAft>
            <a:buNone/>
          </a:pPr>
          <a:endParaRPr lang="en-US" sz="1200" b="1" kern="1200" dirty="0">
            <a:solidFill>
              <a:schemeClr val="tx1"/>
            </a:solidFill>
            <a:latin typeface="+mj-lt"/>
          </a:endParaRPr>
        </a:p>
      </dsp:txBody>
      <dsp:txXfrm>
        <a:off x="6504589" y="1547158"/>
        <a:ext cx="1344790" cy="672395"/>
      </dsp:txXfrm>
    </dsp:sp>
    <dsp:sp modelId="{AA416DF4-87C1-41ED-A3BA-C1BF2F566610}">
      <dsp:nvSpPr>
        <dsp:cNvPr id="0" name=""/>
        <dsp:cNvSpPr/>
      </dsp:nvSpPr>
      <dsp:spPr>
        <a:xfrm rot="2142401">
          <a:off x="5904408" y="2453354"/>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2446735"/>
        <a:ext cx="33122" cy="33122"/>
      </dsp:txXfrm>
    </dsp:sp>
    <dsp:sp modelId="{AC5789BC-85FE-41ED-BF25-ABCD4B465BAE}">
      <dsp:nvSpPr>
        <dsp:cNvPr id="0" name=""/>
        <dsp:cNvSpPr/>
      </dsp:nvSpPr>
      <dsp:spPr>
        <a:xfrm>
          <a:off x="6504589" y="2320412"/>
          <a:ext cx="1344790" cy="672395"/>
        </a:xfrm>
        <a:prstGeom prst="rect">
          <a:avLst/>
        </a:prstGeom>
        <a:solidFill>
          <a:schemeClr val="tx2">
            <a:lumMod val="60000"/>
            <a:lumOff val="4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mj-lt"/>
            </a:rPr>
            <a:t>Base de </a:t>
          </a:r>
          <a:r>
            <a:rPr lang="en-US" sz="1200" b="1" kern="1200" dirty="0" err="1">
              <a:solidFill>
                <a:schemeClr val="tx1"/>
              </a:solidFill>
              <a:latin typeface="+mj-lt"/>
            </a:rPr>
            <a:t>Cálculo</a:t>
          </a:r>
          <a:r>
            <a:rPr lang="en-US" sz="1200" b="1" kern="1200" dirty="0">
              <a:solidFill>
                <a:schemeClr val="tx1"/>
              </a:solidFill>
              <a:latin typeface="+mj-lt"/>
            </a:rPr>
            <a:t> </a:t>
          </a:r>
        </a:p>
        <a:p>
          <a:pPr marL="0" lvl="0" indent="0" algn="ctr" defTabSz="533400">
            <a:lnSpc>
              <a:spcPct val="90000"/>
            </a:lnSpc>
            <a:spcBef>
              <a:spcPct val="0"/>
            </a:spcBef>
            <a:spcAft>
              <a:spcPct val="35000"/>
            </a:spcAft>
            <a:buNone/>
          </a:pPr>
          <a:r>
            <a:rPr lang="en-US" sz="1200" b="1" kern="1200" dirty="0">
              <a:solidFill>
                <a:schemeClr val="tx1"/>
              </a:solidFill>
              <a:latin typeface="+mj-lt"/>
            </a:rPr>
            <a:t>SEST SENAT</a:t>
          </a:r>
        </a:p>
      </dsp:txBody>
      <dsp:txXfrm>
        <a:off x="6504589" y="2320412"/>
        <a:ext cx="1344790" cy="672395"/>
      </dsp:txXfrm>
    </dsp:sp>
    <dsp:sp modelId="{61EBF85C-56BB-4EB3-B6E2-AF01D5D9D64C}">
      <dsp:nvSpPr>
        <dsp:cNvPr id="0" name=""/>
        <dsp:cNvSpPr/>
      </dsp:nvSpPr>
      <dsp:spPr>
        <a:xfrm rot="3907178">
          <a:off x="1830946" y="3999862"/>
          <a:ext cx="1278545" cy="19885"/>
        </a:xfrm>
        <a:custGeom>
          <a:avLst/>
          <a:gdLst/>
          <a:ahLst/>
          <a:cxnLst/>
          <a:rect l="0" t="0" r="0" b="0"/>
          <a:pathLst>
            <a:path>
              <a:moveTo>
                <a:pt x="0" y="9942"/>
              </a:moveTo>
              <a:lnTo>
                <a:pt x="1278545" y="9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38255" y="3977841"/>
        <a:ext cx="63927" cy="63927"/>
      </dsp:txXfrm>
    </dsp:sp>
    <dsp:sp modelId="{C7B6617D-4C31-4DFD-8B7E-3D2EB8EDAD36}">
      <dsp:nvSpPr>
        <dsp:cNvPr id="0" name=""/>
        <dsp:cNvSpPr/>
      </dsp:nvSpPr>
      <dsp:spPr>
        <a:xfrm>
          <a:off x="2739176" y="4253548"/>
          <a:ext cx="1344790" cy="672395"/>
        </a:xfrm>
        <a:prstGeom prst="rect">
          <a:avLst/>
        </a:prstGeom>
        <a:solidFill>
          <a:schemeClr val="accent3">
            <a:lumMod val="75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Pessoa </a:t>
          </a:r>
          <a:r>
            <a:rPr lang="en-US" sz="1200" b="1" kern="1200" dirty="0" err="1">
              <a:latin typeface="+mj-lt"/>
            </a:rPr>
            <a:t>Jurídica</a:t>
          </a:r>
          <a:r>
            <a:rPr lang="en-US" sz="1200" b="1" kern="1200" dirty="0">
              <a:latin typeface="+mj-lt"/>
            </a:rPr>
            <a:t> </a:t>
          </a:r>
        </a:p>
      </dsp:txBody>
      <dsp:txXfrm>
        <a:off x="2739176" y="4253548"/>
        <a:ext cx="1344790" cy="672395"/>
      </dsp:txXfrm>
    </dsp:sp>
    <dsp:sp modelId="{C8E17F4B-D565-42BE-8132-8DD546CE6015}">
      <dsp:nvSpPr>
        <dsp:cNvPr id="0" name=""/>
        <dsp:cNvSpPr/>
      </dsp:nvSpPr>
      <dsp:spPr>
        <a:xfrm rot="18289469">
          <a:off x="3881948" y="4193176"/>
          <a:ext cx="941953" cy="19885"/>
        </a:xfrm>
        <a:custGeom>
          <a:avLst/>
          <a:gdLst/>
          <a:ahLst/>
          <a:cxnLst/>
          <a:rect l="0" t="0" r="0" b="0"/>
          <a:pathLst>
            <a:path>
              <a:moveTo>
                <a:pt x="0" y="9942"/>
              </a:moveTo>
              <a:lnTo>
                <a:pt x="941953"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29376" y="4179570"/>
        <a:ext cx="47097" cy="47097"/>
      </dsp:txXfrm>
    </dsp:sp>
    <dsp:sp modelId="{C9F87C6B-6959-4C8A-BC24-9B31C40DEF13}">
      <dsp:nvSpPr>
        <dsp:cNvPr id="0" name=""/>
        <dsp:cNvSpPr/>
      </dsp:nvSpPr>
      <dsp:spPr>
        <a:xfrm>
          <a:off x="4621883" y="3480294"/>
          <a:ext cx="1344790" cy="672395"/>
        </a:xfrm>
        <a:prstGeom prst="rect">
          <a:avLst/>
        </a:prstGeom>
        <a:solidFill>
          <a:schemeClr val="accent3">
            <a:lumMod val="75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EMPREITADA DE </a:t>
          </a:r>
        </a:p>
        <a:p>
          <a:pPr marL="0" lvl="0" indent="0" algn="ctr" defTabSz="533400">
            <a:lnSpc>
              <a:spcPct val="90000"/>
            </a:lnSpc>
            <a:spcBef>
              <a:spcPct val="0"/>
            </a:spcBef>
            <a:spcAft>
              <a:spcPct val="35000"/>
            </a:spcAft>
            <a:buNone/>
          </a:pPr>
          <a:r>
            <a:rPr lang="en-US" sz="1200" b="1" kern="1200" dirty="0">
              <a:latin typeface="+mj-lt"/>
            </a:rPr>
            <a:t>MÃO DE OBRA</a:t>
          </a:r>
        </a:p>
      </dsp:txBody>
      <dsp:txXfrm>
        <a:off x="4621883" y="3480294"/>
        <a:ext cx="1344790" cy="672395"/>
      </dsp:txXfrm>
    </dsp:sp>
    <dsp:sp modelId="{4B9BF23D-DC97-47C4-AF84-52B385CAE096}">
      <dsp:nvSpPr>
        <dsp:cNvPr id="0" name=""/>
        <dsp:cNvSpPr/>
      </dsp:nvSpPr>
      <dsp:spPr>
        <a:xfrm rot="19457599">
          <a:off x="5904408" y="3613235"/>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3606617"/>
        <a:ext cx="33122" cy="33122"/>
      </dsp:txXfrm>
    </dsp:sp>
    <dsp:sp modelId="{6F8B3FDE-A692-48FD-9D88-94DA7CF3F1D2}">
      <dsp:nvSpPr>
        <dsp:cNvPr id="0" name=""/>
        <dsp:cNvSpPr/>
      </dsp:nvSpPr>
      <dsp:spPr>
        <a:xfrm>
          <a:off x="6504589" y="3093667"/>
          <a:ext cx="1344790" cy="672395"/>
        </a:xfrm>
        <a:prstGeom prst="rect">
          <a:avLst/>
        </a:prstGeom>
        <a:solidFill>
          <a:schemeClr val="accent3">
            <a:lumMod val="75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LISTA DE SERVIÇOS</a:t>
          </a:r>
        </a:p>
      </dsp:txBody>
      <dsp:txXfrm>
        <a:off x="6504589" y="3093667"/>
        <a:ext cx="1344790" cy="672395"/>
      </dsp:txXfrm>
    </dsp:sp>
    <dsp:sp modelId="{2867CAC6-BC67-42B2-8661-91A72E9F85CD}">
      <dsp:nvSpPr>
        <dsp:cNvPr id="0" name=""/>
        <dsp:cNvSpPr/>
      </dsp:nvSpPr>
      <dsp:spPr>
        <a:xfrm rot="2142401">
          <a:off x="5904408" y="3999862"/>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3993244"/>
        <a:ext cx="33122" cy="33122"/>
      </dsp:txXfrm>
    </dsp:sp>
    <dsp:sp modelId="{F8E8346D-1DDB-413E-B88F-C7C8D78FEC10}">
      <dsp:nvSpPr>
        <dsp:cNvPr id="0" name=""/>
        <dsp:cNvSpPr/>
      </dsp:nvSpPr>
      <dsp:spPr>
        <a:xfrm>
          <a:off x="6504589" y="3866921"/>
          <a:ext cx="1344790" cy="672395"/>
        </a:xfrm>
        <a:prstGeom prst="rect">
          <a:avLst/>
        </a:prstGeom>
        <a:solidFill>
          <a:schemeClr val="accent3">
            <a:lumMod val="75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BASE DE CÁLCULO </a:t>
          </a:r>
        </a:p>
        <a:p>
          <a:pPr marL="0" lvl="0" indent="0" algn="ctr" defTabSz="533400">
            <a:lnSpc>
              <a:spcPct val="90000"/>
            </a:lnSpc>
            <a:spcBef>
              <a:spcPct val="0"/>
            </a:spcBef>
            <a:spcAft>
              <a:spcPct val="35000"/>
            </a:spcAft>
            <a:buNone/>
          </a:pPr>
          <a:r>
            <a:rPr lang="en-US" sz="1200" b="1" kern="1200" dirty="0">
              <a:latin typeface="+mj-lt"/>
            </a:rPr>
            <a:t>DIVERSOS</a:t>
          </a:r>
        </a:p>
      </dsp:txBody>
      <dsp:txXfrm>
        <a:off x="6504589" y="3866921"/>
        <a:ext cx="1344790" cy="672395"/>
      </dsp:txXfrm>
    </dsp:sp>
    <dsp:sp modelId="{A6563DA6-EDA9-40BF-B81D-50F0C7EA48B1}">
      <dsp:nvSpPr>
        <dsp:cNvPr id="0" name=""/>
        <dsp:cNvSpPr/>
      </dsp:nvSpPr>
      <dsp:spPr>
        <a:xfrm rot="3310531">
          <a:off x="3881948" y="4966430"/>
          <a:ext cx="941953" cy="19885"/>
        </a:xfrm>
        <a:custGeom>
          <a:avLst/>
          <a:gdLst/>
          <a:ahLst/>
          <a:cxnLst/>
          <a:rect l="0" t="0" r="0" b="0"/>
          <a:pathLst>
            <a:path>
              <a:moveTo>
                <a:pt x="0" y="9942"/>
              </a:moveTo>
              <a:lnTo>
                <a:pt x="941953"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29376" y="4952824"/>
        <a:ext cx="47097" cy="47097"/>
      </dsp:txXfrm>
    </dsp:sp>
    <dsp:sp modelId="{D70DA9CE-D818-4680-B458-DD04C1684733}">
      <dsp:nvSpPr>
        <dsp:cNvPr id="0" name=""/>
        <dsp:cNvSpPr/>
      </dsp:nvSpPr>
      <dsp:spPr>
        <a:xfrm>
          <a:off x="4621883" y="5026802"/>
          <a:ext cx="1344790" cy="672395"/>
        </a:xfrm>
        <a:prstGeom prst="rect">
          <a:avLst/>
        </a:prstGeom>
        <a:solidFill>
          <a:schemeClr val="accent3">
            <a:lumMod val="75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CESSÃO DE MÂO </a:t>
          </a:r>
        </a:p>
        <a:p>
          <a:pPr marL="0" lvl="0" indent="0" algn="ctr" defTabSz="533400">
            <a:lnSpc>
              <a:spcPct val="90000"/>
            </a:lnSpc>
            <a:spcBef>
              <a:spcPct val="0"/>
            </a:spcBef>
            <a:spcAft>
              <a:spcPct val="35000"/>
            </a:spcAft>
            <a:buNone/>
          </a:pPr>
          <a:r>
            <a:rPr lang="en-US" sz="1200" b="1" kern="1200" dirty="0">
              <a:latin typeface="+mj-lt"/>
            </a:rPr>
            <a:t>DE OBRA</a:t>
          </a:r>
        </a:p>
      </dsp:txBody>
      <dsp:txXfrm>
        <a:off x="4621883" y="5026802"/>
        <a:ext cx="1344790" cy="672395"/>
      </dsp:txXfrm>
    </dsp:sp>
    <dsp:sp modelId="{5F1E637F-EF01-4C5F-82D6-CAF46C7C057D}">
      <dsp:nvSpPr>
        <dsp:cNvPr id="0" name=""/>
        <dsp:cNvSpPr/>
      </dsp:nvSpPr>
      <dsp:spPr>
        <a:xfrm rot="19457599">
          <a:off x="5904408" y="5159744"/>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5153125"/>
        <a:ext cx="33122" cy="33122"/>
      </dsp:txXfrm>
    </dsp:sp>
    <dsp:sp modelId="{A6DA0A48-7AF7-410F-A9EE-88360817DE80}">
      <dsp:nvSpPr>
        <dsp:cNvPr id="0" name=""/>
        <dsp:cNvSpPr/>
      </dsp:nvSpPr>
      <dsp:spPr>
        <a:xfrm>
          <a:off x="6504589" y="4640175"/>
          <a:ext cx="1344790" cy="672395"/>
        </a:xfrm>
        <a:prstGeom prst="rect">
          <a:avLst/>
        </a:prstGeom>
        <a:solidFill>
          <a:schemeClr val="accent3">
            <a:lumMod val="75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LISTA DE SERVIÇOS</a:t>
          </a:r>
        </a:p>
      </dsp:txBody>
      <dsp:txXfrm>
        <a:off x="6504589" y="4640175"/>
        <a:ext cx="1344790" cy="672395"/>
      </dsp:txXfrm>
    </dsp:sp>
    <dsp:sp modelId="{6086D3B1-4C0A-4D3B-B42E-848284EB8F47}">
      <dsp:nvSpPr>
        <dsp:cNvPr id="0" name=""/>
        <dsp:cNvSpPr/>
      </dsp:nvSpPr>
      <dsp:spPr>
        <a:xfrm rot="2142401">
          <a:off x="5904408" y="5546371"/>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5539752"/>
        <a:ext cx="33122" cy="33122"/>
      </dsp:txXfrm>
    </dsp:sp>
    <dsp:sp modelId="{B578C34F-A465-47C3-8ABE-075B8AF45C2A}">
      <dsp:nvSpPr>
        <dsp:cNvPr id="0" name=""/>
        <dsp:cNvSpPr/>
      </dsp:nvSpPr>
      <dsp:spPr>
        <a:xfrm>
          <a:off x="6504589" y="5413429"/>
          <a:ext cx="1344790" cy="672395"/>
        </a:xfrm>
        <a:prstGeom prst="rect">
          <a:avLst/>
        </a:prstGeom>
        <a:solidFill>
          <a:schemeClr val="accent3">
            <a:lumMod val="75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BASE DE CÁLCULO </a:t>
          </a:r>
        </a:p>
        <a:p>
          <a:pPr marL="0" lvl="0" indent="0" algn="ctr" defTabSz="533400">
            <a:lnSpc>
              <a:spcPct val="90000"/>
            </a:lnSpc>
            <a:spcBef>
              <a:spcPct val="0"/>
            </a:spcBef>
            <a:spcAft>
              <a:spcPct val="35000"/>
            </a:spcAft>
            <a:buNone/>
          </a:pPr>
          <a:r>
            <a:rPr lang="en-US" sz="1200" b="1" kern="1200" dirty="0">
              <a:latin typeface="+mj-lt"/>
            </a:rPr>
            <a:t>DIVERSOS</a:t>
          </a:r>
        </a:p>
      </dsp:txBody>
      <dsp:txXfrm>
        <a:off x="6504589" y="5413429"/>
        <a:ext cx="1344790" cy="672395"/>
      </dsp:txXfrm>
    </dsp:sp>
    <dsp:sp modelId="{477E7B07-52A5-4323-95C5-6F420182408D}">
      <dsp:nvSpPr>
        <dsp:cNvPr id="0" name=""/>
        <dsp:cNvSpPr/>
      </dsp:nvSpPr>
      <dsp:spPr>
        <a:xfrm rot="4467012">
          <a:off x="1466928" y="4386489"/>
          <a:ext cx="2006580" cy="19885"/>
        </a:xfrm>
        <a:custGeom>
          <a:avLst/>
          <a:gdLst/>
          <a:ahLst/>
          <a:cxnLst/>
          <a:rect l="0" t="0" r="0" b="0"/>
          <a:pathLst>
            <a:path>
              <a:moveTo>
                <a:pt x="0" y="9942"/>
              </a:moveTo>
              <a:lnTo>
                <a:pt x="2006580" y="9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BR" sz="700" kern="1200"/>
        </a:p>
      </dsp:txBody>
      <dsp:txXfrm>
        <a:off x="2420054" y="4346267"/>
        <a:ext cx="100329" cy="100329"/>
      </dsp:txXfrm>
    </dsp:sp>
    <dsp:sp modelId="{74765466-35C4-44DC-9BA5-04E6114B09E6}">
      <dsp:nvSpPr>
        <dsp:cNvPr id="0" name=""/>
        <dsp:cNvSpPr/>
      </dsp:nvSpPr>
      <dsp:spPr>
        <a:xfrm>
          <a:off x="2739176" y="5026802"/>
          <a:ext cx="1344790" cy="672395"/>
        </a:xfrm>
        <a:prstGeom prst="roundRect">
          <a:avLst>
            <a:gd name="adj" fmla="val 10000"/>
          </a:avLst>
        </a:prstGeom>
        <a:solidFill>
          <a:schemeClr val="accent5">
            <a:lumMod val="5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BR" sz="1200" b="1" kern="1200" dirty="0">
              <a:latin typeface="+mj-lt"/>
            </a:rPr>
            <a:t>eSocial </a:t>
          </a:r>
        </a:p>
        <a:p>
          <a:pPr marL="0" lvl="0" indent="0" algn="ctr" defTabSz="533400">
            <a:lnSpc>
              <a:spcPct val="90000"/>
            </a:lnSpc>
            <a:spcBef>
              <a:spcPct val="0"/>
            </a:spcBef>
            <a:spcAft>
              <a:spcPct val="35000"/>
            </a:spcAft>
            <a:buNone/>
          </a:pPr>
          <a:r>
            <a:rPr lang="pt-BR" sz="1200" b="1" kern="1200" dirty="0">
              <a:latin typeface="+mj-lt"/>
            </a:rPr>
            <a:t>EFDREINF</a:t>
          </a:r>
        </a:p>
      </dsp:txBody>
      <dsp:txXfrm>
        <a:off x="2758870" y="5046496"/>
        <a:ext cx="1305402" cy="6330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84E81-B3CD-4DE2-9855-AB22872F5C5A}">
      <dsp:nvSpPr>
        <dsp:cNvPr id="0" name=""/>
        <dsp:cNvSpPr/>
      </dsp:nvSpPr>
      <dsp:spPr>
        <a:xfrm>
          <a:off x="5344391" y="1792165"/>
          <a:ext cx="376071" cy="1647549"/>
        </a:xfrm>
        <a:custGeom>
          <a:avLst/>
          <a:gdLst/>
          <a:ahLst/>
          <a:cxnLst/>
          <a:rect l="0" t="0" r="0" b="0"/>
          <a:pathLst>
            <a:path>
              <a:moveTo>
                <a:pt x="0" y="0"/>
              </a:moveTo>
              <a:lnTo>
                <a:pt x="0" y="1647549"/>
              </a:lnTo>
              <a:lnTo>
                <a:pt x="376071" y="1647549"/>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3E8F8E-2919-4382-9855-821C42C4C971}">
      <dsp:nvSpPr>
        <dsp:cNvPr id="0" name=""/>
        <dsp:cNvSpPr/>
      </dsp:nvSpPr>
      <dsp:spPr>
        <a:xfrm>
          <a:off x="4968319" y="1792165"/>
          <a:ext cx="376071" cy="1647549"/>
        </a:xfrm>
        <a:custGeom>
          <a:avLst/>
          <a:gdLst/>
          <a:ahLst/>
          <a:cxnLst/>
          <a:rect l="0" t="0" r="0" b="0"/>
          <a:pathLst>
            <a:path>
              <a:moveTo>
                <a:pt x="376071" y="0"/>
              </a:moveTo>
              <a:lnTo>
                <a:pt x="376071" y="1647549"/>
              </a:lnTo>
              <a:lnTo>
                <a:pt x="0" y="1647549"/>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BE0DA7E-C0C7-40BD-A818-32B6C234BFE8}">
      <dsp:nvSpPr>
        <dsp:cNvPr id="0" name=""/>
        <dsp:cNvSpPr/>
      </dsp:nvSpPr>
      <dsp:spPr>
        <a:xfrm>
          <a:off x="2971310" y="1350"/>
          <a:ext cx="4746160" cy="1790814"/>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panose="02040503050406030204" pitchFamily="18" charset="0"/>
            </a:rPr>
            <a:t>Contribuinte</a:t>
          </a:r>
          <a:r>
            <a:rPr lang="en-US" sz="2800" kern="1200" dirty="0">
              <a:latin typeface="Cambria" panose="02040503050406030204" pitchFamily="18" charset="0"/>
            </a:rPr>
            <a:t> Individual </a:t>
          </a:r>
        </a:p>
        <a:p>
          <a:pPr marL="0" lvl="0" indent="0" algn="ctr" defTabSz="1244600">
            <a:lnSpc>
              <a:spcPct val="90000"/>
            </a:lnSpc>
            <a:spcBef>
              <a:spcPct val="0"/>
            </a:spcBef>
            <a:spcAft>
              <a:spcPct val="35000"/>
            </a:spcAft>
            <a:buNone/>
          </a:pPr>
          <a:r>
            <a:rPr lang="en-US" sz="2800" kern="1200" dirty="0" err="1">
              <a:latin typeface="Cambria" panose="02040503050406030204" pitchFamily="18" charset="0"/>
            </a:rPr>
            <a:t>ou</a:t>
          </a:r>
          <a:r>
            <a:rPr lang="en-US" sz="2800" kern="1200" dirty="0">
              <a:latin typeface="Cambria" panose="02040503050406030204" pitchFamily="18" charset="0"/>
            </a:rPr>
            <a:t> </a:t>
          </a:r>
        </a:p>
        <a:p>
          <a:pPr marL="0" lvl="0" indent="0" algn="ctr" defTabSz="1244600">
            <a:lnSpc>
              <a:spcPct val="90000"/>
            </a:lnSpc>
            <a:spcBef>
              <a:spcPct val="0"/>
            </a:spcBef>
            <a:spcAft>
              <a:spcPct val="35000"/>
            </a:spcAft>
            <a:buNone/>
          </a:pPr>
          <a:r>
            <a:rPr lang="en-US" sz="2800" kern="1200" dirty="0" err="1">
              <a:latin typeface="Cambria" panose="02040503050406030204" pitchFamily="18" charset="0"/>
            </a:rPr>
            <a:t>empregado</a:t>
          </a:r>
          <a:endParaRPr lang="en-US" sz="2800" kern="1200" dirty="0">
            <a:latin typeface="Cambria" panose="02040503050406030204" pitchFamily="18" charset="0"/>
          </a:endParaRPr>
        </a:p>
      </dsp:txBody>
      <dsp:txXfrm>
        <a:off x="2971310" y="1350"/>
        <a:ext cx="4746160" cy="1790814"/>
      </dsp:txXfrm>
    </dsp:sp>
    <dsp:sp modelId="{AE9374FA-2DCB-4A89-A203-FACD669E48EE}">
      <dsp:nvSpPr>
        <dsp:cNvPr id="0" name=""/>
        <dsp:cNvSpPr/>
      </dsp:nvSpPr>
      <dsp:spPr>
        <a:xfrm>
          <a:off x="1386690" y="2544307"/>
          <a:ext cx="3581629" cy="1790814"/>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panose="02040503050406030204" pitchFamily="18" charset="0"/>
            </a:rPr>
            <a:t>Declaração</a:t>
          </a:r>
          <a:r>
            <a:rPr lang="en-US" sz="2800" kern="1200" dirty="0">
              <a:latin typeface="Cambria" panose="02040503050406030204" pitchFamily="18" charset="0"/>
            </a:rPr>
            <a:t> </a:t>
          </a:r>
        </a:p>
      </dsp:txBody>
      <dsp:txXfrm>
        <a:off x="1386690" y="2544307"/>
        <a:ext cx="3581629" cy="1790814"/>
      </dsp:txXfrm>
    </dsp:sp>
    <dsp:sp modelId="{83074E2F-8484-4D5F-A66B-37E3E61091D5}">
      <dsp:nvSpPr>
        <dsp:cNvPr id="0" name=""/>
        <dsp:cNvSpPr/>
      </dsp:nvSpPr>
      <dsp:spPr>
        <a:xfrm>
          <a:off x="5720462" y="2544307"/>
          <a:ext cx="3581629" cy="1790814"/>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panose="02040503050406030204" pitchFamily="18" charset="0"/>
            </a:rPr>
            <a:t>Recibo</a:t>
          </a:r>
          <a:r>
            <a:rPr lang="en-US" sz="2800" kern="1200" dirty="0">
              <a:latin typeface="Cambria" panose="02040503050406030204" pitchFamily="18" charset="0"/>
            </a:rPr>
            <a:t> Contra </a:t>
          </a:r>
          <a:r>
            <a:rPr lang="en-US" sz="2800" kern="1200" dirty="0" err="1">
              <a:latin typeface="Cambria" panose="02040503050406030204" pitchFamily="18" charset="0"/>
            </a:rPr>
            <a:t>Cheque</a:t>
          </a:r>
          <a:r>
            <a:rPr lang="en-US" sz="2800" kern="1200" dirty="0">
              <a:latin typeface="Cambria" panose="02040503050406030204" pitchFamily="18" charset="0"/>
            </a:rPr>
            <a:t> </a:t>
          </a:r>
        </a:p>
      </dsp:txBody>
      <dsp:txXfrm>
        <a:off x="5720462" y="2544307"/>
        <a:ext cx="3581629" cy="17908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785" y="0"/>
          <a:ext cx="3182540" cy="3725612"/>
        </a:xfrm>
        <a:prstGeom prst="rect">
          <a:avLst/>
        </a:prstGeom>
        <a:solidFill>
          <a:schemeClr val="dk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kern="1200" dirty="0" err="1">
              <a:latin typeface="+mj-lt"/>
            </a:rPr>
            <a:t>Sede</a:t>
          </a:r>
          <a:r>
            <a:rPr lang="en-US" sz="2600" kern="1200" dirty="0">
              <a:latin typeface="+mj-lt"/>
            </a:rPr>
            <a:t> do </a:t>
          </a:r>
          <a:r>
            <a:rPr lang="en-US" sz="2600" kern="1200" dirty="0" err="1">
              <a:latin typeface="+mj-lt"/>
            </a:rPr>
            <a:t>tomado</a:t>
          </a:r>
          <a:r>
            <a:rPr lang="en-US" sz="2600" kern="1200" dirty="0">
              <a:latin typeface="+mj-lt"/>
            </a:rPr>
            <a:t> do </a:t>
          </a:r>
          <a:r>
            <a:rPr lang="en-US" sz="2600" kern="1200" dirty="0" err="1">
              <a:latin typeface="+mj-lt"/>
            </a:rPr>
            <a:t>serviço</a:t>
          </a:r>
          <a:r>
            <a:rPr lang="en-US" sz="2600" kern="1200" dirty="0">
              <a:latin typeface="+mj-lt"/>
            </a:rPr>
            <a:t>.</a:t>
          </a:r>
        </a:p>
        <a:p>
          <a:pPr marL="0" lvl="0" indent="0" algn="ctr" defTabSz="1155700">
            <a:lnSpc>
              <a:spcPct val="90000"/>
            </a:lnSpc>
            <a:spcBef>
              <a:spcPct val="0"/>
            </a:spcBef>
            <a:spcAft>
              <a:spcPct val="35000"/>
            </a:spcAft>
            <a:buNone/>
          </a:pPr>
          <a:r>
            <a:rPr lang="en-US" sz="2600" kern="1200" dirty="0">
              <a:latin typeface="+mj-lt"/>
            </a:rPr>
            <a:t> - RETENÇÃO -</a:t>
          </a:r>
        </a:p>
      </dsp:txBody>
      <dsp:txXfrm>
        <a:off x="785" y="1490244"/>
        <a:ext cx="3182540" cy="2235367"/>
      </dsp:txXfrm>
    </dsp:sp>
    <dsp:sp modelId="{15536E38-36FE-4A51-B620-2715BFAD5475}">
      <dsp:nvSpPr>
        <dsp:cNvPr id="0" name=""/>
        <dsp:cNvSpPr/>
      </dsp:nvSpPr>
      <dsp:spPr>
        <a:xfrm>
          <a:off x="785" y="0"/>
          <a:ext cx="3182540" cy="1490244"/>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785" y="0"/>
        <a:ext cx="3182540" cy="1490244"/>
      </dsp:txXfrm>
    </dsp:sp>
    <dsp:sp modelId="{89A9B4CF-6439-46B1-B6A9-1D6CD5034774}">
      <dsp:nvSpPr>
        <dsp:cNvPr id="0" name=""/>
        <dsp:cNvSpPr/>
      </dsp:nvSpPr>
      <dsp:spPr>
        <a:xfrm>
          <a:off x="3437929" y="0"/>
          <a:ext cx="3182540" cy="3725612"/>
        </a:xfrm>
        <a:prstGeom prst="rect">
          <a:avLst/>
        </a:prstGeom>
        <a:solidFill>
          <a:srgbClr val="FF33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b="1" kern="1200" dirty="0" err="1">
              <a:solidFill>
                <a:schemeClr val="bg1"/>
              </a:solidFill>
            </a:rPr>
            <a:t>Sede</a:t>
          </a:r>
          <a:r>
            <a:rPr lang="en-US" sz="2600" b="1" kern="1200" dirty="0">
              <a:solidFill>
                <a:schemeClr val="bg1"/>
              </a:solidFill>
            </a:rPr>
            <a:t> do </a:t>
          </a:r>
          <a:r>
            <a:rPr lang="en-US" sz="2600" b="1" kern="1200" dirty="0" err="1">
              <a:solidFill>
                <a:schemeClr val="bg1"/>
              </a:solidFill>
            </a:rPr>
            <a:t>Prestador</a:t>
          </a:r>
          <a:r>
            <a:rPr lang="en-US" sz="2600" b="1" kern="1200" dirty="0">
              <a:solidFill>
                <a:schemeClr val="bg1"/>
              </a:solidFill>
            </a:rPr>
            <a:t> de </a:t>
          </a:r>
          <a:r>
            <a:rPr lang="en-US" sz="2600" b="1" kern="1200" dirty="0" err="1">
              <a:solidFill>
                <a:schemeClr val="bg1"/>
              </a:solidFill>
            </a:rPr>
            <a:t>serviço</a:t>
          </a:r>
          <a:r>
            <a:rPr lang="en-US" sz="2600" b="1" kern="1200" dirty="0">
              <a:solidFill>
                <a:schemeClr val="bg1"/>
              </a:solidFill>
            </a:rPr>
            <a:t>.</a:t>
          </a:r>
        </a:p>
        <a:p>
          <a:pPr marL="0" lvl="0" indent="0" algn="ctr" defTabSz="1155700">
            <a:lnSpc>
              <a:spcPct val="90000"/>
            </a:lnSpc>
            <a:spcBef>
              <a:spcPct val="0"/>
            </a:spcBef>
            <a:spcAft>
              <a:spcPct val="35000"/>
            </a:spcAft>
            <a:buNone/>
          </a:pPr>
          <a:r>
            <a:rPr lang="en-US" sz="2600" b="1" kern="1200" dirty="0">
              <a:solidFill>
                <a:schemeClr val="bg1"/>
              </a:solidFill>
            </a:rPr>
            <a:t> - SEM RETENÇÃO-</a:t>
          </a:r>
        </a:p>
      </dsp:txBody>
      <dsp:txXfrm>
        <a:off x="3437929" y="1490244"/>
        <a:ext cx="3182540" cy="2235367"/>
      </dsp:txXfrm>
    </dsp:sp>
    <dsp:sp modelId="{379B8CE4-8135-4F2C-A5A0-E55EBE328E9A}">
      <dsp:nvSpPr>
        <dsp:cNvPr id="0" name=""/>
        <dsp:cNvSpPr/>
      </dsp:nvSpPr>
      <dsp:spPr>
        <a:xfrm>
          <a:off x="3437929" y="0"/>
          <a:ext cx="3182540" cy="1490244"/>
        </a:xfrm>
        <a:prstGeom prst="rect">
          <a:avLst/>
        </a:prstGeom>
        <a:solidFill>
          <a:srgbClr val="FF0000"/>
        </a:solid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437929" y="0"/>
        <a:ext cx="3182540" cy="1490244"/>
      </dsp:txXfrm>
    </dsp:sp>
    <dsp:sp modelId="{0802B4A8-7224-4B0A-95B7-D17AEB2B2AFF}">
      <dsp:nvSpPr>
        <dsp:cNvPr id="0" name=""/>
        <dsp:cNvSpPr/>
      </dsp:nvSpPr>
      <dsp:spPr>
        <a:xfrm>
          <a:off x="6875073" y="0"/>
          <a:ext cx="3182540" cy="3725612"/>
        </a:xfrm>
        <a:prstGeom prst="rect">
          <a:avLst/>
        </a:prstGeom>
        <a:solidFill>
          <a:schemeClr val="dk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kern="1200" dirty="0"/>
            <a:t>Local de Terceiros.</a:t>
          </a:r>
        </a:p>
        <a:p>
          <a:pPr marL="0" lvl="0" indent="0" algn="ctr" defTabSz="1155700">
            <a:lnSpc>
              <a:spcPct val="90000"/>
            </a:lnSpc>
            <a:spcBef>
              <a:spcPct val="0"/>
            </a:spcBef>
            <a:spcAft>
              <a:spcPct val="35000"/>
            </a:spcAft>
            <a:buNone/>
          </a:pPr>
          <a:r>
            <a:rPr lang="en-US" sz="2600" kern="1200" dirty="0"/>
            <a:t>- RETENÇÃO -</a:t>
          </a:r>
        </a:p>
      </dsp:txBody>
      <dsp:txXfrm>
        <a:off x="6875073" y="1490244"/>
        <a:ext cx="3182540" cy="2235367"/>
      </dsp:txXfrm>
    </dsp:sp>
    <dsp:sp modelId="{68AC9669-DC11-473A-AA2E-579A44E78C37}">
      <dsp:nvSpPr>
        <dsp:cNvPr id="0" name=""/>
        <dsp:cNvSpPr/>
      </dsp:nvSpPr>
      <dsp:spPr>
        <a:xfrm>
          <a:off x="6875073" y="0"/>
          <a:ext cx="3182540" cy="1490244"/>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6875073" y="0"/>
        <a:ext cx="3182540" cy="14902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1167" y="798893"/>
          <a:ext cx="1781260" cy="890630"/>
        </a:xfrm>
        <a:prstGeom prst="roundRect">
          <a:avLst>
            <a:gd name="adj" fmla="val 10000"/>
          </a:avLst>
        </a:prstGeom>
        <a:solidFill>
          <a:schemeClr val="accent5">
            <a:lumMod val="75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Base </a:t>
          </a:r>
        </a:p>
        <a:p>
          <a:pPr marL="0" lvl="0" indent="0" algn="ctr" defTabSz="1066800">
            <a:lnSpc>
              <a:spcPct val="90000"/>
            </a:lnSpc>
            <a:spcBef>
              <a:spcPct val="0"/>
            </a:spcBef>
            <a:spcAft>
              <a:spcPct val="35000"/>
            </a:spcAft>
            <a:buNone/>
          </a:pPr>
          <a:r>
            <a:rPr lang="en-US" sz="2400" kern="1200" dirty="0" err="1"/>
            <a:t>Cálculo</a:t>
          </a:r>
          <a:endParaRPr lang="en-US" sz="2400" kern="1200" dirty="0"/>
        </a:p>
      </dsp:txBody>
      <dsp:txXfrm>
        <a:off x="27253" y="824979"/>
        <a:ext cx="1729088" cy="838458"/>
      </dsp:txXfrm>
    </dsp:sp>
    <dsp:sp modelId="{F7A675C9-D257-4BCF-A49D-109211E36BA5}">
      <dsp:nvSpPr>
        <dsp:cNvPr id="0" name=""/>
        <dsp:cNvSpPr/>
      </dsp:nvSpPr>
      <dsp:spPr>
        <a:xfrm rot="19457599">
          <a:off x="1699954" y="955940"/>
          <a:ext cx="877451" cy="64423"/>
        </a:xfrm>
        <a:custGeom>
          <a:avLst/>
          <a:gdLst/>
          <a:ahLst/>
          <a:cxnLst/>
          <a:rect l="0" t="0" r="0" b="0"/>
          <a:pathLst>
            <a:path>
              <a:moveTo>
                <a:pt x="0" y="32211"/>
              </a:moveTo>
              <a:lnTo>
                <a:pt x="877451" y="3221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16743" y="966216"/>
        <a:ext cx="43872" cy="43872"/>
      </dsp:txXfrm>
    </dsp:sp>
    <dsp:sp modelId="{A5E5953F-233C-4E18-B922-1A91A5C96CA6}">
      <dsp:nvSpPr>
        <dsp:cNvPr id="0" name=""/>
        <dsp:cNvSpPr/>
      </dsp:nvSpPr>
      <dsp:spPr>
        <a:xfrm>
          <a:off x="2494932" y="286781"/>
          <a:ext cx="1781260" cy="890630"/>
        </a:xfrm>
        <a:prstGeom prst="rect">
          <a:avLst/>
        </a:prstGeom>
        <a:solidFill>
          <a:schemeClr val="accent5">
            <a:lumMod val="60000"/>
            <a:lumOff val="4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65% - </a:t>
          </a:r>
          <a:r>
            <a:rPr lang="en-US" sz="2400" kern="1200" dirty="0" err="1">
              <a:solidFill>
                <a:schemeClr val="tx1"/>
              </a:solidFill>
            </a:rPr>
            <a:t>Hospitalar</a:t>
          </a:r>
          <a:endParaRPr lang="en-US" sz="2400" kern="1200" dirty="0">
            <a:solidFill>
              <a:schemeClr val="tx1"/>
            </a:solidFill>
          </a:endParaRPr>
        </a:p>
      </dsp:txBody>
      <dsp:txXfrm>
        <a:off x="2494932" y="286781"/>
        <a:ext cx="1781260" cy="890630"/>
      </dsp:txXfrm>
    </dsp:sp>
    <dsp:sp modelId="{FEF76520-C9A4-487F-949D-943785590398}">
      <dsp:nvSpPr>
        <dsp:cNvPr id="0" name=""/>
        <dsp:cNvSpPr/>
      </dsp:nvSpPr>
      <dsp:spPr>
        <a:xfrm rot="2142401">
          <a:off x="1699954" y="1468053"/>
          <a:ext cx="877451" cy="64423"/>
        </a:xfrm>
        <a:custGeom>
          <a:avLst/>
          <a:gdLst/>
          <a:ahLst/>
          <a:cxnLst/>
          <a:rect l="0" t="0" r="0" b="0"/>
          <a:pathLst>
            <a:path>
              <a:moveTo>
                <a:pt x="0" y="32211"/>
              </a:moveTo>
              <a:lnTo>
                <a:pt x="877451" y="3221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16743" y="1478328"/>
        <a:ext cx="43872" cy="43872"/>
      </dsp:txXfrm>
    </dsp:sp>
    <dsp:sp modelId="{D1BCA6E4-91BC-4ECC-9F72-D7A86F3177E7}">
      <dsp:nvSpPr>
        <dsp:cNvPr id="0" name=""/>
        <dsp:cNvSpPr/>
      </dsp:nvSpPr>
      <dsp:spPr>
        <a:xfrm>
          <a:off x="2494932" y="1311006"/>
          <a:ext cx="1781260" cy="890630"/>
        </a:xfrm>
        <a:prstGeom prst="rect">
          <a:avLst/>
        </a:prstGeom>
        <a:solidFill>
          <a:schemeClr val="accent5">
            <a:lumMod val="20000"/>
            <a:lumOff val="8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80% </a:t>
          </a:r>
        </a:p>
        <a:p>
          <a:pPr marL="0" lvl="0" indent="0" algn="ctr" defTabSz="1066800">
            <a:lnSpc>
              <a:spcPct val="90000"/>
            </a:lnSpc>
            <a:spcBef>
              <a:spcPct val="0"/>
            </a:spcBef>
            <a:spcAft>
              <a:spcPct val="35000"/>
            </a:spcAft>
            <a:buNone/>
          </a:pPr>
          <a:r>
            <a:rPr lang="en-US" sz="2400" kern="1200" dirty="0">
              <a:solidFill>
                <a:schemeClr val="tx1"/>
              </a:solidFill>
            </a:rPr>
            <a:t>outros</a:t>
          </a:r>
        </a:p>
      </dsp:txBody>
      <dsp:txXfrm>
        <a:off x="2494932" y="1311006"/>
        <a:ext cx="1781260" cy="8906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2">
            <a:lumMod val="90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CC0000"/>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mj-lt"/>
            </a:rPr>
            <a:t>Prestador</a:t>
          </a:r>
          <a:endParaRPr lang="en-US" sz="3200" b="1" kern="1200" dirty="0">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2">
            <a:lumMod val="90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785" y="0"/>
          <a:ext cx="3182540" cy="3725612"/>
        </a:xfrm>
        <a:prstGeom prst="rect">
          <a:avLst/>
        </a:prstGeom>
        <a:solidFill>
          <a:schemeClr val="dk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b="1" kern="1200" dirty="0" err="1">
              <a:latin typeface="+mj-lt"/>
            </a:rPr>
            <a:t>Sede</a:t>
          </a:r>
          <a:r>
            <a:rPr lang="en-US" sz="2600" b="1" kern="1200" dirty="0">
              <a:latin typeface="+mj-lt"/>
            </a:rPr>
            <a:t> do </a:t>
          </a:r>
          <a:r>
            <a:rPr lang="en-US" sz="2600" b="1" kern="1200" dirty="0" err="1">
              <a:latin typeface="+mj-lt"/>
            </a:rPr>
            <a:t>tomado</a:t>
          </a:r>
          <a:r>
            <a:rPr lang="en-US" sz="2600" b="1" kern="1200" dirty="0">
              <a:latin typeface="+mj-lt"/>
            </a:rPr>
            <a:t> do </a:t>
          </a:r>
          <a:r>
            <a:rPr lang="en-US" sz="2600" b="1" kern="1200" dirty="0" err="1">
              <a:latin typeface="+mj-lt"/>
            </a:rPr>
            <a:t>serviço</a:t>
          </a:r>
          <a:r>
            <a:rPr lang="en-US" sz="2600" b="1" kern="1200" dirty="0">
              <a:latin typeface="+mj-lt"/>
            </a:rPr>
            <a:t>.</a:t>
          </a:r>
        </a:p>
        <a:p>
          <a:pPr marL="0" lvl="0" indent="0" algn="ctr" defTabSz="1155700">
            <a:lnSpc>
              <a:spcPct val="90000"/>
            </a:lnSpc>
            <a:spcBef>
              <a:spcPct val="0"/>
            </a:spcBef>
            <a:spcAft>
              <a:spcPct val="35000"/>
            </a:spcAft>
            <a:buNone/>
          </a:pPr>
          <a:r>
            <a:rPr lang="en-US" sz="2600" b="1" kern="1200" dirty="0">
              <a:latin typeface="+mj-lt"/>
            </a:rPr>
            <a:t> - RETENÇÃO -</a:t>
          </a:r>
        </a:p>
      </dsp:txBody>
      <dsp:txXfrm>
        <a:off x="785" y="1490244"/>
        <a:ext cx="3182540" cy="2235367"/>
      </dsp:txXfrm>
    </dsp:sp>
    <dsp:sp modelId="{15536E38-36FE-4A51-B620-2715BFAD5475}">
      <dsp:nvSpPr>
        <dsp:cNvPr id="0" name=""/>
        <dsp:cNvSpPr/>
      </dsp:nvSpPr>
      <dsp:spPr>
        <a:xfrm>
          <a:off x="785" y="0"/>
          <a:ext cx="3182540" cy="1490244"/>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785" y="0"/>
        <a:ext cx="3182540" cy="1490244"/>
      </dsp:txXfrm>
    </dsp:sp>
    <dsp:sp modelId="{89A9B4CF-6439-46B1-B6A9-1D6CD5034774}">
      <dsp:nvSpPr>
        <dsp:cNvPr id="0" name=""/>
        <dsp:cNvSpPr/>
      </dsp:nvSpPr>
      <dsp:spPr>
        <a:xfrm>
          <a:off x="3437929" y="0"/>
          <a:ext cx="3182540" cy="3725612"/>
        </a:xfrm>
        <a:prstGeom prst="rect">
          <a:avLst/>
        </a:prstGeom>
        <a:solidFill>
          <a:srgbClr val="FF33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b="1" kern="1200" dirty="0" err="1">
              <a:solidFill>
                <a:schemeClr val="bg1"/>
              </a:solidFill>
            </a:rPr>
            <a:t>Sede</a:t>
          </a:r>
          <a:r>
            <a:rPr lang="en-US" sz="2600" b="1" kern="1200" dirty="0">
              <a:solidFill>
                <a:schemeClr val="bg1"/>
              </a:solidFill>
            </a:rPr>
            <a:t> do </a:t>
          </a:r>
          <a:r>
            <a:rPr lang="en-US" sz="2600" b="1" kern="1200" dirty="0" err="1">
              <a:solidFill>
                <a:schemeClr val="bg1"/>
              </a:solidFill>
            </a:rPr>
            <a:t>Prestador</a:t>
          </a:r>
          <a:r>
            <a:rPr lang="en-US" sz="2600" b="1" kern="1200" dirty="0">
              <a:solidFill>
                <a:schemeClr val="bg1"/>
              </a:solidFill>
            </a:rPr>
            <a:t> de </a:t>
          </a:r>
          <a:r>
            <a:rPr lang="en-US" sz="2600" b="1" kern="1200" dirty="0" err="1">
              <a:solidFill>
                <a:schemeClr val="bg1"/>
              </a:solidFill>
            </a:rPr>
            <a:t>serviço</a:t>
          </a:r>
          <a:r>
            <a:rPr lang="en-US" sz="2600" b="1" kern="1200" dirty="0">
              <a:solidFill>
                <a:schemeClr val="bg1"/>
              </a:solidFill>
            </a:rPr>
            <a:t>.</a:t>
          </a:r>
        </a:p>
        <a:p>
          <a:pPr marL="0" lvl="0" indent="0" algn="ctr" defTabSz="1155700">
            <a:lnSpc>
              <a:spcPct val="90000"/>
            </a:lnSpc>
            <a:spcBef>
              <a:spcPct val="0"/>
            </a:spcBef>
            <a:spcAft>
              <a:spcPct val="35000"/>
            </a:spcAft>
            <a:buNone/>
          </a:pPr>
          <a:r>
            <a:rPr lang="en-US" sz="2600" b="1" kern="1200" dirty="0">
              <a:solidFill>
                <a:schemeClr val="bg1"/>
              </a:solidFill>
            </a:rPr>
            <a:t> - SEM RETENÇÃO-</a:t>
          </a:r>
        </a:p>
      </dsp:txBody>
      <dsp:txXfrm>
        <a:off x="3437929" y="1490244"/>
        <a:ext cx="3182540" cy="2235367"/>
      </dsp:txXfrm>
    </dsp:sp>
    <dsp:sp modelId="{379B8CE4-8135-4F2C-A5A0-E55EBE328E9A}">
      <dsp:nvSpPr>
        <dsp:cNvPr id="0" name=""/>
        <dsp:cNvSpPr/>
      </dsp:nvSpPr>
      <dsp:spPr>
        <a:xfrm>
          <a:off x="3437929" y="0"/>
          <a:ext cx="3182540" cy="1490244"/>
        </a:xfrm>
        <a:prstGeom prst="rect">
          <a:avLst/>
        </a:prstGeom>
        <a:solidFill>
          <a:srgbClr val="FF0000"/>
        </a:solid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437929" y="0"/>
        <a:ext cx="3182540" cy="1490244"/>
      </dsp:txXfrm>
    </dsp:sp>
    <dsp:sp modelId="{0802B4A8-7224-4B0A-95B7-D17AEB2B2AFF}">
      <dsp:nvSpPr>
        <dsp:cNvPr id="0" name=""/>
        <dsp:cNvSpPr/>
      </dsp:nvSpPr>
      <dsp:spPr>
        <a:xfrm>
          <a:off x="6875073" y="0"/>
          <a:ext cx="3182540" cy="3725612"/>
        </a:xfrm>
        <a:prstGeom prst="rect">
          <a:avLst/>
        </a:prstGeom>
        <a:solidFill>
          <a:schemeClr val="dk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kern="1200" dirty="0"/>
            <a:t>Local de Terceiros.</a:t>
          </a:r>
        </a:p>
        <a:p>
          <a:pPr marL="0" lvl="0" indent="0" algn="ctr" defTabSz="1155700">
            <a:lnSpc>
              <a:spcPct val="90000"/>
            </a:lnSpc>
            <a:spcBef>
              <a:spcPct val="0"/>
            </a:spcBef>
            <a:spcAft>
              <a:spcPct val="35000"/>
            </a:spcAft>
            <a:buNone/>
          </a:pPr>
          <a:r>
            <a:rPr lang="en-US" sz="2600" kern="1200" dirty="0"/>
            <a:t>- RETENÇÃO -</a:t>
          </a:r>
        </a:p>
      </dsp:txBody>
      <dsp:txXfrm>
        <a:off x="6875073" y="1490244"/>
        <a:ext cx="3182540" cy="2235367"/>
      </dsp:txXfrm>
    </dsp:sp>
    <dsp:sp modelId="{68AC9669-DC11-473A-AA2E-579A44E78C37}">
      <dsp:nvSpPr>
        <dsp:cNvPr id="0" name=""/>
        <dsp:cNvSpPr/>
      </dsp:nvSpPr>
      <dsp:spPr>
        <a:xfrm>
          <a:off x="6875073" y="0"/>
          <a:ext cx="3182540" cy="1490244"/>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6875073" y="0"/>
        <a:ext cx="3182540" cy="14902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0"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28247" y="1138899"/>
        <a:ext cx="1872369" cy="907937"/>
      </dsp:txXfrm>
    </dsp:sp>
    <dsp:sp modelId="{F7A675C9-D257-4BCF-A49D-109211E36BA5}">
      <dsp:nvSpPr>
        <dsp:cNvPr id="0" name=""/>
        <dsp:cNvSpPr/>
      </dsp:nvSpPr>
      <dsp:spPr>
        <a:xfrm rot="18367653">
          <a:off x="1647084" y="1011073"/>
          <a:ext cx="1373142" cy="54492"/>
        </a:xfrm>
        <a:custGeom>
          <a:avLst/>
          <a:gdLst/>
          <a:ahLst/>
          <a:cxnLst/>
          <a:rect l="0" t="0" r="0" b="0"/>
          <a:pathLst>
            <a:path>
              <a:moveTo>
                <a:pt x="0" y="27246"/>
              </a:moveTo>
              <a:lnTo>
                <a:pt x="1373142"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99327" y="1003991"/>
        <a:ext cx="68657" cy="68657"/>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28863" y="1565621"/>
          <a:ext cx="809584" cy="54492"/>
        </a:xfrm>
        <a:custGeom>
          <a:avLst/>
          <a:gdLst/>
          <a:ahLst/>
          <a:cxnLst/>
          <a:rect l="0" t="0" r="0" b="0"/>
          <a:pathLst>
            <a:path>
              <a:moveTo>
                <a:pt x="0" y="27246"/>
              </a:moveTo>
              <a:lnTo>
                <a:pt x="809584"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3416" y="1572628"/>
        <a:ext cx="40479" cy="40479"/>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232347">
          <a:off x="1647084" y="2120170"/>
          <a:ext cx="1373142" cy="54492"/>
        </a:xfrm>
        <a:custGeom>
          <a:avLst/>
          <a:gdLst/>
          <a:ahLst/>
          <a:cxnLst/>
          <a:rect l="0" t="0" r="0" b="0"/>
          <a:pathLst>
            <a:path>
              <a:moveTo>
                <a:pt x="0" y="27246"/>
              </a:moveTo>
              <a:lnTo>
                <a:pt x="1373142"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99327" y="2113087"/>
        <a:ext cx="68657" cy="68657"/>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826458" y="974723"/>
          <a:ext cx="1678223" cy="83911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851035" y="999300"/>
        <a:ext cx="1629069" cy="789957"/>
      </dsp:txXfrm>
    </dsp:sp>
    <dsp:sp modelId="{F7A675C9-D257-4BCF-A49D-109211E36BA5}">
      <dsp:nvSpPr>
        <dsp:cNvPr id="0" name=""/>
        <dsp:cNvSpPr/>
      </dsp:nvSpPr>
      <dsp:spPr>
        <a:xfrm rot="18118148">
          <a:off x="2234736" y="880348"/>
          <a:ext cx="1147390" cy="54492"/>
        </a:xfrm>
        <a:custGeom>
          <a:avLst/>
          <a:gdLst/>
          <a:ahLst/>
          <a:cxnLst/>
          <a:rect l="0" t="0" r="0" b="0"/>
          <a:pathLst>
            <a:path>
              <a:moveTo>
                <a:pt x="0" y="27246"/>
              </a:moveTo>
              <a:lnTo>
                <a:pt x="1147390"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779747" y="878909"/>
        <a:ext cx="57369" cy="57369"/>
      </dsp:txXfrm>
    </dsp:sp>
    <dsp:sp modelId="{A5E5953F-233C-4E18-B922-1A91A5C96CA6}">
      <dsp:nvSpPr>
        <dsp:cNvPr id="0" name=""/>
        <dsp:cNvSpPr/>
      </dsp:nvSpPr>
      <dsp:spPr>
        <a:xfrm>
          <a:off x="3112182" y="1353"/>
          <a:ext cx="1678223" cy="83911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3112182" y="1353"/>
        <a:ext cx="1678223" cy="839111"/>
      </dsp:txXfrm>
    </dsp:sp>
    <dsp:sp modelId="{FEF76520-C9A4-487F-949D-943785590398}">
      <dsp:nvSpPr>
        <dsp:cNvPr id="0" name=""/>
        <dsp:cNvSpPr/>
      </dsp:nvSpPr>
      <dsp:spPr>
        <a:xfrm rot="21552519">
          <a:off x="2504653" y="1362837"/>
          <a:ext cx="607558" cy="54492"/>
        </a:xfrm>
        <a:custGeom>
          <a:avLst/>
          <a:gdLst/>
          <a:ahLst/>
          <a:cxnLst/>
          <a:rect l="0" t="0" r="0" b="0"/>
          <a:pathLst>
            <a:path>
              <a:moveTo>
                <a:pt x="0" y="27246"/>
              </a:moveTo>
              <a:lnTo>
                <a:pt x="607558"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793243" y="1374894"/>
        <a:ext cx="30377" cy="30377"/>
      </dsp:txXfrm>
    </dsp:sp>
    <dsp:sp modelId="{D1BCA6E4-91BC-4ECC-9F72-D7A86F3177E7}">
      <dsp:nvSpPr>
        <dsp:cNvPr id="0" name=""/>
        <dsp:cNvSpPr/>
      </dsp:nvSpPr>
      <dsp:spPr>
        <a:xfrm>
          <a:off x="3112182" y="966332"/>
          <a:ext cx="1678223" cy="83911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3112182" y="966332"/>
        <a:ext cx="1678223" cy="839111"/>
      </dsp:txXfrm>
    </dsp:sp>
    <dsp:sp modelId="{5F1E637F-EF01-4C5F-82D6-CAF46C7C057D}">
      <dsp:nvSpPr>
        <dsp:cNvPr id="0" name=""/>
        <dsp:cNvSpPr/>
      </dsp:nvSpPr>
      <dsp:spPr>
        <a:xfrm rot="3454895">
          <a:off x="2241837" y="1845326"/>
          <a:ext cx="1133188" cy="54492"/>
        </a:xfrm>
        <a:custGeom>
          <a:avLst/>
          <a:gdLst/>
          <a:ahLst/>
          <a:cxnLst/>
          <a:rect l="0" t="0" r="0" b="0"/>
          <a:pathLst>
            <a:path>
              <a:moveTo>
                <a:pt x="0" y="27246"/>
              </a:moveTo>
              <a:lnTo>
                <a:pt x="1133188"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780102" y="1844243"/>
        <a:ext cx="56659" cy="56659"/>
      </dsp:txXfrm>
    </dsp:sp>
    <dsp:sp modelId="{A6DA0A48-7AF7-410F-A9EE-88360817DE80}">
      <dsp:nvSpPr>
        <dsp:cNvPr id="0" name=""/>
        <dsp:cNvSpPr/>
      </dsp:nvSpPr>
      <dsp:spPr>
        <a:xfrm>
          <a:off x="3112182" y="1931310"/>
          <a:ext cx="1678223" cy="83911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3112182" y="1931310"/>
        <a:ext cx="1678223" cy="839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203214" y="970759"/>
          <a:ext cx="1685912" cy="842956"/>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227903" y="995448"/>
        <a:ext cx="1636534" cy="793578"/>
      </dsp:txXfrm>
    </dsp:sp>
    <dsp:sp modelId="{F7A675C9-D257-4BCF-A49D-109211E36BA5}">
      <dsp:nvSpPr>
        <dsp:cNvPr id="0" name=""/>
        <dsp:cNvSpPr/>
      </dsp:nvSpPr>
      <dsp:spPr>
        <a:xfrm rot="18289469">
          <a:off x="1635863" y="880291"/>
          <a:ext cx="1180891" cy="54492"/>
        </a:xfrm>
        <a:custGeom>
          <a:avLst/>
          <a:gdLst/>
          <a:ahLst/>
          <a:cxnLst/>
          <a:rect l="0" t="0" r="0" b="0"/>
          <a:pathLst>
            <a:path>
              <a:moveTo>
                <a:pt x="0" y="27246"/>
              </a:moveTo>
              <a:lnTo>
                <a:pt x="1180891"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196787" y="878015"/>
        <a:ext cx="59044" cy="59044"/>
      </dsp:txXfrm>
    </dsp:sp>
    <dsp:sp modelId="{A5E5953F-233C-4E18-B922-1A91A5C96CA6}">
      <dsp:nvSpPr>
        <dsp:cNvPr id="0" name=""/>
        <dsp:cNvSpPr/>
      </dsp:nvSpPr>
      <dsp:spPr>
        <a:xfrm>
          <a:off x="2563492" y="1359"/>
          <a:ext cx="1685912" cy="842956"/>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563492" y="1359"/>
        <a:ext cx="1685912" cy="842956"/>
      </dsp:txXfrm>
    </dsp:sp>
    <dsp:sp modelId="{FEF76520-C9A4-487F-949D-943785590398}">
      <dsp:nvSpPr>
        <dsp:cNvPr id="0" name=""/>
        <dsp:cNvSpPr/>
      </dsp:nvSpPr>
      <dsp:spPr>
        <a:xfrm>
          <a:off x="1889126" y="1364991"/>
          <a:ext cx="674365" cy="54492"/>
        </a:xfrm>
        <a:custGeom>
          <a:avLst/>
          <a:gdLst/>
          <a:ahLst/>
          <a:cxnLst/>
          <a:rect l="0" t="0" r="0" b="0"/>
          <a:pathLst>
            <a:path>
              <a:moveTo>
                <a:pt x="0" y="27246"/>
              </a:moveTo>
              <a:lnTo>
                <a:pt x="6743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09450" y="1375378"/>
        <a:ext cx="33718" cy="33718"/>
      </dsp:txXfrm>
    </dsp:sp>
    <dsp:sp modelId="{D1BCA6E4-91BC-4ECC-9F72-D7A86F3177E7}">
      <dsp:nvSpPr>
        <dsp:cNvPr id="0" name=""/>
        <dsp:cNvSpPr/>
      </dsp:nvSpPr>
      <dsp:spPr>
        <a:xfrm>
          <a:off x="2563492" y="970759"/>
          <a:ext cx="1685912" cy="842956"/>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563492" y="970759"/>
        <a:ext cx="1685912" cy="842956"/>
      </dsp:txXfrm>
    </dsp:sp>
    <dsp:sp modelId="{5F1E637F-EF01-4C5F-82D6-CAF46C7C057D}">
      <dsp:nvSpPr>
        <dsp:cNvPr id="0" name=""/>
        <dsp:cNvSpPr/>
      </dsp:nvSpPr>
      <dsp:spPr>
        <a:xfrm rot="3310531">
          <a:off x="1635863" y="1849691"/>
          <a:ext cx="1180891" cy="54492"/>
        </a:xfrm>
        <a:custGeom>
          <a:avLst/>
          <a:gdLst/>
          <a:ahLst/>
          <a:cxnLst/>
          <a:rect l="0" t="0" r="0" b="0"/>
          <a:pathLst>
            <a:path>
              <a:moveTo>
                <a:pt x="0" y="27246"/>
              </a:moveTo>
              <a:lnTo>
                <a:pt x="1180891"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196787" y="1847415"/>
        <a:ext cx="59044" cy="59044"/>
      </dsp:txXfrm>
    </dsp:sp>
    <dsp:sp modelId="{A6DA0A48-7AF7-410F-A9EE-88360817DE80}">
      <dsp:nvSpPr>
        <dsp:cNvPr id="0" name=""/>
        <dsp:cNvSpPr/>
      </dsp:nvSpPr>
      <dsp:spPr>
        <a:xfrm>
          <a:off x="2563492" y="1940159"/>
          <a:ext cx="1685912" cy="842956"/>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563492" y="1940159"/>
        <a:ext cx="1685912" cy="8429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147031" y="1020570"/>
          <a:ext cx="1772418" cy="886209"/>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172987" y="1046526"/>
        <a:ext cx="1720506" cy="834297"/>
      </dsp:txXfrm>
    </dsp:sp>
    <dsp:sp modelId="{F7A675C9-D257-4BCF-A49D-109211E36BA5}">
      <dsp:nvSpPr>
        <dsp:cNvPr id="0" name=""/>
        <dsp:cNvSpPr/>
      </dsp:nvSpPr>
      <dsp:spPr>
        <a:xfrm rot="18289469">
          <a:off x="1653192" y="926858"/>
          <a:ext cx="1241484" cy="54492"/>
        </a:xfrm>
        <a:custGeom>
          <a:avLst/>
          <a:gdLst/>
          <a:ahLst/>
          <a:cxnLst/>
          <a:rect l="0" t="0" r="0" b="0"/>
          <a:pathLst>
            <a:path>
              <a:moveTo>
                <a:pt x="0" y="27246"/>
              </a:moveTo>
              <a:lnTo>
                <a:pt x="1241484"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42897" y="923067"/>
        <a:ext cx="62074" cy="62074"/>
      </dsp:txXfrm>
    </dsp:sp>
    <dsp:sp modelId="{A5E5953F-233C-4E18-B922-1A91A5C96CA6}">
      <dsp:nvSpPr>
        <dsp:cNvPr id="0" name=""/>
        <dsp:cNvSpPr/>
      </dsp:nvSpPr>
      <dsp:spPr>
        <a:xfrm>
          <a:off x="2628418" y="1429"/>
          <a:ext cx="1772418" cy="886209"/>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628418" y="1429"/>
        <a:ext cx="1772418" cy="886209"/>
      </dsp:txXfrm>
    </dsp:sp>
    <dsp:sp modelId="{FEF76520-C9A4-487F-949D-943785590398}">
      <dsp:nvSpPr>
        <dsp:cNvPr id="0" name=""/>
        <dsp:cNvSpPr/>
      </dsp:nvSpPr>
      <dsp:spPr>
        <a:xfrm>
          <a:off x="1919450" y="1436428"/>
          <a:ext cx="708967" cy="54492"/>
        </a:xfrm>
        <a:custGeom>
          <a:avLst/>
          <a:gdLst/>
          <a:ahLst/>
          <a:cxnLst/>
          <a:rect l="0" t="0" r="0" b="0"/>
          <a:pathLst>
            <a:path>
              <a:moveTo>
                <a:pt x="0" y="27246"/>
              </a:moveTo>
              <a:lnTo>
                <a:pt x="708967"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56210" y="1445950"/>
        <a:ext cx="35448" cy="35448"/>
      </dsp:txXfrm>
    </dsp:sp>
    <dsp:sp modelId="{D1BCA6E4-91BC-4ECC-9F72-D7A86F3177E7}">
      <dsp:nvSpPr>
        <dsp:cNvPr id="0" name=""/>
        <dsp:cNvSpPr/>
      </dsp:nvSpPr>
      <dsp:spPr>
        <a:xfrm>
          <a:off x="2628418" y="1020570"/>
          <a:ext cx="1772418" cy="886209"/>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628418" y="1020570"/>
        <a:ext cx="1772418" cy="886209"/>
      </dsp:txXfrm>
    </dsp:sp>
    <dsp:sp modelId="{5F1E637F-EF01-4C5F-82D6-CAF46C7C057D}">
      <dsp:nvSpPr>
        <dsp:cNvPr id="0" name=""/>
        <dsp:cNvSpPr/>
      </dsp:nvSpPr>
      <dsp:spPr>
        <a:xfrm rot="3310531">
          <a:off x="1653192" y="1945999"/>
          <a:ext cx="1241484" cy="54492"/>
        </a:xfrm>
        <a:custGeom>
          <a:avLst/>
          <a:gdLst/>
          <a:ahLst/>
          <a:cxnLst/>
          <a:rect l="0" t="0" r="0" b="0"/>
          <a:pathLst>
            <a:path>
              <a:moveTo>
                <a:pt x="0" y="27246"/>
              </a:moveTo>
              <a:lnTo>
                <a:pt x="1241484"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42897" y="1942208"/>
        <a:ext cx="62074" cy="62074"/>
      </dsp:txXfrm>
    </dsp:sp>
    <dsp:sp modelId="{A6DA0A48-7AF7-410F-A9EE-88360817DE80}">
      <dsp:nvSpPr>
        <dsp:cNvPr id="0" name=""/>
        <dsp:cNvSpPr/>
      </dsp:nvSpPr>
      <dsp:spPr>
        <a:xfrm>
          <a:off x="2628418" y="2039711"/>
          <a:ext cx="1772418" cy="886209"/>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628418" y="2039711"/>
        <a:ext cx="1772418" cy="88620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6622" y="984042"/>
          <a:ext cx="1708980" cy="854490"/>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31649" y="1009069"/>
        <a:ext cx="1658926" cy="804436"/>
      </dsp:txXfrm>
    </dsp:sp>
    <dsp:sp modelId="{F7A675C9-D257-4BCF-A49D-109211E36BA5}">
      <dsp:nvSpPr>
        <dsp:cNvPr id="0" name=""/>
        <dsp:cNvSpPr/>
      </dsp:nvSpPr>
      <dsp:spPr>
        <a:xfrm rot="18289469">
          <a:off x="1458875" y="892709"/>
          <a:ext cx="1197049" cy="54492"/>
        </a:xfrm>
        <a:custGeom>
          <a:avLst/>
          <a:gdLst/>
          <a:ahLst/>
          <a:cxnLst/>
          <a:rect l="0" t="0" r="0" b="0"/>
          <a:pathLst>
            <a:path>
              <a:moveTo>
                <a:pt x="0" y="27246"/>
              </a:moveTo>
              <a:lnTo>
                <a:pt x="1197049"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27473" y="890029"/>
        <a:ext cx="59852" cy="59852"/>
      </dsp:txXfrm>
    </dsp:sp>
    <dsp:sp modelId="{A5E5953F-233C-4E18-B922-1A91A5C96CA6}">
      <dsp:nvSpPr>
        <dsp:cNvPr id="0" name=""/>
        <dsp:cNvSpPr/>
      </dsp:nvSpPr>
      <dsp:spPr>
        <a:xfrm>
          <a:off x="2399196" y="1378"/>
          <a:ext cx="1708980" cy="854490"/>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399196" y="1378"/>
        <a:ext cx="1708980" cy="854490"/>
      </dsp:txXfrm>
    </dsp:sp>
    <dsp:sp modelId="{FEF76520-C9A4-487F-949D-943785590398}">
      <dsp:nvSpPr>
        <dsp:cNvPr id="0" name=""/>
        <dsp:cNvSpPr/>
      </dsp:nvSpPr>
      <dsp:spPr>
        <a:xfrm>
          <a:off x="1715603" y="1384041"/>
          <a:ext cx="683592" cy="54492"/>
        </a:xfrm>
        <a:custGeom>
          <a:avLst/>
          <a:gdLst/>
          <a:ahLst/>
          <a:cxnLst/>
          <a:rect l="0" t="0" r="0" b="0"/>
          <a:pathLst>
            <a:path>
              <a:moveTo>
                <a:pt x="0" y="27246"/>
              </a:moveTo>
              <a:lnTo>
                <a:pt x="683592"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40310" y="1394197"/>
        <a:ext cx="34179" cy="34179"/>
      </dsp:txXfrm>
    </dsp:sp>
    <dsp:sp modelId="{D1BCA6E4-91BC-4ECC-9F72-D7A86F3177E7}">
      <dsp:nvSpPr>
        <dsp:cNvPr id="0" name=""/>
        <dsp:cNvSpPr/>
      </dsp:nvSpPr>
      <dsp:spPr>
        <a:xfrm>
          <a:off x="2399196" y="984042"/>
          <a:ext cx="1708980" cy="854490"/>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399196" y="984042"/>
        <a:ext cx="1708980" cy="854490"/>
      </dsp:txXfrm>
    </dsp:sp>
    <dsp:sp modelId="{5F1E637F-EF01-4C5F-82D6-CAF46C7C057D}">
      <dsp:nvSpPr>
        <dsp:cNvPr id="0" name=""/>
        <dsp:cNvSpPr/>
      </dsp:nvSpPr>
      <dsp:spPr>
        <a:xfrm rot="3310531">
          <a:off x="1458875" y="1875373"/>
          <a:ext cx="1197049" cy="54492"/>
        </a:xfrm>
        <a:custGeom>
          <a:avLst/>
          <a:gdLst/>
          <a:ahLst/>
          <a:cxnLst/>
          <a:rect l="0" t="0" r="0" b="0"/>
          <a:pathLst>
            <a:path>
              <a:moveTo>
                <a:pt x="0" y="27246"/>
              </a:moveTo>
              <a:lnTo>
                <a:pt x="1197049"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27473" y="1872693"/>
        <a:ext cx="59852" cy="59852"/>
      </dsp:txXfrm>
    </dsp:sp>
    <dsp:sp modelId="{A6DA0A48-7AF7-410F-A9EE-88360817DE80}">
      <dsp:nvSpPr>
        <dsp:cNvPr id="0" name=""/>
        <dsp:cNvSpPr/>
      </dsp:nvSpPr>
      <dsp:spPr>
        <a:xfrm>
          <a:off x="2399196" y="1966706"/>
          <a:ext cx="1708980" cy="854490"/>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399196" y="1966706"/>
        <a:ext cx="1708980" cy="85449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199676" y="934231"/>
          <a:ext cx="1622474" cy="811237"/>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223436" y="957991"/>
        <a:ext cx="1574954" cy="763717"/>
      </dsp:txXfrm>
    </dsp:sp>
    <dsp:sp modelId="{F7A675C9-D257-4BCF-A49D-109211E36BA5}">
      <dsp:nvSpPr>
        <dsp:cNvPr id="0" name=""/>
        <dsp:cNvSpPr/>
      </dsp:nvSpPr>
      <dsp:spPr>
        <a:xfrm rot="18289469">
          <a:off x="1578417" y="846142"/>
          <a:ext cx="1136456" cy="54492"/>
        </a:xfrm>
        <a:custGeom>
          <a:avLst/>
          <a:gdLst/>
          <a:ahLst/>
          <a:cxnLst/>
          <a:rect l="0" t="0" r="0" b="0"/>
          <a:pathLst>
            <a:path>
              <a:moveTo>
                <a:pt x="0" y="27246"/>
              </a:moveTo>
              <a:lnTo>
                <a:pt x="1136456"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118234" y="844977"/>
        <a:ext cx="56822" cy="56822"/>
      </dsp:txXfrm>
    </dsp:sp>
    <dsp:sp modelId="{A5E5953F-233C-4E18-B922-1A91A5C96CA6}">
      <dsp:nvSpPr>
        <dsp:cNvPr id="0" name=""/>
        <dsp:cNvSpPr/>
      </dsp:nvSpPr>
      <dsp:spPr>
        <a:xfrm>
          <a:off x="2471140" y="1308"/>
          <a:ext cx="1622474" cy="811237"/>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471140" y="1308"/>
        <a:ext cx="1622474" cy="811237"/>
      </dsp:txXfrm>
    </dsp:sp>
    <dsp:sp modelId="{FEF76520-C9A4-487F-949D-943785590398}">
      <dsp:nvSpPr>
        <dsp:cNvPr id="0" name=""/>
        <dsp:cNvSpPr/>
      </dsp:nvSpPr>
      <dsp:spPr>
        <a:xfrm>
          <a:off x="1822151" y="1312603"/>
          <a:ext cx="648989" cy="54492"/>
        </a:xfrm>
        <a:custGeom>
          <a:avLst/>
          <a:gdLst/>
          <a:ahLst/>
          <a:cxnLst/>
          <a:rect l="0" t="0" r="0" b="0"/>
          <a:pathLst>
            <a:path>
              <a:moveTo>
                <a:pt x="0" y="27246"/>
              </a:moveTo>
              <a:lnTo>
                <a:pt x="648989"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130421" y="1323625"/>
        <a:ext cx="32449" cy="32449"/>
      </dsp:txXfrm>
    </dsp:sp>
    <dsp:sp modelId="{D1BCA6E4-91BC-4ECC-9F72-D7A86F3177E7}">
      <dsp:nvSpPr>
        <dsp:cNvPr id="0" name=""/>
        <dsp:cNvSpPr/>
      </dsp:nvSpPr>
      <dsp:spPr>
        <a:xfrm>
          <a:off x="2471140" y="934231"/>
          <a:ext cx="1622474" cy="811237"/>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471140" y="934231"/>
        <a:ext cx="1622474" cy="811237"/>
      </dsp:txXfrm>
    </dsp:sp>
    <dsp:sp modelId="{5F1E637F-EF01-4C5F-82D6-CAF46C7C057D}">
      <dsp:nvSpPr>
        <dsp:cNvPr id="0" name=""/>
        <dsp:cNvSpPr/>
      </dsp:nvSpPr>
      <dsp:spPr>
        <a:xfrm rot="3310531">
          <a:off x="1578417" y="1779065"/>
          <a:ext cx="1136456" cy="54492"/>
        </a:xfrm>
        <a:custGeom>
          <a:avLst/>
          <a:gdLst/>
          <a:ahLst/>
          <a:cxnLst/>
          <a:rect l="0" t="0" r="0" b="0"/>
          <a:pathLst>
            <a:path>
              <a:moveTo>
                <a:pt x="0" y="27246"/>
              </a:moveTo>
              <a:lnTo>
                <a:pt x="1136456"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118234" y="1777900"/>
        <a:ext cx="56822" cy="56822"/>
      </dsp:txXfrm>
    </dsp:sp>
    <dsp:sp modelId="{A6DA0A48-7AF7-410F-A9EE-88360817DE80}">
      <dsp:nvSpPr>
        <dsp:cNvPr id="0" name=""/>
        <dsp:cNvSpPr/>
      </dsp:nvSpPr>
      <dsp:spPr>
        <a:xfrm>
          <a:off x="2471140" y="1867154"/>
          <a:ext cx="1622474" cy="811237"/>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471140" y="1867154"/>
        <a:ext cx="1622474" cy="81123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145033" y="917627"/>
          <a:ext cx="1593639" cy="796819"/>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168371" y="940965"/>
        <a:ext cx="1546963" cy="750143"/>
      </dsp:txXfrm>
    </dsp:sp>
    <dsp:sp modelId="{F7A675C9-D257-4BCF-A49D-109211E36BA5}">
      <dsp:nvSpPr>
        <dsp:cNvPr id="0" name=""/>
        <dsp:cNvSpPr/>
      </dsp:nvSpPr>
      <dsp:spPr>
        <a:xfrm rot="18289469">
          <a:off x="1499271" y="830620"/>
          <a:ext cx="1116258" cy="54492"/>
        </a:xfrm>
        <a:custGeom>
          <a:avLst/>
          <a:gdLst/>
          <a:ahLst/>
          <a:cxnLst/>
          <a:rect l="0" t="0" r="0" b="0"/>
          <a:pathLst>
            <a:path>
              <a:moveTo>
                <a:pt x="0" y="27246"/>
              </a:moveTo>
              <a:lnTo>
                <a:pt x="1116258"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29494" y="829959"/>
        <a:ext cx="55812" cy="55812"/>
      </dsp:txXfrm>
    </dsp:sp>
    <dsp:sp modelId="{A5E5953F-233C-4E18-B922-1A91A5C96CA6}">
      <dsp:nvSpPr>
        <dsp:cNvPr id="0" name=""/>
        <dsp:cNvSpPr/>
      </dsp:nvSpPr>
      <dsp:spPr>
        <a:xfrm>
          <a:off x="2376128" y="1285"/>
          <a:ext cx="1593639" cy="796819"/>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376128" y="1285"/>
        <a:ext cx="1593639" cy="796819"/>
      </dsp:txXfrm>
    </dsp:sp>
    <dsp:sp modelId="{FEF76520-C9A4-487F-949D-943785590398}">
      <dsp:nvSpPr>
        <dsp:cNvPr id="0" name=""/>
        <dsp:cNvSpPr/>
      </dsp:nvSpPr>
      <dsp:spPr>
        <a:xfrm>
          <a:off x="1738672" y="1288791"/>
          <a:ext cx="637455" cy="54492"/>
        </a:xfrm>
        <a:custGeom>
          <a:avLst/>
          <a:gdLst/>
          <a:ahLst/>
          <a:cxnLst/>
          <a:rect l="0" t="0" r="0" b="0"/>
          <a:pathLst>
            <a:path>
              <a:moveTo>
                <a:pt x="0" y="27246"/>
              </a:moveTo>
              <a:lnTo>
                <a:pt x="63745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41464" y="1300101"/>
        <a:ext cx="31872" cy="31872"/>
      </dsp:txXfrm>
    </dsp:sp>
    <dsp:sp modelId="{D1BCA6E4-91BC-4ECC-9F72-D7A86F3177E7}">
      <dsp:nvSpPr>
        <dsp:cNvPr id="0" name=""/>
        <dsp:cNvSpPr/>
      </dsp:nvSpPr>
      <dsp:spPr>
        <a:xfrm>
          <a:off x="2376128" y="917627"/>
          <a:ext cx="1593639" cy="796819"/>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376128" y="917627"/>
        <a:ext cx="1593639" cy="796819"/>
      </dsp:txXfrm>
    </dsp:sp>
    <dsp:sp modelId="{5F1E637F-EF01-4C5F-82D6-CAF46C7C057D}">
      <dsp:nvSpPr>
        <dsp:cNvPr id="0" name=""/>
        <dsp:cNvSpPr/>
      </dsp:nvSpPr>
      <dsp:spPr>
        <a:xfrm rot="3310531">
          <a:off x="1499271" y="1746962"/>
          <a:ext cx="1116258" cy="54492"/>
        </a:xfrm>
        <a:custGeom>
          <a:avLst/>
          <a:gdLst/>
          <a:ahLst/>
          <a:cxnLst/>
          <a:rect l="0" t="0" r="0" b="0"/>
          <a:pathLst>
            <a:path>
              <a:moveTo>
                <a:pt x="0" y="27246"/>
              </a:moveTo>
              <a:lnTo>
                <a:pt x="1116258"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29494" y="1746302"/>
        <a:ext cx="55812" cy="55812"/>
      </dsp:txXfrm>
    </dsp:sp>
    <dsp:sp modelId="{A6DA0A48-7AF7-410F-A9EE-88360817DE80}">
      <dsp:nvSpPr>
        <dsp:cNvPr id="0" name=""/>
        <dsp:cNvSpPr/>
      </dsp:nvSpPr>
      <dsp:spPr>
        <a:xfrm>
          <a:off x="2376128" y="1833970"/>
          <a:ext cx="1593639" cy="796819"/>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376128" y="1833970"/>
        <a:ext cx="1593639" cy="79681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DE61A-2653-4899-A8EC-882449F6CDC7}">
      <dsp:nvSpPr>
        <dsp:cNvPr id="0" name=""/>
        <dsp:cNvSpPr/>
      </dsp:nvSpPr>
      <dsp:spPr>
        <a:xfrm>
          <a:off x="0" y="1434180"/>
          <a:ext cx="6666833" cy="1749150"/>
        </a:xfrm>
        <a:prstGeom prst="roundRect">
          <a:avLst/>
        </a:prstGeom>
        <a:solidFill>
          <a:schemeClr val="bg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4000" kern="1200" dirty="0">
              <a:latin typeface="Times New Roman" panose="02020603050405020304" pitchFamily="18" charset="0"/>
              <a:cs typeface="Times New Roman" panose="02020603050405020304" pitchFamily="18" charset="0"/>
            </a:rPr>
            <a:t>Normas </a:t>
          </a:r>
        </a:p>
        <a:p>
          <a:pPr marL="0" lvl="0" indent="0" algn="ctr" defTabSz="1778000">
            <a:lnSpc>
              <a:spcPct val="90000"/>
            </a:lnSpc>
            <a:spcBef>
              <a:spcPct val="0"/>
            </a:spcBef>
            <a:spcAft>
              <a:spcPct val="35000"/>
            </a:spcAft>
            <a:buNone/>
          </a:pPr>
          <a:r>
            <a:rPr lang="pt-BR" sz="4000" kern="1200" dirty="0">
              <a:latin typeface="Times New Roman" panose="02020603050405020304" pitchFamily="18" charset="0"/>
              <a:cs typeface="Times New Roman" panose="02020603050405020304" pitchFamily="18" charset="0"/>
            </a:rPr>
            <a:t>Solução de Consulta</a:t>
          </a:r>
          <a:endParaRPr lang="en-US" sz="4000" kern="1200" dirty="0">
            <a:latin typeface="Times New Roman" panose="02020603050405020304" pitchFamily="18" charset="0"/>
            <a:cs typeface="Times New Roman" panose="02020603050405020304" pitchFamily="18" charset="0"/>
          </a:endParaRPr>
        </a:p>
      </dsp:txBody>
      <dsp:txXfrm>
        <a:off x="85386" y="1519566"/>
        <a:ext cx="6496061" cy="1578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A23A7-6016-42EE-8FBD-4F11A061687A}">
      <dsp:nvSpPr>
        <dsp:cNvPr id="0" name=""/>
        <dsp:cNvSpPr/>
      </dsp:nvSpPr>
      <dsp:spPr>
        <a:xfrm>
          <a:off x="2122228" y="207814"/>
          <a:ext cx="4596990" cy="4596990"/>
        </a:xfrm>
        <a:prstGeom prst="pie">
          <a:avLst>
            <a:gd name="adj1" fmla="val 16200000"/>
            <a:gd name="adj2" fmla="val 0"/>
          </a:avLst>
        </a:prstGeom>
        <a:solidFill>
          <a:schemeClr val="accent5">
            <a:lumMod val="75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pt-BR" sz="3000" kern="1200" dirty="0"/>
            <a:t>e-Social FGTS</a:t>
          </a:r>
          <a:endParaRPr lang="en-US" sz="3000" kern="1200" dirty="0"/>
        </a:p>
      </dsp:txBody>
      <dsp:txXfrm>
        <a:off x="4473260" y="1058257"/>
        <a:ext cx="1696508" cy="1368152"/>
      </dsp:txXfrm>
    </dsp:sp>
    <dsp:sp modelId="{A2DDA33C-CE32-4409-A948-CBCE8B2A89FC}">
      <dsp:nvSpPr>
        <dsp:cNvPr id="0" name=""/>
        <dsp:cNvSpPr/>
      </dsp:nvSpPr>
      <dsp:spPr>
        <a:xfrm>
          <a:off x="1928498" y="484934"/>
          <a:ext cx="4596990" cy="4596990"/>
        </a:xfrm>
        <a:prstGeom prst="pie">
          <a:avLst>
            <a:gd name="adj1" fmla="val 0"/>
            <a:gd name="adj2" fmla="val 5400000"/>
          </a:avLst>
        </a:prstGeom>
        <a:solidFill>
          <a:schemeClr val="accent5">
            <a:lumMod val="5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pt-BR" sz="3000" kern="1200" dirty="0"/>
            <a:t>SPED Contábil</a:t>
          </a:r>
          <a:endParaRPr lang="en-US" sz="3000" kern="1200" dirty="0"/>
        </a:p>
      </dsp:txBody>
      <dsp:txXfrm>
        <a:off x="4309082" y="2865518"/>
        <a:ext cx="1696508" cy="1368152"/>
      </dsp:txXfrm>
    </dsp:sp>
    <dsp:sp modelId="{0E473137-2BA4-4B9A-AF04-FF575AE01D08}">
      <dsp:nvSpPr>
        <dsp:cNvPr id="0" name=""/>
        <dsp:cNvSpPr/>
      </dsp:nvSpPr>
      <dsp:spPr>
        <a:xfrm>
          <a:off x="1940220" y="484934"/>
          <a:ext cx="4596990" cy="4596990"/>
        </a:xfrm>
        <a:prstGeom prst="pie">
          <a:avLst>
            <a:gd name="adj1" fmla="val 5400000"/>
            <a:gd name="adj2" fmla="val 10800000"/>
          </a:avLst>
        </a:prstGeom>
        <a:solidFill>
          <a:schemeClr val="accent5">
            <a:lumMod val="5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pt-BR" sz="3000" kern="1200" dirty="0"/>
            <a:t>SPED Fiscal</a:t>
          </a:r>
          <a:endParaRPr lang="en-US" sz="3000" kern="1200" dirty="0"/>
        </a:p>
      </dsp:txBody>
      <dsp:txXfrm>
        <a:off x="2460118" y="2865518"/>
        <a:ext cx="1696508" cy="1368152"/>
      </dsp:txXfrm>
    </dsp:sp>
    <dsp:sp modelId="{972FCBF1-36C2-4520-BAD1-CC4FC124075F}">
      <dsp:nvSpPr>
        <dsp:cNvPr id="0" name=""/>
        <dsp:cNvSpPr/>
      </dsp:nvSpPr>
      <dsp:spPr>
        <a:xfrm>
          <a:off x="1921740" y="539546"/>
          <a:ext cx="4610505" cy="4587245"/>
        </a:xfrm>
        <a:prstGeom prst="pie">
          <a:avLst>
            <a:gd name="adj1" fmla="val 10800000"/>
            <a:gd name="adj2" fmla="val 16200000"/>
          </a:avLst>
        </a:prstGeom>
        <a:solidFill>
          <a:schemeClr val="accent5">
            <a:lumMod val="5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pt-BR" sz="3000" kern="1200" dirty="0"/>
            <a:t>Nota Fiscal Eletronica</a:t>
          </a:r>
          <a:endParaRPr lang="en-US" sz="3000" kern="1200" dirty="0"/>
        </a:p>
      </dsp:txBody>
      <dsp:txXfrm>
        <a:off x="2443166" y="1386002"/>
        <a:ext cx="1701496" cy="136525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60CC1-6354-4258-9359-B8DA7D6AFF28}">
      <dsp:nvSpPr>
        <dsp:cNvPr id="0" name=""/>
        <dsp:cNvSpPr/>
      </dsp:nvSpPr>
      <dsp:spPr>
        <a:xfrm>
          <a:off x="5740997" y="416708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4200243"/>
        <a:ext cx="25119" cy="25119"/>
      </dsp:txXfrm>
    </dsp:sp>
    <dsp:sp modelId="{375A2358-27BE-41FB-BA07-E02AF984AC4C}">
      <dsp:nvSpPr>
        <dsp:cNvPr id="0" name=""/>
        <dsp:cNvSpPr/>
      </dsp:nvSpPr>
      <dsp:spPr>
        <a:xfrm>
          <a:off x="2373440" y="2377141"/>
          <a:ext cx="855569" cy="1835661"/>
        </a:xfrm>
        <a:custGeom>
          <a:avLst/>
          <a:gdLst/>
          <a:ahLst/>
          <a:cxnLst/>
          <a:rect l="0" t="0" r="0" b="0"/>
          <a:pathLst>
            <a:path>
              <a:moveTo>
                <a:pt x="0" y="0"/>
              </a:moveTo>
              <a:lnTo>
                <a:pt x="427784" y="0"/>
              </a:lnTo>
              <a:lnTo>
                <a:pt x="427784" y="1835661"/>
              </a:lnTo>
              <a:lnTo>
                <a:pt x="855569" y="18356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50593" y="3244341"/>
        <a:ext cx="101262" cy="101262"/>
      </dsp:txXfrm>
    </dsp:sp>
    <dsp:sp modelId="{33833449-56CF-46A8-AEA9-342F5C198E4B}">
      <dsp:nvSpPr>
        <dsp:cNvPr id="0" name=""/>
        <dsp:cNvSpPr/>
      </dsp:nvSpPr>
      <dsp:spPr>
        <a:xfrm>
          <a:off x="5740997" y="3209771"/>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242931"/>
        <a:ext cx="25119" cy="25119"/>
      </dsp:txXfrm>
    </dsp:sp>
    <dsp:sp modelId="{A3AA6EE9-192B-4063-B332-537E228D4DF9}">
      <dsp:nvSpPr>
        <dsp:cNvPr id="0" name=""/>
        <dsp:cNvSpPr/>
      </dsp:nvSpPr>
      <dsp:spPr>
        <a:xfrm>
          <a:off x="2373440" y="2377141"/>
          <a:ext cx="855569" cy="878349"/>
        </a:xfrm>
        <a:custGeom>
          <a:avLst/>
          <a:gdLst/>
          <a:ahLst/>
          <a:cxnLst/>
          <a:rect l="0" t="0" r="0" b="0"/>
          <a:pathLst>
            <a:path>
              <a:moveTo>
                <a:pt x="0" y="0"/>
              </a:moveTo>
              <a:lnTo>
                <a:pt x="427784" y="0"/>
              </a:lnTo>
              <a:lnTo>
                <a:pt x="427784" y="878349"/>
              </a:lnTo>
              <a:lnTo>
                <a:pt x="855569" y="8783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0570" y="2785662"/>
        <a:ext cx="61308" cy="61308"/>
      </dsp:txXfrm>
    </dsp:sp>
    <dsp:sp modelId="{72A7D75A-C4CB-42EA-A7C4-E1EE63E5C3E0}">
      <dsp:nvSpPr>
        <dsp:cNvPr id="0" name=""/>
        <dsp:cNvSpPr/>
      </dsp:nvSpPr>
      <dsp:spPr>
        <a:xfrm>
          <a:off x="5740997" y="2252458"/>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2285618"/>
        <a:ext cx="25119" cy="25119"/>
      </dsp:txXfrm>
    </dsp:sp>
    <dsp:sp modelId="{D0ED70BF-A5AB-427C-A77B-0FF7612EB823}">
      <dsp:nvSpPr>
        <dsp:cNvPr id="0" name=""/>
        <dsp:cNvSpPr/>
      </dsp:nvSpPr>
      <dsp:spPr>
        <a:xfrm>
          <a:off x="2373440" y="2252458"/>
          <a:ext cx="855569" cy="91440"/>
        </a:xfrm>
        <a:custGeom>
          <a:avLst/>
          <a:gdLst/>
          <a:ahLst/>
          <a:cxnLst/>
          <a:rect l="0" t="0" r="0" b="0"/>
          <a:pathLst>
            <a:path>
              <a:moveTo>
                <a:pt x="0" y="124683"/>
              </a:moveTo>
              <a:lnTo>
                <a:pt x="427784" y="124683"/>
              </a:lnTo>
              <a:lnTo>
                <a:pt x="427784" y="45720"/>
              </a:lnTo>
              <a:lnTo>
                <a:pt x="85556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9744" y="2276698"/>
        <a:ext cx="42960" cy="42960"/>
      </dsp:txXfrm>
    </dsp:sp>
    <dsp:sp modelId="{48673BF0-04FA-4B94-A4D4-8339622A0CFC}">
      <dsp:nvSpPr>
        <dsp:cNvPr id="0" name=""/>
        <dsp:cNvSpPr/>
      </dsp:nvSpPr>
      <dsp:spPr>
        <a:xfrm>
          <a:off x="5740997" y="1295145"/>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1328306"/>
        <a:ext cx="25119" cy="25119"/>
      </dsp:txXfrm>
    </dsp:sp>
    <dsp:sp modelId="{BF086575-F3E9-4722-AC81-57E973E37B05}">
      <dsp:nvSpPr>
        <dsp:cNvPr id="0" name=""/>
        <dsp:cNvSpPr/>
      </dsp:nvSpPr>
      <dsp:spPr>
        <a:xfrm>
          <a:off x="2373440" y="1340865"/>
          <a:ext cx="855569" cy="1036275"/>
        </a:xfrm>
        <a:custGeom>
          <a:avLst/>
          <a:gdLst/>
          <a:ahLst/>
          <a:cxnLst/>
          <a:rect l="0" t="0" r="0" b="0"/>
          <a:pathLst>
            <a:path>
              <a:moveTo>
                <a:pt x="0" y="1036275"/>
              </a:moveTo>
              <a:lnTo>
                <a:pt x="427784" y="1036275"/>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7629" y="1825408"/>
        <a:ext cx="67191" cy="67191"/>
      </dsp:txXfrm>
    </dsp:sp>
    <dsp:sp modelId="{6254E82D-3969-4BCE-8608-F6C6D62FDB14}">
      <dsp:nvSpPr>
        <dsp:cNvPr id="0" name=""/>
        <dsp:cNvSpPr/>
      </dsp:nvSpPr>
      <dsp:spPr>
        <a:xfrm>
          <a:off x="5740997" y="33783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70993"/>
        <a:ext cx="25119" cy="25119"/>
      </dsp:txXfrm>
    </dsp:sp>
    <dsp:sp modelId="{519818D9-CC24-4C1E-89C2-7E4642BBF5D4}">
      <dsp:nvSpPr>
        <dsp:cNvPr id="0" name=""/>
        <dsp:cNvSpPr/>
      </dsp:nvSpPr>
      <dsp:spPr>
        <a:xfrm>
          <a:off x="2373440" y="383553"/>
          <a:ext cx="855569" cy="1993588"/>
        </a:xfrm>
        <a:custGeom>
          <a:avLst/>
          <a:gdLst/>
          <a:ahLst/>
          <a:cxnLst/>
          <a:rect l="0" t="0" r="0" b="0"/>
          <a:pathLst>
            <a:path>
              <a:moveTo>
                <a:pt x="0" y="1993588"/>
              </a:moveTo>
              <a:lnTo>
                <a:pt x="427784" y="1993588"/>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46989" y="1326111"/>
        <a:ext cx="108471" cy="108471"/>
      </dsp:txXfrm>
    </dsp:sp>
    <dsp:sp modelId="{FE4C21A2-9301-4936-A5AB-7CEACF1D9E97}">
      <dsp:nvSpPr>
        <dsp:cNvPr id="0" name=""/>
        <dsp:cNvSpPr/>
      </dsp:nvSpPr>
      <dsp:spPr>
        <a:xfrm rot="16200000">
          <a:off x="-125152" y="1893943"/>
          <a:ext cx="4030789" cy="966395"/>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DCTF WEB</a:t>
          </a:r>
        </a:p>
      </dsp:txBody>
      <dsp:txXfrm>
        <a:off x="-125152" y="1893943"/>
        <a:ext cx="4030789" cy="966395"/>
      </dsp:txXfrm>
    </dsp:sp>
    <dsp:sp modelId="{2DD45D01-00B4-40F7-A077-C1EAC2D501B5}">
      <dsp:nvSpPr>
        <dsp:cNvPr id="0" name=""/>
        <dsp:cNvSpPr/>
      </dsp:nvSpPr>
      <dsp:spPr>
        <a:xfrm>
          <a:off x="3229009" y="628"/>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S-5001 INSS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628"/>
        <a:ext cx="2511988" cy="765850"/>
      </dsp:txXfrm>
    </dsp:sp>
    <dsp:sp modelId="{8317DBDA-4740-45D4-9EF1-4C1ABEC5F1DF}">
      <dsp:nvSpPr>
        <dsp:cNvPr id="0" name=""/>
        <dsp:cNvSpPr/>
      </dsp:nvSpPr>
      <dsp:spPr>
        <a:xfrm>
          <a:off x="6243395" y="628"/>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628"/>
        <a:ext cx="2511988" cy="765850"/>
      </dsp:txXfrm>
    </dsp:sp>
    <dsp:sp modelId="{36A3721B-4E02-482D-85C4-B57E29408E2B}">
      <dsp:nvSpPr>
        <dsp:cNvPr id="0" name=""/>
        <dsp:cNvSpPr/>
      </dsp:nvSpPr>
      <dsp:spPr>
        <a:xfrm>
          <a:off x="3229009" y="957940"/>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S-5002 IRRF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957940"/>
        <a:ext cx="2511988" cy="765850"/>
      </dsp:txXfrm>
    </dsp:sp>
    <dsp:sp modelId="{3C3024CA-05EE-44E3-801C-7DBE361663F5}">
      <dsp:nvSpPr>
        <dsp:cNvPr id="0" name=""/>
        <dsp:cNvSpPr/>
      </dsp:nvSpPr>
      <dsp:spPr>
        <a:xfrm>
          <a:off x="6243395" y="957940"/>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- 1210</a:t>
          </a:r>
        </a:p>
      </dsp:txBody>
      <dsp:txXfrm>
        <a:off x="6243395" y="957940"/>
        <a:ext cx="2511988" cy="765850"/>
      </dsp:txXfrm>
    </dsp:sp>
    <dsp:sp modelId="{0236463A-4E17-4304-9FDA-5146B02E8FE2}">
      <dsp:nvSpPr>
        <dsp:cNvPr id="0" name=""/>
        <dsp:cNvSpPr/>
      </dsp:nvSpPr>
      <dsp:spPr>
        <a:xfrm>
          <a:off x="3229009"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S-5003 FGTS </a:t>
          </a:r>
          <a:r>
            <a:rPr lang="en-US" sz="2300" b="0" kern="1200" dirty="0" err="1">
              <a:solidFill>
                <a:schemeClr val="tx1"/>
              </a:solidFill>
              <a:latin typeface="Times New Roman" panose="02020603050405020304" pitchFamily="18" charset="0"/>
              <a:cs typeface="Times New Roman" panose="02020603050405020304" pitchFamily="18" charset="0"/>
            </a:rPr>
            <a:t>Trabalhador</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1915253"/>
        <a:ext cx="2511988" cy="765850"/>
      </dsp:txXfrm>
    </dsp:sp>
    <dsp:sp modelId="{03812411-F4C0-46D2-A50E-7D09108BB1D3}">
      <dsp:nvSpPr>
        <dsp:cNvPr id="0" name=""/>
        <dsp:cNvSpPr/>
      </dsp:nvSpPr>
      <dsp:spPr>
        <a:xfrm>
          <a:off x="6243395"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1915253"/>
        <a:ext cx="2511988" cy="765850"/>
      </dsp:txXfrm>
    </dsp:sp>
    <dsp:sp modelId="{E219B199-65A4-43FE-8D64-95BA59DC8C17}">
      <dsp:nvSpPr>
        <dsp:cNvPr id="0" name=""/>
        <dsp:cNvSpPr/>
      </dsp:nvSpPr>
      <dsp:spPr>
        <a:xfrm>
          <a:off x="3229009" y="2872566"/>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S-5011 INSS </a:t>
          </a:r>
          <a:r>
            <a:rPr lang="en-US" sz="2300" b="0" kern="1200" dirty="0" err="1">
              <a:solidFill>
                <a:schemeClr val="bg1"/>
              </a:solidFill>
              <a:latin typeface="Times New Roman" panose="02020603050405020304" pitchFamily="18" charset="0"/>
              <a:cs typeface="Times New Roman" panose="02020603050405020304" pitchFamily="18" charset="0"/>
            </a:rPr>
            <a:t>Empresa</a:t>
          </a:r>
          <a:r>
            <a:rPr lang="en-US" sz="2300" b="0" kern="1200" dirty="0">
              <a:solidFill>
                <a:schemeClr val="bg1"/>
              </a:solidFill>
              <a:latin typeface="Times New Roman" panose="02020603050405020304" pitchFamily="18" charset="0"/>
              <a:cs typeface="Times New Roman" panose="02020603050405020304" pitchFamily="18" charset="0"/>
            </a:rPr>
            <a:t> </a:t>
          </a:r>
        </a:p>
      </dsp:txBody>
      <dsp:txXfrm>
        <a:off x="3229009" y="2872566"/>
        <a:ext cx="2511988" cy="765850"/>
      </dsp:txXfrm>
    </dsp:sp>
    <dsp:sp modelId="{EA57A6E1-A3DA-47CB-93DA-C6232EC08151}">
      <dsp:nvSpPr>
        <dsp:cNvPr id="0" name=""/>
        <dsp:cNvSpPr/>
      </dsp:nvSpPr>
      <dsp:spPr>
        <a:xfrm>
          <a:off x="6243395" y="2872566"/>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- 1299</a:t>
          </a:r>
        </a:p>
      </dsp:txBody>
      <dsp:txXfrm>
        <a:off x="6243395" y="2872566"/>
        <a:ext cx="2511988" cy="765850"/>
      </dsp:txXfrm>
    </dsp:sp>
    <dsp:sp modelId="{B7D87393-7E3D-4394-A6DD-F112FA914952}">
      <dsp:nvSpPr>
        <dsp:cNvPr id="0" name=""/>
        <dsp:cNvSpPr/>
      </dsp:nvSpPr>
      <dsp:spPr>
        <a:xfrm>
          <a:off x="3229009"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S-5013 FGTS </a:t>
          </a:r>
          <a:r>
            <a:rPr lang="en-US" sz="2300" b="0" kern="1200" dirty="0" err="1">
              <a:solidFill>
                <a:schemeClr val="tx1"/>
              </a:solidFill>
              <a:latin typeface="Times New Roman" panose="02020603050405020304" pitchFamily="18" charset="0"/>
              <a:cs typeface="Times New Roman" panose="02020603050405020304" pitchFamily="18" charset="0"/>
            </a:rPr>
            <a:t>por</a:t>
          </a:r>
          <a:r>
            <a:rPr lang="en-US" sz="2300" b="0" kern="1200" dirty="0">
              <a:solidFill>
                <a:schemeClr val="tx1"/>
              </a:solidFill>
              <a:latin typeface="Times New Roman" panose="02020603050405020304" pitchFamily="18" charset="0"/>
              <a:cs typeface="Times New Roman" panose="02020603050405020304" pitchFamily="18" charset="0"/>
            </a:rPr>
            <a:t> </a:t>
          </a:r>
          <a:r>
            <a:rPr lang="en-US" sz="2300" b="0" kern="1200" dirty="0" err="1">
              <a:solidFill>
                <a:schemeClr val="tx1"/>
              </a:solidFill>
              <a:latin typeface="Times New Roman" panose="02020603050405020304" pitchFamily="18" charset="0"/>
              <a:cs typeface="Times New Roman" panose="02020603050405020304" pitchFamily="18" charset="0"/>
            </a:rPr>
            <a:t>empresa</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3829878"/>
        <a:ext cx="2511988" cy="765850"/>
      </dsp:txXfrm>
    </dsp:sp>
    <dsp:sp modelId="{7D46A6EC-2A18-4F41-9AC7-323447458EE5}">
      <dsp:nvSpPr>
        <dsp:cNvPr id="0" name=""/>
        <dsp:cNvSpPr/>
      </dsp:nvSpPr>
      <dsp:spPr>
        <a:xfrm>
          <a:off x="6243395"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3829878"/>
        <a:ext cx="2511988" cy="76585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C33CE-1D41-4AFD-97F9-11DB9CAA5BA6}">
      <dsp:nvSpPr>
        <dsp:cNvPr id="0" name=""/>
        <dsp:cNvSpPr/>
      </dsp:nvSpPr>
      <dsp:spPr>
        <a:xfrm>
          <a:off x="4779818" y="2098904"/>
          <a:ext cx="3381756" cy="586916"/>
        </a:xfrm>
        <a:custGeom>
          <a:avLst/>
          <a:gdLst/>
          <a:ahLst/>
          <a:cxnLst/>
          <a:rect l="0" t="0" r="0" b="0"/>
          <a:pathLst>
            <a:path>
              <a:moveTo>
                <a:pt x="0" y="0"/>
              </a:moveTo>
              <a:lnTo>
                <a:pt x="0" y="293458"/>
              </a:lnTo>
              <a:lnTo>
                <a:pt x="3381756" y="293458"/>
              </a:lnTo>
              <a:lnTo>
                <a:pt x="3381756" y="58691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790DD76-2F48-4CC8-BF6C-589FFE38BEF2}">
      <dsp:nvSpPr>
        <dsp:cNvPr id="0" name=""/>
        <dsp:cNvSpPr/>
      </dsp:nvSpPr>
      <dsp:spPr>
        <a:xfrm>
          <a:off x="4734098" y="2098904"/>
          <a:ext cx="91440" cy="586916"/>
        </a:xfrm>
        <a:custGeom>
          <a:avLst/>
          <a:gdLst/>
          <a:ahLst/>
          <a:cxnLst/>
          <a:rect l="0" t="0" r="0" b="0"/>
          <a:pathLst>
            <a:path>
              <a:moveTo>
                <a:pt x="45720" y="0"/>
              </a:moveTo>
              <a:lnTo>
                <a:pt x="45720" y="58691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20E5C86-B4E4-47BF-A45E-F68B481CBE7D}">
      <dsp:nvSpPr>
        <dsp:cNvPr id="0" name=""/>
        <dsp:cNvSpPr/>
      </dsp:nvSpPr>
      <dsp:spPr>
        <a:xfrm>
          <a:off x="1398061" y="2098904"/>
          <a:ext cx="3381756" cy="586916"/>
        </a:xfrm>
        <a:custGeom>
          <a:avLst/>
          <a:gdLst/>
          <a:ahLst/>
          <a:cxnLst/>
          <a:rect l="0" t="0" r="0" b="0"/>
          <a:pathLst>
            <a:path>
              <a:moveTo>
                <a:pt x="3381756" y="0"/>
              </a:moveTo>
              <a:lnTo>
                <a:pt x="3381756" y="293458"/>
              </a:lnTo>
              <a:lnTo>
                <a:pt x="0" y="293458"/>
              </a:lnTo>
              <a:lnTo>
                <a:pt x="0" y="58691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678D505-75B8-4574-BC5B-D1DC12C5B7EF}">
      <dsp:nvSpPr>
        <dsp:cNvPr id="0" name=""/>
        <dsp:cNvSpPr/>
      </dsp:nvSpPr>
      <dsp:spPr>
        <a:xfrm>
          <a:off x="3336087" y="701484"/>
          <a:ext cx="2887461"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0" i="0" u="none" strike="noStrike" kern="1200" cap="none" normalizeH="0" baseline="0">
              <a:ln>
                <a:noFill/>
              </a:ln>
              <a:solidFill>
                <a:schemeClr val="bg1"/>
              </a:solidFill>
              <a:effectLst/>
              <a:latin typeface="Tahoma" panose="020B0604030504040204" pitchFamily="34" charset="0"/>
            </a:rPr>
            <a:t>Serviços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0" i="0" u="none" strike="noStrike" kern="1200" cap="none" normalizeH="0" baseline="0">
              <a:ln>
                <a:noFill/>
              </a:ln>
              <a:solidFill>
                <a:schemeClr val="bg1"/>
              </a:solidFill>
              <a:effectLst/>
              <a:latin typeface="Tahoma" panose="020B0604030504040204" pitchFamily="34" charset="0"/>
            </a:rPr>
            <a:t>Condições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0" i="0" u="none" strike="noStrike" kern="1200" cap="none" normalizeH="0" baseline="0">
              <a:ln>
                <a:noFill/>
              </a:ln>
              <a:solidFill>
                <a:schemeClr val="bg1"/>
              </a:solidFill>
              <a:effectLst/>
              <a:latin typeface="Tahoma" panose="020B0604030504040204" pitchFamily="34" charset="0"/>
            </a:rPr>
            <a:t>especiais</a:t>
          </a:r>
        </a:p>
      </dsp:txBody>
      <dsp:txXfrm>
        <a:off x="3336087" y="701484"/>
        <a:ext cx="2887461" cy="1397420"/>
      </dsp:txXfrm>
    </dsp:sp>
    <dsp:sp modelId="{A2FE468F-A657-4922-BCCA-D8226CAC1FD2}">
      <dsp:nvSpPr>
        <dsp:cNvPr id="0" name=""/>
        <dsp:cNvSpPr/>
      </dsp:nvSpPr>
      <dsp:spPr>
        <a:xfrm>
          <a:off x="641" y="2685820"/>
          <a:ext cx="2794840"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2200" b="0" i="0" u="none" strike="noStrike" kern="1200" cap="none" normalizeH="0" baseline="0" dirty="0">
            <a:ln>
              <a:noFill/>
            </a:ln>
            <a:solidFill>
              <a:schemeClr val="tx1"/>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dirty="0">
              <a:ln>
                <a:noFill/>
              </a:ln>
              <a:solidFill>
                <a:schemeClr val="bg1"/>
              </a:solidFill>
              <a:effectLst/>
              <a:latin typeface="Tahoma" panose="020B0604030504040204" pitchFamily="34" charset="0"/>
            </a:rPr>
            <a:t>15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dirty="0">
              <a:ln>
                <a:noFill/>
              </a:ln>
              <a:solidFill>
                <a:schemeClr val="bg1"/>
              </a:solidFill>
              <a:effectLst/>
              <a:latin typeface="Tahoma" panose="020B0604030504040204" pitchFamily="34" charset="0"/>
            </a:rPr>
            <a:t>11% + 4% = 15%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2200" b="1" i="0" u="none" strike="noStrike" kern="1200" cap="none" normalizeH="0" baseline="0" dirty="0">
            <a:ln>
              <a:noFill/>
            </a:ln>
            <a:solidFill>
              <a:schemeClr val="bg1"/>
            </a:solidFill>
            <a:effectLst/>
            <a:latin typeface="Tahoma" panose="020B0604030504040204" pitchFamily="34" charset="0"/>
          </a:endParaRPr>
        </a:p>
      </dsp:txBody>
      <dsp:txXfrm>
        <a:off x="641" y="2685820"/>
        <a:ext cx="2794840" cy="1397420"/>
      </dsp:txXfrm>
    </dsp:sp>
    <dsp:sp modelId="{72939BC4-F43C-47CA-A370-BA0B0898AAB4}">
      <dsp:nvSpPr>
        <dsp:cNvPr id="0" name=""/>
        <dsp:cNvSpPr/>
      </dsp:nvSpPr>
      <dsp:spPr>
        <a:xfrm>
          <a:off x="3382398" y="2685820"/>
          <a:ext cx="2794840"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20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11% + 3% = 14%</a:t>
          </a:r>
        </a:p>
      </dsp:txBody>
      <dsp:txXfrm>
        <a:off x="3382398" y="2685820"/>
        <a:ext cx="2794840" cy="1397420"/>
      </dsp:txXfrm>
    </dsp:sp>
    <dsp:sp modelId="{D3FF0606-20B7-48A7-9F1F-AD30326698B7}">
      <dsp:nvSpPr>
        <dsp:cNvPr id="0" name=""/>
        <dsp:cNvSpPr/>
      </dsp:nvSpPr>
      <dsp:spPr>
        <a:xfrm>
          <a:off x="6764155" y="2685820"/>
          <a:ext cx="2794840"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25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11% + 2% = 13%</a:t>
          </a:r>
        </a:p>
      </dsp:txBody>
      <dsp:txXfrm>
        <a:off x="6764155" y="2685820"/>
        <a:ext cx="2794840" cy="1397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1007868" y="700778"/>
          <a:ext cx="1080843" cy="108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27DA54-DCB6-45F4-890E-F7DCC5A4BE12}">
      <dsp:nvSpPr>
        <dsp:cNvPr id="0" name=""/>
        <dsp:cNvSpPr/>
      </dsp:nvSpPr>
      <dsp:spPr>
        <a:xfrm>
          <a:off x="4228" y="1881089"/>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dirty="0">
              <a:solidFill>
                <a:schemeClr val="bg1"/>
              </a:solidFill>
            </a:rPr>
            <a:t>PROJETO</a:t>
          </a:r>
        </a:p>
      </dsp:txBody>
      <dsp:txXfrm>
        <a:off x="4228" y="1881089"/>
        <a:ext cx="3088125" cy="463218"/>
      </dsp:txXfrm>
    </dsp:sp>
    <dsp:sp modelId="{DD091D0A-5A25-4241-91F3-18D32B0BDD4F}">
      <dsp:nvSpPr>
        <dsp:cNvPr id="0" name=""/>
        <dsp:cNvSpPr/>
      </dsp:nvSpPr>
      <dsp:spPr>
        <a:xfrm>
          <a:off x="4228" y="2390571"/>
          <a:ext cx="3088125" cy="62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a:p>
          <a:pPr marL="0" lvl="0" indent="0" algn="ctr" defTabSz="755650">
            <a:lnSpc>
              <a:spcPct val="100000"/>
            </a:lnSpc>
            <a:spcBef>
              <a:spcPct val="0"/>
            </a:spcBef>
            <a:spcAft>
              <a:spcPct val="35000"/>
            </a:spcAft>
            <a:buNone/>
          </a:pPr>
          <a:endParaRPr lang="en-US" sz="1700" kern="1200" dirty="0"/>
        </a:p>
      </dsp:txBody>
      <dsp:txXfrm>
        <a:off x="4228" y="2390571"/>
        <a:ext cx="3088125" cy="623399"/>
      </dsp:txXfrm>
    </dsp:sp>
    <dsp:sp modelId="{210823F6-AC1A-46E3-9D99-A319DF497539}">
      <dsp:nvSpPr>
        <dsp:cNvPr id="0" name=""/>
        <dsp:cNvSpPr/>
      </dsp:nvSpPr>
      <dsp:spPr>
        <a:xfrm>
          <a:off x="4636415" y="700778"/>
          <a:ext cx="1080843" cy="108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752BD-6530-4141-80E9-9A0923780DCB}">
      <dsp:nvSpPr>
        <dsp:cNvPr id="0" name=""/>
        <dsp:cNvSpPr/>
      </dsp:nvSpPr>
      <dsp:spPr>
        <a:xfrm>
          <a:off x="3632774" y="1881089"/>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dirty="0">
              <a:solidFill>
                <a:schemeClr val="bg1"/>
              </a:solidFill>
            </a:rPr>
            <a:t>PLATAFORMA</a:t>
          </a:r>
          <a:r>
            <a:rPr lang="en-US" sz="2900" kern="1200" dirty="0"/>
            <a:t> </a:t>
          </a:r>
        </a:p>
      </dsp:txBody>
      <dsp:txXfrm>
        <a:off x="3632774" y="1881089"/>
        <a:ext cx="3088125" cy="463218"/>
      </dsp:txXfrm>
    </dsp:sp>
    <dsp:sp modelId="{7CD40649-A74C-4AD8-B9D0-2573A1955C91}">
      <dsp:nvSpPr>
        <dsp:cNvPr id="0" name=""/>
        <dsp:cNvSpPr/>
      </dsp:nvSpPr>
      <dsp:spPr>
        <a:xfrm>
          <a:off x="3632774" y="2390571"/>
          <a:ext cx="3088125" cy="62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3632774" y="2390571"/>
        <a:ext cx="3088125" cy="623399"/>
      </dsp:txXfrm>
    </dsp:sp>
    <dsp:sp modelId="{B0A3ABD2-C471-4A21-8AEF-3843C86919E1}">
      <dsp:nvSpPr>
        <dsp:cNvPr id="0" name=""/>
        <dsp:cNvSpPr/>
      </dsp:nvSpPr>
      <dsp:spPr>
        <a:xfrm>
          <a:off x="8264962" y="700778"/>
          <a:ext cx="1080843" cy="108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7261321" y="1881089"/>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dirty="0">
              <a:solidFill>
                <a:schemeClr val="bg1"/>
              </a:solidFill>
            </a:rPr>
            <a:t>MODERNIDADE</a:t>
          </a:r>
        </a:p>
      </dsp:txBody>
      <dsp:txXfrm>
        <a:off x="7261321" y="1881089"/>
        <a:ext cx="3088125" cy="463218"/>
      </dsp:txXfrm>
    </dsp:sp>
    <dsp:sp modelId="{6418EBED-F111-425B-8EE2-06B8B2297A68}">
      <dsp:nvSpPr>
        <dsp:cNvPr id="0" name=""/>
        <dsp:cNvSpPr/>
      </dsp:nvSpPr>
      <dsp:spPr>
        <a:xfrm>
          <a:off x="7261321" y="2390571"/>
          <a:ext cx="3088125" cy="62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a:p>
          <a:pPr marL="0" lvl="0" indent="0" algn="ctr" defTabSz="755650">
            <a:lnSpc>
              <a:spcPct val="100000"/>
            </a:lnSpc>
            <a:spcBef>
              <a:spcPct val="0"/>
            </a:spcBef>
            <a:spcAft>
              <a:spcPct val="35000"/>
            </a:spcAft>
            <a:buNone/>
          </a:pPr>
          <a:endParaRPr lang="en-US" sz="1700" kern="1200" dirty="0"/>
        </a:p>
      </dsp:txBody>
      <dsp:txXfrm>
        <a:off x="7261321" y="2390571"/>
        <a:ext cx="3088125" cy="623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8F6D3-CE42-4E24-8AF8-DEC82253EB9C}">
      <dsp:nvSpPr>
        <dsp:cNvPr id="0" name=""/>
        <dsp:cNvSpPr/>
      </dsp:nvSpPr>
      <dsp:spPr>
        <a:xfrm>
          <a:off x="5257800" y="1210148"/>
          <a:ext cx="253728" cy="1111570"/>
        </a:xfrm>
        <a:custGeom>
          <a:avLst/>
          <a:gdLst/>
          <a:ahLst/>
          <a:cxnLst/>
          <a:rect l="0" t="0" r="0" b="0"/>
          <a:pathLst>
            <a:path>
              <a:moveTo>
                <a:pt x="0" y="0"/>
              </a:moveTo>
              <a:lnTo>
                <a:pt x="0" y="1111570"/>
              </a:lnTo>
              <a:lnTo>
                <a:pt x="253728" y="1111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8B7B94-6E70-4B8F-A223-B9C0B8334B21}">
      <dsp:nvSpPr>
        <dsp:cNvPr id="0" name=""/>
        <dsp:cNvSpPr/>
      </dsp:nvSpPr>
      <dsp:spPr>
        <a:xfrm>
          <a:off x="5004071" y="1210148"/>
          <a:ext cx="253728" cy="1111570"/>
        </a:xfrm>
        <a:custGeom>
          <a:avLst/>
          <a:gdLst/>
          <a:ahLst/>
          <a:cxnLst/>
          <a:rect l="0" t="0" r="0" b="0"/>
          <a:pathLst>
            <a:path>
              <a:moveTo>
                <a:pt x="253728" y="0"/>
              </a:moveTo>
              <a:lnTo>
                <a:pt x="253728" y="1111570"/>
              </a:lnTo>
              <a:lnTo>
                <a:pt x="0" y="1111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8B9FF-3258-4524-B23D-22D161775857}">
      <dsp:nvSpPr>
        <dsp:cNvPr id="0" name=""/>
        <dsp:cNvSpPr/>
      </dsp:nvSpPr>
      <dsp:spPr>
        <a:xfrm>
          <a:off x="5257800" y="1210148"/>
          <a:ext cx="2923913" cy="2223140"/>
        </a:xfrm>
        <a:custGeom>
          <a:avLst/>
          <a:gdLst/>
          <a:ahLst/>
          <a:cxnLst/>
          <a:rect l="0" t="0" r="0" b="0"/>
          <a:pathLst>
            <a:path>
              <a:moveTo>
                <a:pt x="0" y="0"/>
              </a:moveTo>
              <a:lnTo>
                <a:pt x="0" y="1969412"/>
              </a:lnTo>
              <a:lnTo>
                <a:pt x="2923913" y="1969412"/>
              </a:lnTo>
              <a:lnTo>
                <a:pt x="2923913" y="2223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638C8B-2438-4B92-B17E-DAA1BE9E343D}">
      <dsp:nvSpPr>
        <dsp:cNvPr id="0" name=""/>
        <dsp:cNvSpPr/>
      </dsp:nvSpPr>
      <dsp:spPr>
        <a:xfrm>
          <a:off x="5212080" y="1210148"/>
          <a:ext cx="91440" cy="2223140"/>
        </a:xfrm>
        <a:custGeom>
          <a:avLst/>
          <a:gdLst/>
          <a:ahLst/>
          <a:cxnLst/>
          <a:rect l="0" t="0" r="0" b="0"/>
          <a:pathLst>
            <a:path>
              <a:moveTo>
                <a:pt x="45720" y="0"/>
              </a:moveTo>
              <a:lnTo>
                <a:pt x="45720" y="2223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0EE8F-7C0C-4684-B7F6-D185EB8BFAF8}">
      <dsp:nvSpPr>
        <dsp:cNvPr id="0" name=""/>
        <dsp:cNvSpPr/>
      </dsp:nvSpPr>
      <dsp:spPr>
        <a:xfrm>
          <a:off x="2333886" y="1210148"/>
          <a:ext cx="2923913" cy="2223140"/>
        </a:xfrm>
        <a:custGeom>
          <a:avLst/>
          <a:gdLst/>
          <a:ahLst/>
          <a:cxnLst/>
          <a:rect l="0" t="0" r="0" b="0"/>
          <a:pathLst>
            <a:path>
              <a:moveTo>
                <a:pt x="2923913" y="0"/>
              </a:moveTo>
              <a:lnTo>
                <a:pt x="2923913" y="1969412"/>
              </a:lnTo>
              <a:lnTo>
                <a:pt x="0" y="1969412"/>
              </a:lnTo>
              <a:lnTo>
                <a:pt x="0" y="2223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9BA00E-82DF-4711-834C-28BDB00D04A5}">
      <dsp:nvSpPr>
        <dsp:cNvPr id="0" name=""/>
        <dsp:cNvSpPr/>
      </dsp:nvSpPr>
      <dsp:spPr>
        <a:xfrm>
          <a:off x="4049571" y="1920"/>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Órgão público</a:t>
          </a:r>
        </a:p>
      </dsp:txBody>
      <dsp:txXfrm>
        <a:off x="4049571" y="1920"/>
        <a:ext cx="2416457" cy="1208228"/>
      </dsp:txXfrm>
    </dsp:sp>
    <dsp:sp modelId="{7E5EC07D-F97F-4C99-B629-7F121A2627B5}">
      <dsp:nvSpPr>
        <dsp:cNvPr id="0" name=""/>
        <dsp:cNvSpPr/>
      </dsp:nvSpPr>
      <dsp:spPr>
        <a:xfrm>
          <a:off x="1125658" y="3433289"/>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Classificação tributária</a:t>
          </a:r>
        </a:p>
        <a:p>
          <a:pPr marL="0" lvl="0" indent="0" algn="ctr" defTabSz="1066800">
            <a:lnSpc>
              <a:spcPct val="90000"/>
            </a:lnSpc>
            <a:spcBef>
              <a:spcPct val="0"/>
            </a:spcBef>
            <a:spcAft>
              <a:spcPct val="35000"/>
            </a:spcAft>
            <a:buNone/>
          </a:pPr>
          <a:r>
            <a:rPr lang="pt-BR" sz="2400" kern="1200" dirty="0"/>
            <a:t>(85)</a:t>
          </a:r>
        </a:p>
      </dsp:txBody>
      <dsp:txXfrm>
        <a:off x="1125658" y="3433289"/>
        <a:ext cx="2416457" cy="1208228"/>
      </dsp:txXfrm>
    </dsp:sp>
    <dsp:sp modelId="{7C3EB613-5D76-41BD-B19B-6676075EA5AA}">
      <dsp:nvSpPr>
        <dsp:cNvPr id="0" name=""/>
        <dsp:cNvSpPr/>
      </dsp:nvSpPr>
      <dsp:spPr>
        <a:xfrm>
          <a:off x="4049571" y="3433289"/>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Inf complementares</a:t>
          </a:r>
        </a:p>
      </dsp:txBody>
      <dsp:txXfrm>
        <a:off x="4049571" y="3433289"/>
        <a:ext cx="2416457" cy="1208228"/>
      </dsp:txXfrm>
    </dsp:sp>
    <dsp:sp modelId="{CFC5E4C2-A99D-4CB9-963C-AF4F5E128882}">
      <dsp:nvSpPr>
        <dsp:cNvPr id="0" name=""/>
        <dsp:cNvSpPr/>
      </dsp:nvSpPr>
      <dsp:spPr>
        <a:xfrm>
          <a:off x="6973484" y="3433289"/>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Alteração/exclusão</a:t>
          </a:r>
        </a:p>
      </dsp:txBody>
      <dsp:txXfrm>
        <a:off x="6973484" y="3433289"/>
        <a:ext cx="2416457" cy="1208228"/>
      </dsp:txXfrm>
    </dsp:sp>
    <dsp:sp modelId="{3CB2020E-3906-4EFE-85B3-EF3D91EEBD49}">
      <dsp:nvSpPr>
        <dsp:cNvPr id="0" name=""/>
        <dsp:cNvSpPr/>
      </dsp:nvSpPr>
      <dsp:spPr>
        <a:xfrm>
          <a:off x="2587614" y="1717604"/>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CNPJ</a:t>
          </a:r>
        </a:p>
        <a:p>
          <a:pPr marL="0" lvl="0" indent="0" algn="ctr" defTabSz="1066800">
            <a:lnSpc>
              <a:spcPct val="90000"/>
            </a:lnSpc>
            <a:spcBef>
              <a:spcPct val="0"/>
            </a:spcBef>
            <a:spcAft>
              <a:spcPct val="35000"/>
            </a:spcAft>
            <a:buNone/>
          </a:pPr>
          <a:r>
            <a:rPr lang="pt-BR" sz="2400" kern="1200" dirty="0"/>
            <a:t>8 posições </a:t>
          </a:r>
        </a:p>
      </dsp:txBody>
      <dsp:txXfrm>
        <a:off x="2587614" y="1717604"/>
        <a:ext cx="2416457" cy="1208228"/>
      </dsp:txXfrm>
    </dsp:sp>
    <dsp:sp modelId="{9FB3AF97-5B0C-46FB-A61F-ABE44048EA73}">
      <dsp:nvSpPr>
        <dsp:cNvPr id="0" name=""/>
        <dsp:cNvSpPr/>
      </dsp:nvSpPr>
      <dsp:spPr>
        <a:xfrm>
          <a:off x="5511528" y="1717604"/>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CNPJ ERF</a:t>
          </a:r>
        </a:p>
      </dsp:txBody>
      <dsp:txXfrm>
        <a:off x="5511528" y="1717604"/>
        <a:ext cx="2416457" cy="1208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A1FD9-345E-4389-A0DB-9B686981210C}">
      <dsp:nvSpPr>
        <dsp:cNvPr id="0" name=""/>
        <dsp:cNvSpPr/>
      </dsp:nvSpPr>
      <dsp:spPr>
        <a:xfrm>
          <a:off x="5257800" y="1237440"/>
          <a:ext cx="259456" cy="1136665"/>
        </a:xfrm>
        <a:custGeom>
          <a:avLst/>
          <a:gdLst/>
          <a:ahLst/>
          <a:cxnLst/>
          <a:rect l="0" t="0" r="0" b="0"/>
          <a:pathLst>
            <a:path>
              <a:moveTo>
                <a:pt x="0" y="0"/>
              </a:moveTo>
              <a:lnTo>
                <a:pt x="0" y="1136665"/>
              </a:lnTo>
              <a:lnTo>
                <a:pt x="259456" y="1136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641B79-00FE-4562-AE87-3AE1FDB82181}">
      <dsp:nvSpPr>
        <dsp:cNvPr id="0" name=""/>
        <dsp:cNvSpPr/>
      </dsp:nvSpPr>
      <dsp:spPr>
        <a:xfrm>
          <a:off x="4998343" y="1237440"/>
          <a:ext cx="259456" cy="1136665"/>
        </a:xfrm>
        <a:custGeom>
          <a:avLst/>
          <a:gdLst/>
          <a:ahLst/>
          <a:cxnLst/>
          <a:rect l="0" t="0" r="0" b="0"/>
          <a:pathLst>
            <a:path>
              <a:moveTo>
                <a:pt x="259456" y="0"/>
              </a:moveTo>
              <a:lnTo>
                <a:pt x="259456" y="1136665"/>
              </a:lnTo>
              <a:lnTo>
                <a:pt x="0" y="1136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085E7C-9F74-4E85-A61E-E1A3CD6162DE}">
      <dsp:nvSpPr>
        <dsp:cNvPr id="0" name=""/>
        <dsp:cNvSpPr/>
      </dsp:nvSpPr>
      <dsp:spPr>
        <a:xfrm>
          <a:off x="5257800" y="1237440"/>
          <a:ext cx="2989924" cy="2273331"/>
        </a:xfrm>
        <a:custGeom>
          <a:avLst/>
          <a:gdLst/>
          <a:ahLst/>
          <a:cxnLst/>
          <a:rect l="0" t="0" r="0" b="0"/>
          <a:pathLst>
            <a:path>
              <a:moveTo>
                <a:pt x="0" y="0"/>
              </a:moveTo>
              <a:lnTo>
                <a:pt x="0" y="2013874"/>
              </a:lnTo>
              <a:lnTo>
                <a:pt x="2989924" y="2013874"/>
              </a:lnTo>
              <a:lnTo>
                <a:pt x="2989924" y="22733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53AA86-8C22-4922-A065-F043EC40B270}">
      <dsp:nvSpPr>
        <dsp:cNvPr id="0" name=""/>
        <dsp:cNvSpPr/>
      </dsp:nvSpPr>
      <dsp:spPr>
        <a:xfrm>
          <a:off x="5212080" y="1237440"/>
          <a:ext cx="91440" cy="2273331"/>
        </a:xfrm>
        <a:custGeom>
          <a:avLst/>
          <a:gdLst/>
          <a:ahLst/>
          <a:cxnLst/>
          <a:rect l="0" t="0" r="0" b="0"/>
          <a:pathLst>
            <a:path>
              <a:moveTo>
                <a:pt x="45720" y="0"/>
              </a:moveTo>
              <a:lnTo>
                <a:pt x="45720" y="22733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818D0E-43E6-4CA0-8ADE-04B32E2A3364}">
      <dsp:nvSpPr>
        <dsp:cNvPr id="0" name=""/>
        <dsp:cNvSpPr/>
      </dsp:nvSpPr>
      <dsp:spPr>
        <a:xfrm>
          <a:off x="2267875" y="1237440"/>
          <a:ext cx="2989924" cy="2273331"/>
        </a:xfrm>
        <a:custGeom>
          <a:avLst/>
          <a:gdLst/>
          <a:ahLst/>
          <a:cxnLst/>
          <a:rect l="0" t="0" r="0" b="0"/>
          <a:pathLst>
            <a:path>
              <a:moveTo>
                <a:pt x="2989924" y="0"/>
              </a:moveTo>
              <a:lnTo>
                <a:pt x="2989924" y="2013874"/>
              </a:lnTo>
              <a:lnTo>
                <a:pt x="0" y="2013874"/>
              </a:lnTo>
              <a:lnTo>
                <a:pt x="0" y="22733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9BCCAD-6CCF-4261-BF70-54C2501576B4}">
      <dsp:nvSpPr>
        <dsp:cNvPr id="0" name=""/>
        <dsp:cNvSpPr/>
      </dsp:nvSpPr>
      <dsp:spPr>
        <a:xfrm>
          <a:off x="4022294" y="1935"/>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pt-BR" sz="3600" kern="1200" dirty="0">
              <a:latin typeface="+mj-lt"/>
            </a:rPr>
            <a:t>Órgão público</a:t>
          </a:r>
        </a:p>
      </dsp:txBody>
      <dsp:txXfrm>
        <a:off x="4022294" y="1935"/>
        <a:ext cx="2471011" cy="1235505"/>
      </dsp:txXfrm>
    </dsp:sp>
    <dsp:sp modelId="{0F2A8D51-958E-40EB-BCE5-94F4F51AA3B4}">
      <dsp:nvSpPr>
        <dsp:cNvPr id="0" name=""/>
        <dsp:cNvSpPr/>
      </dsp:nvSpPr>
      <dsp:spPr>
        <a:xfrm>
          <a:off x="1032369" y="3510772"/>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mj-lt"/>
            </a:rPr>
            <a:t>RAT/FAP</a:t>
          </a:r>
        </a:p>
      </dsp:txBody>
      <dsp:txXfrm>
        <a:off x="1032369" y="3510772"/>
        <a:ext cx="2471011" cy="1235505"/>
      </dsp:txXfrm>
    </dsp:sp>
    <dsp:sp modelId="{CAF79226-3D71-461C-A108-6AC274E41E1B}">
      <dsp:nvSpPr>
        <dsp:cNvPr id="0" name=""/>
        <dsp:cNvSpPr/>
      </dsp:nvSpPr>
      <dsp:spPr>
        <a:xfrm>
          <a:off x="4022294" y="3510772"/>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mj-lt"/>
            </a:rPr>
            <a:t>DIVERSOS</a:t>
          </a:r>
        </a:p>
      </dsp:txBody>
      <dsp:txXfrm>
        <a:off x="4022294" y="3510772"/>
        <a:ext cx="2471011" cy="1235505"/>
      </dsp:txXfrm>
    </dsp:sp>
    <dsp:sp modelId="{C87B0106-4A4A-4828-ABA7-2D2427EA3AD3}">
      <dsp:nvSpPr>
        <dsp:cNvPr id="0" name=""/>
        <dsp:cNvSpPr/>
      </dsp:nvSpPr>
      <dsp:spPr>
        <a:xfrm>
          <a:off x="7012218" y="3510772"/>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mj-lt"/>
            </a:rPr>
            <a:t>ALTERAÇÃO</a:t>
          </a:r>
        </a:p>
        <a:p>
          <a:pPr marL="0" lvl="0" indent="0" algn="ctr" defTabSz="1244600">
            <a:lnSpc>
              <a:spcPct val="90000"/>
            </a:lnSpc>
            <a:spcBef>
              <a:spcPct val="0"/>
            </a:spcBef>
            <a:spcAft>
              <a:spcPct val="35000"/>
            </a:spcAft>
            <a:buNone/>
          </a:pPr>
          <a:r>
            <a:rPr lang="pt-BR" sz="2800" kern="1200" dirty="0">
              <a:latin typeface="+mj-lt"/>
            </a:rPr>
            <a:t>EXCLUSÃO</a:t>
          </a:r>
        </a:p>
      </dsp:txBody>
      <dsp:txXfrm>
        <a:off x="7012218" y="3510772"/>
        <a:ext cx="2471011" cy="1235505"/>
      </dsp:txXfrm>
    </dsp:sp>
    <dsp:sp modelId="{9555E05F-F008-47FA-8643-BB60C36D34AD}">
      <dsp:nvSpPr>
        <dsp:cNvPr id="0" name=""/>
        <dsp:cNvSpPr/>
      </dsp:nvSpPr>
      <dsp:spPr>
        <a:xfrm>
          <a:off x="2527331" y="1756353"/>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mj-lt"/>
            </a:rPr>
            <a:t>CNPJ</a:t>
          </a:r>
        </a:p>
        <a:p>
          <a:pPr marL="0" lvl="0" indent="0" algn="ctr" defTabSz="1244600">
            <a:lnSpc>
              <a:spcPct val="90000"/>
            </a:lnSpc>
            <a:spcBef>
              <a:spcPct val="0"/>
            </a:spcBef>
            <a:spcAft>
              <a:spcPct val="35000"/>
            </a:spcAft>
            <a:buNone/>
          </a:pPr>
          <a:r>
            <a:rPr lang="pt-BR" sz="2800" kern="1200" dirty="0">
              <a:latin typeface="+mj-lt"/>
            </a:rPr>
            <a:t>estabelecimento</a:t>
          </a:r>
        </a:p>
      </dsp:txBody>
      <dsp:txXfrm>
        <a:off x="2527331" y="1756353"/>
        <a:ext cx="2471011" cy="1235505"/>
      </dsp:txXfrm>
    </dsp:sp>
    <dsp:sp modelId="{9F80381D-AD46-4291-8A0C-8ADF84C3B7BD}">
      <dsp:nvSpPr>
        <dsp:cNvPr id="0" name=""/>
        <dsp:cNvSpPr/>
      </dsp:nvSpPr>
      <dsp:spPr>
        <a:xfrm>
          <a:off x="5517256" y="1756353"/>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mj-lt"/>
            </a:rPr>
            <a:t>CNAE</a:t>
          </a:r>
        </a:p>
      </dsp:txBody>
      <dsp:txXfrm>
        <a:off x="5517256" y="1756353"/>
        <a:ext cx="2471011" cy="1235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3523D-51FC-4E4A-BF1A-730447D17D30}">
      <dsp:nvSpPr>
        <dsp:cNvPr id="0" name=""/>
        <dsp:cNvSpPr/>
      </dsp:nvSpPr>
      <dsp:spPr>
        <a:xfrm>
          <a:off x="2401951" y="147"/>
          <a:ext cx="1586582" cy="1586582"/>
        </a:xfrm>
        <a:prstGeom prst="ellipse">
          <a:avLst/>
        </a:prstGeom>
        <a:solidFill>
          <a:schemeClr val="tx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ASO</a:t>
          </a:r>
        </a:p>
        <a:p>
          <a:pPr marL="0" lvl="0" indent="0" algn="ctr" defTabSz="1333500">
            <a:lnSpc>
              <a:spcPct val="90000"/>
            </a:lnSpc>
            <a:spcBef>
              <a:spcPct val="0"/>
            </a:spcBef>
            <a:spcAft>
              <a:spcPct val="35000"/>
            </a:spcAft>
            <a:buNone/>
          </a:pPr>
          <a:r>
            <a:rPr lang="en-US" sz="3000" kern="1200" dirty="0"/>
            <a:t>S 2220</a:t>
          </a:r>
        </a:p>
      </dsp:txBody>
      <dsp:txXfrm>
        <a:off x="2634301" y="232497"/>
        <a:ext cx="1121882" cy="1121882"/>
      </dsp:txXfrm>
    </dsp:sp>
    <dsp:sp modelId="{2852B2BE-061D-4E40-86F2-BF6EE12E3005}">
      <dsp:nvSpPr>
        <dsp:cNvPr id="0" name=""/>
        <dsp:cNvSpPr/>
      </dsp:nvSpPr>
      <dsp:spPr>
        <a:xfrm>
          <a:off x="2735134" y="1715560"/>
          <a:ext cx="920217" cy="920217"/>
        </a:xfrm>
        <a:prstGeom prst="mathPlus">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857109" y="2067451"/>
        <a:ext cx="676267" cy="216435"/>
      </dsp:txXfrm>
    </dsp:sp>
    <dsp:sp modelId="{C52BB6A7-A0E0-46F4-9F5E-CF156B7FA23C}">
      <dsp:nvSpPr>
        <dsp:cNvPr id="0" name=""/>
        <dsp:cNvSpPr/>
      </dsp:nvSpPr>
      <dsp:spPr>
        <a:xfrm>
          <a:off x="2401951" y="2764608"/>
          <a:ext cx="1586582" cy="1586582"/>
        </a:xfrm>
        <a:prstGeom prst="ellipse">
          <a:avLst/>
        </a:prstGeom>
        <a:solidFill>
          <a:schemeClr val="tx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PPP</a:t>
          </a:r>
        </a:p>
        <a:p>
          <a:pPr marL="0" lvl="0" indent="0" algn="ctr" defTabSz="1333500">
            <a:lnSpc>
              <a:spcPct val="90000"/>
            </a:lnSpc>
            <a:spcBef>
              <a:spcPct val="0"/>
            </a:spcBef>
            <a:spcAft>
              <a:spcPct val="35000"/>
            </a:spcAft>
            <a:buNone/>
          </a:pPr>
          <a:r>
            <a:rPr lang="en-US" sz="3000" kern="1200" dirty="0"/>
            <a:t>S 2240 </a:t>
          </a:r>
        </a:p>
      </dsp:txBody>
      <dsp:txXfrm>
        <a:off x="2634301" y="2996958"/>
        <a:ext cx="1121882" cy="1121882"/>
      </dsp:txXfrm>
    </dsp:sp>
    <dsp:sp modelId="{B545F65E-4B92-4D2E-B962-D0BF3A40A348}">
      <dsp:nvSpPr>
        <dsp:cNvPr id="0" name=""/>
        <dsp:cNvSpPr/>
      </dsp:nvSpPr>
      <dsp:spPr>
        <a:xfrm>
          <a:off x="4226521" y="1880564"/>
          <a:ext cx="504533" cy="590208"/>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226521" y="1998606"/>
        <a:ext cx="353173" cy="354124"/>
      </dsp:txXfrm>
    </dsp:sp>
    <dsp:sp modelId="{2897698D-4C7E-4F62-B7C4-CA9151910B48}">
      <dsp:nvSpPr>
        <dsp:cNvPr id="0" name=""/>
        <dsp:cNvSpPr/>
      </dsp:nvSpPr>
      <dsp:spPr>
        <a:xfrm>
          <a:off x="4940483" y="589086"/>
          <a:ext cx="3173164" cy="3173164"/>
        </a:xfrm>
        <a:prstGeom prst="ellipse">
          <a:avLst/>
        </a:prstGeom>
        <a:solidFill>
          <a:schemeClr val="tx2">
            <a:lumMod val="60000"/>
            <a:lumOff val="4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b="1" kern="1200" dirty="0">
              <a:solidFill>
                <a:schemeClr val="tx1"/>
              </a:solidFill>
              <a:latin typeface="+mj-lt"/>
            </a:rPr>
            <a:t>SST</a:t>
          </a:r>
        </a:p>
        <a:p>
          <a:pPr marL="0" lvl="0" indent="0" algn="ctr" defTabSz="2000250">
            <a:lnSpc>
              <a:spcPct val="90000"/>
            </a:lnSpc>
            <a:spcBef>
              <a:spcPct val="0"/>
            </a:spcBef>
            <a:spcAft>
              <a:spcPct val="35000"/>
            </a:spcAft>
            <a:buNone/>
          </a:pPr>
          <a:r>
            <a:rPr lang="en-US" sz="2800" b="1" kern="1200" dirty="0">
              <a:solidFill>
                <a:schemeClr val="tx1"/>
              </a:solidFill>
              <a:latin typeface="+mj-lt"/>
            </a:rPr>
            <a:t>CLT + RGPS </a:t>
          </a:r>
        </a:p>
      </dsp:txBody>
      <dsp:txXfrm>
        <a:off x="5405182" y="1053785"/>
        <a:ext cx="2243766" cy="22437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5448F-E828-4387-BEB5-B21D2903A162}">
      <dsp:nvSpPr>
        <dsp:cNvPr id="0" name=""/>
        <dsp:cNvSpPr/>
      </dsp:nvSpPr>
      <dsp:spPr>
        <a:xfrm>
          <a:off x="5133617" y="2779524"/>
          <a:ext cx="1632590" cy="145766"/>
        </a:xfrm>
        <a:custGeom>
          <a:avLst/>
          <a:gdLst/>
          <a:ahLst/>
          <a:cxnLst/>
          <a:rect l="0" t="0" r="0" b="0"/>
          <a:pathLst>
            <a:path>
              <a:moveTo>
                <a:pt x="0" y="0"/>
              </a:moveTo>
              <a:lnTo>
                <a:pt x="1632590" y="0"/>
              </a:lnTo>
              <a:lnTo>
                <a:pt x="1632590" y="145766"/>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36D820-6752-41CB-A43E-45206EDFF809}">
      <dsp:nvSpPr>
        <dsp:cNvPr id="0" name=""/>
        <dsp:cNvSpPr/>
      </dsp:nvSpPr>
      <dsp:spPr>
        <a:xfrm>
          <a:off x="5133617" y="2633757"/>
          <a:ext cx="1632590" cy="145766"/>
        </a:xfrm>
        <a:custGeom>
          <a:avLst/>
          <a:gdLst/>
          <a:ahLst/>
          <a:cxnLst/>
          <a:rect l="0" t="0" r="0" b="0"/>
          <a:pathLst>
            <a:path>
              <a:moveTo>
                <a:pt x="0" y="145766"/>
              </a:moveTo>
              <a:lnTo>
                <a:pt x="1632590" y="145766"/>
              </a:lnTo>
              <a:lnTo>
                <a:pt x="1632590" y="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28137E-393A-452F-B206-79DB8B0058F4}">
      <dsp:nvSpPr>
        <dsp:cNvPr id="0" name=""/>
        <dsp:cNvSpPr/>
      </dsp:nvSpPr>
      <dsp:spPr>
        <a:xfrm>
          <a:off x="5133617" y="2779524"/>
          <a:ext cx="3265180" cy="1002876"/>
        </a:xfrm>
        <a:custGeom>
          <a:avLst/>
          <a:gdLst/>
          <a:ahLst/>
          <a:cxnLst/>
          <a:rect l="0" t="0" r="0" b="0"/>
          <a:pathLst>
            <a:path>
              <a:moveTo>
                <a:pt x="0" y="0"/>
              </a:moveTo>
              <a:lnTo>
                <a:pt x="3031952" y="0"/>
              </a:lnTo>
              <a:lnTo>
                <a:pt x="3031952" y="1002876"/>
              </a:lnTo>
              <a:lnTo>
                <a:pt x="3265180" y="1002876"/>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28D8F8-24B8-4BD7-9BDE-7F655AC979B9}">
      <dsp:nvSpPr>
        <dsp:cNvPr id="0" name=""/>
        <dsp:cNvSpPr/>
      </dsp:nvSpPr>
      <dsp:spPr>
        <a:xfrm>
          <a:off x="5133617" y="2733804"/>
          <a:ext cx="3265180" cy="91440"/>
        </a:xfrm>
        <a:custGeom>
          <a:avLst/>
          <a:gdLst/>
          <a:ahLst/>
          <a:cxnLst/>
          <a:rect l="0" t="0" r="0" b="0"/>
          <a:pathLst>
            <a:path>
              <a:moveTo>
                <a:pt x="0" y="45720"/>
              </a:moveTo>
              <a:lnTo>
                <a:pt x="3265180"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3A2551-83C3-4836-940E-DB6D38E4A2E9}">
      <dsp:nvSpPr>
        <dsp:cNvPr id="0" name=""/>
        <dsp:cNvSpPr/>
      </dsp:nvSpPr>
      <dsp:spPr>
        <a:xfrm>
          <a:off x="5133617" y="1776647"/>
          <a:ext cx="3265180" cy="1002876"/>
        </a:xfrm>
        <a:custGeom>
          <a:avLst/>
          <a:gdLst/>
          <a:ahLst/>
          <a:cxnLst/>
          <a:rect l="0" t="0" r="0" b="0"/>
          <a:pathLst>
            <a:path>
              <a:moveTo>
                <a:pt x="0" y="1002876"/>
              </a:moveTo>
              <a:lnTo>
                <a:pt x="3031952" y="1002876"/>
              </a:lnTo>
              <a:lnTo>
                <a:pt x="3031952" y="0"/>
              </a:lnTo>
              <a:lnTo>
                <a:pt x="3265180" y="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6676AB4-BCA9-4465-802A-ACCE60EC71D2}">
      <dsp:nvSpPr>
        <dsp:cNvPr id="0" name=""/>
        <dsp:cNvSpPr/>
      </dsp:nvSpPr>
      <dsp:spPr>
        <a:xfrm>
          <a:off x="2334892" y="2027367"/>
          <a:ext cx="466454" cy="752157"/>
        </a:xfrm>
        <a:custGeom>
          <a:avLst/>
          <a:gdLst/>
          <a:ahLst/>
          <a:cxnLst/>
          <a:rect l="0" t="0" r="0" b="0"/>
          <a:pathLst>
            <a:path>
              <a:moveTo>
                <a:pt x="0" y="0"/>
              </a:moveTo>
              <a:lnTo>
                <a:pt x="233227" y="0"/>
              </a:lnTo>
              <a:lnTo>
                <a:pt x="233227" y="752157"/>
              </a:lnTo>
              <a:lnTo>
                <a:pt x="466454" y="752157"/>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9709778-DCF8-4325-93DA-E05C26C2B2D0}">
      <dsp:nvSpPr>
        <dsp:cNvPr id="0" name=""/>
        <dsp:cNvSpPr/>
      </dsp:nvSpPr>
      <dsp:spPr>
        <a:xfrm>
          <a:off x="5133617" y="1229489"/>
          <a:ext cx="466454" cy="91440"/>
        </a:xfrm>
        <a:custGeom>
          <a:avLst/>
          <a:gdLst/>
          <a:ahLst/>
          <a:cxnLst/>
          <a:rect l="0" t="0" r="0" b="0"/>
          <a:pathLst>
            <a:path>
              <a:moveTo>
                <a:pt x="0" y="45720"/>
              </a:moveTo>
              <a:lnTo>
                <a:pt x="466454"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33241A-8F85-4CB5-8BF6-F2AC401902D3}">
      <dsp:nvSpPr>
        <dsp:cNvPr id="0" name=""/>
        <dsp:cNvSpPr/>
      </dsp:nvSpPr>
      <dsp:spPr>
        <a:xfrm>
          <a:off x="2334892" y="1275209"/>
          <a:ext cx="466454" cy="752157"/>
        </a:xfrm>
        <a:custGeom>
          <a:avLst/>
          <a:gdLst/>
          <a:ahLst/>
          <a:cxnLst/>
          <a:rect l="0" t="0" r="0" b="0"/>
          <a:pathLst>
            <a:path>
              <a:moveTo>
                <a:pt x="0" y="752157"/>
              </a:moveTo>
              <a:lnTo>
                <a:pt x="233227" y="752157"/>
              </a:lnTo>
              <a:lnTo>
                <a:pt x="233227" y="0"/>
              </a:lnTo>
              <a:lnTo>
                <a:pt x="466454"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7E9BDE-E478-40CF-B767-38E59CA19B38}">
      <dsp:nvSpPr>
        <dsp:cNvPr id="0" name=""/>
        <dsp:cNvSpPr/>
      </dsp:nvSpPr>
      <dsp:spPr>
        <a:xfrm>
          <a:off x="2620" y="1671695"/>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S-1200 </a:t>
          </a:r>
          <a:r>
            <a:rPr lang="en-US" sz="2000" b="0" kern="1200" dirty="0" err="1">
              <a:latin typeface="Times New Roman" panose="02020603050405020304" pitchFamily="18" charset="0"/>
              <a:cs typeface="Times New Roman" panose="02020603050405020304" pitchFamily="18" charset="0"/>
            </a:rPr>
            <a:t>folha</a:t>
          </a:r>
          <a:endParaRPr lang="en-US" sz="2000" b="0" kern="1200" dirty="0">
            <a:latin typeface="Times New Roman" panose="02020603050405020304" pitchFamily="18" charset="0"/>
            <a:cs typeface="Times New Roman" panose="02020603050405020304" pitchFamily="18" charset="0"/>
          </a:endParaRPr>
        </a:p>
      </dsp:txBody>
      <dsp:txXfrm>
        <a:off x="2620" y="1671695"/>
        <a:ext cx="2332271" cy="711342"/>
      </dsp:txXfrm>
    </dsp:sp>
    <dsp:sp modelId="{BA8DF2FF-C700-426B-AE34-A1F6249C2FF6}">
      <dsp:nvSpPr>
        <dsp:cNvPr id="0" name=""/>
        <dsp:cNvSpPr/>
      </dsp:nvSpPr>
      <dsp:spPr>
        <a:xfrm>
          <a:off x="2801346" y="919538"/>
          <a:ext cx="2332271" cy="711342"/>
        </a:xfrm>
        <a:prstGeom prst="rect">
          <a:avLst/>
        </a:prstGeom>
        <a:solidFill>
          <a:schemeClr val="accent1">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S-1202 </a:t>
          </a:r>
          <a:r>
            <a:rPr lang="en-US" sz="2000" kern="1200" dirty="0" err="1">
              <a:solidFill>
                <a:schemeClr val="bg1"/>
              </a:solidFill>
              <a:latin typeface="Times New Roman" panose="02020603050405020304" pitchFamily="18" charset="0"/>
              <a:cs typeface="Times New Roman" panose="02020603050405020304" pitchFamily="18" charset="0"/>
            </a:rPr>
            <a:t>folha</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Pública</a:t>
          </a:r>
          <a:r>
            <a:rPr lang="en-US" sz="2000" kern="1200" dirty="0">
              <a:solidFill>
                <a:schemeClr val="bg1"/>
              </a:solidFill>
              <a:latin typeface="Times New Roman" panose="02020603050405020304" pitchFamily="18" charset="0"/>
              <a:cs typeface="Times New Roman" panose="02020603050405020304" pitchFamily="18" charset="0"/>
            </a:rPr>
            <a:t> RPP</a:t>
          </a:r>
        </a:p>
      </dsp:txBody>
      <dsp:txXfrm>
        <a:off x="2801346" y="919538"/>
        <a:ext cx="2332271" cy="711342"/>
      </dsp:txXfrm>
    </dsp:sp>
    <dsp:sp modelId="{42B57E8B-15A2-4424-9C73-0E4C9C8341C0}">
      <dsp:nvSpPr>
        <dsp:cNvPr id="0" name=""/>
        <dsp:cNvSpPr/>
      </dsp:nvSpPr>
      <dsp:spPr>
        <a:xfrm>
          <a:off x="5600072" y="919538"/>
          <a:ext cx="2332271" cy="711342"/>
        </a:xfrm>
        <a:prstGeom prst="rect">
          <a:avLst/>
        </a:prstGeom>
        <a:solidFill>
          <a:schemeClr val="accent1">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S-1207 Ben RPP</a:t>
          </a:r>
        </a:p>
      </dsp:txBody>
      <dsp:txXfrm>
        <a:off x="5600072" y="919538"/>
        <a:ext cx="2332271" cy="711342"/>
      </dsp:txXfrm>
    </dsp:sp>
    <dsp:sp modelId="{3434D8CC-4E89-4CC9-BDA7-40AD687D64F7}">
      <dsp:nvSpPr>
        <dsp:cNvPr id="0" name=""/>
        <dsp:cNvSpPr/>
      </dsp:nvSpPr>
      <dsp:spPr>
        <a:xfrm>
          <a:off x="2801346" y="2423853"/>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S-1210 </a:t>
          </a:r>
          <a:r>
            <a:rPr lang="en-US" sz="2000" b="0" kern="1200" dirty="0" err="1">
              <a:latin typeface="Times New Roman" panose="02020603050405020304" pitchFamily="18" charset="0"/>
              <a:cs typeface="Times New Roman" panose="02020603050405020304" pitchFamily="18" charset="0"/>
            </a:rPr>
            <a:t>dirf</a:t>
          </a:r>
          <a:endParaRPr lang="en-US" sz="2000" b="0" kern="1200" dirty="0">
            <a:latin typeface="Times New Roman" panose="02020603050405020304" pitchFamily="18" charset="0"/>
            <a:cs typeface="Times New Roman" panose="02020603050405020304" pitchFamily="18" charset="0"/>
          </a:endParaRPr>
        </a:p>
      </dsp:txBody>
      <dsp:txXfrm>
        <a:off x="2801346" y="2423853"/>
        <a:ext cx="2332271" cy="711342"/>
      </dsp:txXfrm>
    </dsp:sp>
    <dsp:sp modelId="{81392923-D7D9-4F96-B2D8-1798AD835240}">
      <dsp:nvSpPr>
        <dsp:cNvPr id="0" name=""/>
        <dsp:cNvSpPr/>
      </dsp:nvSpPr>
      <dsp:spPr>
        <a:xfrm>
          <a:off x="8398797" y="1420976"/>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S-1260 Prod Rural </a:t>
          </a:r>
          <a:r>
            <a:rPr lang="en-US" sz="2000" b="0" kern="1200" dirty="0" err="1">
              <a:latin typeface="Times New Roman" panose="02020603050405020304" pitchFamily="18" charset="0"/>
              <a:cs typeface="Times New Roman" panose="02020603050405020304" pitchFamily="18" charset="0"/>
            </a:rPr>
            <a:t>venda</a:t>
          </a:r>
          <a:r>
            <a:rPr lang="en-US" sz="2000" b="0" kern="1200" dirty="0">
              <a:latin typeface="Times New Roman" panose="02020603050405020304" pitchFamily="18" charset="0"/>
              <a:cs typeface="Times New Roman" panose="02020603050405020304" pitchFamily="18" charset="0"/>
            </a:rPr>
            <a:t> PF	</a:t>
          </a:r>
        </a:p>
      </dsp:txBody>
      <dsp:txXfrm>
        <a:off x="8398797" y="1420976"/>
        <a:ext cx="2332271" cy="711342"/>
      </dsp:txXfrm>
    </dsp:sp>
    <dsp:sp modelId="{C3630B14-38C1-4FAF-8C01-15A1D888E56F}">
      <dsp:nvSpPr>
        <dsp:cNvPr id="0" name=""/>
        <dsp:cNvSpPr/>
      </dsp:nvSpPr>
      <dsp:spPr>
        <a:xfrm>
          <a:off x="8398797" y="2423853"/>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S-1270 </a:t>
          </a:r>
          <a:r>
            <a:rPr lang="en-US" sz="2000" b="0" kern="1200" dirty="0" err="1">
              <a:latin typeface="Times New Roman" panose="02020603050405020304" pitchFamily="18" charset="0"/>
              <a:cs typeface="Times New Roman" panose="02020603050405020304" pitchFamily="18" charset="0"/>
            </a:rPr>
            <a:t>avulso</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nã</a:t>
          </a:r>
          <a:r>
            <a:rPr lang="en-US" sz="2000" b="0" kern="1200" dirty="0" err="1">
              <a:latin typeface="Cambria" panose="02040503050406030204" pitchFamily="18" charset="0"/>
            </a:rPr>
            <a:t>o</a:t>
          </a:r>
          <a:r>
            <a:rPr lang="en-US" sz="2000" b="0" kern="1200" dirty="0">
              <a:latin typeface="Cambria" panose="02040503050406030204" pitchFamily="18" charset="0"/>
            </a:rPr>
            <a:t> port</a:t>
          </a:r>
        </a:p>
      </dsp:txBody>
      <dsp:txXfrm>
        <a:off x="8398797" y="2423853"/>
        <a:ext cx="2332271" cy="711342"/>
      </dsp:txXfrm>
    </dsp:sp>
    <dsp:sp modelId="{240C0226-14AA-485C-86B5-FC3F40A24DD4}">
      <dsp:nvSpPr>
        <dsp:cNvPr id="0" name=""/>
        <dsp:cNvSpPr/>
      </dsp:nvSpPr>
      <dsp:spPr>
        <a:xfrm>
          <a:off x="8398797" y="3426730"/>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Cambria" panose="02040503050406030204" pitchFamily="18" charset="0"/>
            </a:rPr>
            <a:t>S-1280 inf </a:t>
          </a:r>
          <a:r>
            <a:rPr lang="en-US" sz="2000" b="0" kern="1200" dirty="0" err="1">
              <a:latin typeface="Cambria" panose="02040503050406030204" pitchFamily="18" charset="0"/>
            </a:rPr>
            <a:t>complementar</a:t>
          </a:r>
          <a:endParaRPr lang="en-US" sz="2000" b="0" kern="1200" dirty="0">
            <a:latin typeface="Cambria" panose="02040503050406030204" pitchFamily="18" charset="0"/>
          </a:endParaRPr>
        </a:p>
      </dsp:txBody>
      <dsp:txXfrm>
        <a:off x="8398797" y="3426730"/>
        <a:ext cx="2332271" cy="711342"/>
      </dsp:txXfrm>
    </dsp:sp>
    <dsp:sp modelId="{1516B8E1-ED19-440A-AA7E-F53D447DBCA8}">
      <dsp:nvSpPr>
        <dsp:cNvPr id="0" name=""/>
        <dsp:cNvSpPr/>
      </dsp:nvSpPr>
      <dsp:spPr>
        <a:xfrm>
          <a:off x="5600072" y="1922414"/>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S-1298 </a:t>
          </a:r>
          <a:r>
            <a:rPr lang="en-US" sz="2000" b="0" kern="1200" dirty="0" err="1">
              <a:latin typeface="Times New Roman" panose="02020603050405020304" pitchFamily="18" charset="0"/>
              <a:cs typeface="Times New Roman" panose="02020603050405020304" pitchFamily="18" charset="0"/>
            </a:rPr>
            <a:t>reabertura</a:t>
          </a:r>
          <a:endParaRPr lang="en-US" sz="2000" b="0" kern="1200" dirty="0">
            <a:latin typeface="Times New Roman" panose="02020603050405020304" pitchFamily="18" charset="0"/>
            <a:cs typeface="Times New Roman" panose="02020603050405020304" pitchFamily="18" charset="0"/>
          </a:endParaRPr>
        </a:p>
      </dsp:txBody>
      <dsp:txXfrm>
        <a:off x="5600072" y="1922414"/>
        <a:ext cx="2332271" cy="711342"/>
      </dsp:txXfrm>
    </dsp:sp>
    <dsp:sp modelId="{4466B108-C20B-4B18-AB7F-B9C2768E1D3C}">
      <dsp:nvSpPr>
        <dsp:cNvPr id="0" name=""/>
        <dsp:cNvSpPr/>
      </dsp:nvSpPr>
      <dsp:spPr>
        <a:xfrm>
          <a:off x="5600072" y="2925291"/>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S-1299 </a:t>
          </a:r>
          <a:r>
            <a:rPr lang="en-US" sz="2000" b="0" kern="1200" dirty="0" err="1">
              <a:latin typeface="Times New Roman" panose="02020603050405020304" pitchFamily="18" charset="0"/>
              <a:cs typeface="Times New Roman" panose="02020603050405020304" pitchFamily="18" charset="0"/>
            </a:rPr>
            <a:t>fechamento</a:t>
          </a:r>
          <a:endParaRPr lang="en-US" sz="2000" b="0" kern="1200" dirty="0">
            <a:latin typeface="Times New Roman" panose="02020603050405020304" pitchFamily="18" charset="0"/>
            <a:cs typeface="Times New Roman" panose="02020603050405020304" pitchFamily="18" charset="0"/>
          </a:endParaRPr>
        </a:p>
      </dsp:txBody>
      <dsp:txXfrm>
        <a:off x="5600072" y="2925291"/>
        <a:ext cx="2332271" cy="7113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60CC1-6354-4258-9359-B8DA7D6AFF28}">
      <dsp:nvSpPr>
        <dsp:cNvPr id="0" name=""/>
        <dsp:cNvSpPr/>
      </dsp:nvSpPr>
      <dsp:spPr>
        <a:xfrm>
          <a:off x="5740997" y="416708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4200243"/>
        <a:ext cx="25119" cy="25119"/>
      </dsp:txXfrm>
    </dsp:sp>
    <dsp:sp modelId="{375A2358-27BE-41FB-BA07-E02AF984AC4C}">
      <dsp:nvSpPr>
        <dsp:cNvPr id="0" name=""/>
        <dsp:cNvSpPr/>
      </dsp:nvSpPr>
      <dsp:spPr>
        <a:xfrm>
          <a:off x="2373440" y="2377141"/>
          <a:ext cx="855569" cy="1835661"/>
        </a:xfrm>
        <a:custGeom>
          <a:avLst/>
          <a:gdLst/>
          <a:ahLst/>
          <a:cxnLst/>
          <a:rect l="0" t="0" r="0" b="0"/>
          <a:pathLst>
            <a:path>
              <a:moveTo>
                <a:pt x="0" y="0"/>
              </a:moveTo>
              <a:lnTo>
                <a:pt x="427784" y="0"/>
              </a:lnTo>
              <a:lnTo>
                <a:pt x="427784" y="1835661"/>
              </a:lnTo>
              <a:lnTo>
                <a:pt x="855569" y="18356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50593" y="3244341"/>
        <a:ext cx="101262" cy="101262"/>
      </dsp:txXfrm>
    </dsp:sp>
    <dsp:sp modelId="{33833449-56CF-46A8-AEA9-342F5C198E4B}">
      <dsp:nvSpPr>
        <dsp:cNvPr id="0" name=""/>
        <dsp:cNvSpPr/>
      </dsp:nvSpPr>
      <dsp:spPr>
        <a:xfrm>
          <a:off x="5740997" y="3209771"/>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242931"/>
        <a:ext cx="25119" cy="25119"/>
      </dsp:txXfrm>
    </dsp:sp>
    <dsp:sp modelId="{A3AA6EE9-192B-4063-B332-537E228D4DF9}">
      <dsp:nvSpPr>
        <dsp:cNvPr id="0" name=""/>
        <dsp:cNvSpPr/>
      </dsp:nvSpPr>
      <dsp:spPr>
        <a:xfrm>
          <a:off x="2373440" y="2377141"/>
          <a:ext cx="855569" cy="878349"/>
        </a:xfrm>
        <a:custGeom>
          <a:avLst/>
          <a:gdLst/>
          <a:ahLst/>
          <a:cxnLst/>
          <a:rect l="0" t="0" r="0" b="0"/>
          <a:pathLst>
            <a:path>
              <a:moveTo>
                <a:pt x="0" y="0"/>
              </a:moveTo>
              <a:lnTo>
                <a:pt x="427784" y="0"/>
              </a:lnTo>
              <a:lnTo>
                <a:pt x="427784" y="878349"/>
              </a:lnTo>
              <a:lnTo>
                <a:pt x="855569" y="8783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0570" y="2785662"/>
        <a:ext cx="61308" cy="61308"/>
      </dsp:txXfrm>
    </dsp:sp>
    <dsp:sp modelId="{72A7D75A-C4CB-42EA-A7C4-E1EE63E5C3E0}">
      <dsp:nvSpPr>
        <dsp:cNvPr id="0" name=""/>
        <dsp:cNvSpPr/>
      </dsp:nvSpPr>
      <dsp:spPr>
        <a:xfrm>
          <a:off x="5740997" y="2252458"/>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2285618"/>
        <a:ext cx="25119" cy="25119"/>
      </dsp:txXfrm>
    </dsp:sp>
    <dsp:sp modelId="{D0ED70BF-A5AB-427C-A77B-0FF7612EB823}">
      <dsp:nvSpPr>
        <dsp:cNvPr id="0" name=""/>
        <dsp:cNvSpPr/>
      </dsp:nvSpPr>
      <dsp:spPr>
        <a:xfrm>
          <a:off x="2373440" y="2252458"/>
          <a:ext cx="855569" cy="91440"/>
        </a:xfrm>
        <a:custGeom>
          <a:avLst/>
          <a:gdLst/>
          <a:ahLst/>
          <a:cxnLst/>
          <a:rect l="0" t="0" r="0" b="0"/>
          <a:pathLst>
            <a:path>
              <a:moveTo>
                <a:pt x="0" y="124683"/>
              </a:moveTo>
              <a:lnTo>
                <a:pt x="427784" y="124683"/>
              </a:lnTo>
              <a:lnTo>
                <a:pt x="427784" y="45720"/>
              </a:lnTo>
              <a:lnTo>
                <a:pt x="85556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9744" y="2276698"/>
        <a:ext cx="42960" cy="42960"/>
      </dsp:txXfrm>
    </dsp:sp>
    <dsp:sp modelId="{48673BF0-04FA-4B94-A4D4-8339622A0CFC}">
      <dsp:nvSpPr>
        <dsp:cNvPr id="0" name=""/>
        <dsp:cNvSpPr/>
      </dsp:nvSpPr>
      <dsp:spPr>
        <a:xfrm>
          <a:off x="5740997" y="1295145"/>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1328306"/>
        <a:ext cx="25119" cy="25119"/>
      </dsp:txXfrm>
    </dsp:sp>
    <dsp:sp modelId="{BF086575-F3E9-4722-AC81-57E973E37B05}">
      <dsp:nvSpPr>
        <dsp:cNvPr id="0" name=""/>
        <dsp:cNvSpPr/>
      </dsp:nvSpPr>
      <dsp:spPr>
        <a:xfrm>
          <a:off x="2373440" y="1340865"/>
          <a:ext cx="855569" cy="1036275"/>
        </a:xfrm>
        <a:custGeom>
          <a:avLst/>
          <a:gdLst/>
          <a:ahLst/>
          <a:cxnLst/>
          <a:rect l="0" t="0" r="0" b="0"/>
          <a:pathLst>
            <a:path>
              <a:moveTo>
                <a:pt x="0" y="1036275"/>
              </a:moveTo>
              <a:lnTo>
                <a:pt x="427784" y="1036275"/>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7629" y="1825408"/>
        <a:ext cx="67191" cy="67191"/>
      </dsp:txXfrm>
    </dsp:sp>
    <dsp:sp modelId="{6254E82D-3969-4BCE-8608-F6C6D62FDB14}">
      <dsp:nvSpPr>
        <dsp:cNvPr id="0" name=""/>
        <dsp:cNvSpPr/>
      </dsp:nvSpPr>
      <dsp:spPr>
        <a:xfrm>
          <a:off x="5740997" y="33783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70993"/>
        <a:ext cx="25119" cy="25119"/>
      </dsp:txXfrm>
    </dsp:sp>
    <dsp:sp modelId="{519818D9-CC24-4C1E-89C2-7E4642BBF5D4}">
      <dsp:nvSpPr>
        <dsp:cNvPr id="0" name=""/>
        <dsp:cNvSpPr/>
      </dsp:nvSpPr>
      <dsp:spPr>
        <a:xfrm>
          <a:off x="2373440" y="383553"/>
          <a:ext cx="855569" cy="1993588"/>
        </a:xfrm>
        <a:custGeom>
          <a:avLst/>
          <a:gdLst/>
          <a:ahLst/>
          <a:cxnLst/>
          <a:rect l="0" t="0" r="0" b="0"/>
          <a:pathLst>
            <a:path>
              <a:moveTo>
                <a:pt x="0" y="1993588"/>
              </a:moveTo>
              <a:lnTo>
                <a:pt x="427784" y="1993588"/>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46989" y="1326111"/>
        <a:ext cx="108471" cy="108471"/>
      </dsp:txXfrm>
    </dsp:sp>
    <dsp:sp modelId="{FE4C21A2-9301-4936-A5AB-7CEACF1D9E97}">
      <dsp:nvSpPr>
        <dsp:cNvPr id="0" name=""/>
        <dsp:cNvSpPr/>
      </dsp:nvSpPr>
      <dsp:spPr>
        <a:xfrm rot="16200000">
          <a:off x="-125152" y="1893943"/>
          <a:ext cx="4030789" cy="966395"/>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DCTF WEB</a:t>
          </a:r>
        </a:p>
      </dsp:txBody>
      <dsp:txXfrm>
        <a:off x="-125152" y="1893943"/>
        <a:ext cx="4030789" cy="966395"/>
      </dsp:txXfrm>
    </dsp:sp>
    <dsp:sp modelId="{2DD45D01-00B4-40F7-A077-C1EAC2D501B5}">
      <dsp:nvSpPr>
        <dsp:cNvPr id="0" name=""/>
        <dsp:cNvSpPr/>
      </dsp:nvSpPr>
      <dsp:spPr>
        <a:xfrm>
          <a:off x="3229009" y="628"/>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S-5001 INSS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628"/>
        <a:ext cx="2511988" cy="765850"/>
      </dsp:txXfrm>
    </dsp:sp>
    <dsp:sp modelId="{8317DBDA-4740-45D4-9EF1-4C1ABEC5F1DF}">
      <dsp:nvSpPr>
        <dsp:cNvPr id="0" name=""/>
        <dsp:cNvSpPr/>
      </dsp:nvSpPr>
      <dsp:spPr>
        <a:xfrm>
          <a:off x="6243395" y="628"/>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628"/>
        <a:ext cx="2511988" cy="765850"/>
      </dsp:txXfrm>
    </dsp:sp>
    <dsp:sp modelId="{36A3721B-4E02-482D-85C4-B57E29408E2B}">
      <dsp:nvSpPr>
        <dsp:cNvPr id="0" name=""/>
        <dsp:cNvSpPr/>
      </dsp:nvSpPr>
      <dsp:spPr>
        <a:xfrm>
          <a:off x="3229009" y="957940"/>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S-5002 IRRF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957940"/>
        <a:ext cx="2511988" cy="765850"/>
      </dsp:txXfrm>
    </dsp:sp>
    <dsp:sp modelId="{3C3024CA-05EE-44E3-801C-7DBE361663F5}">
      <dsp:nvSpPr>
        <dsp:cNvPr id="0" name=""/>
        <dsp:cNvSpPr/>
      </dsp:nvSpPr>
      <dsp:spPr>
        <a:xfrm>
          <a:off x="6243395" y="957940"/>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- 1210</a:t>
          </a:r>
        </a:p>
      </dsp:txBody>
      <dsp:txXfrm>
        <a:off x="6243395" y="957940"/>
        <a:ext cx="2511988" cy="765850"/>
      </dsp:txXfrm>
    </dsp:sp>
    <dsp:sp modelId="{0236463A-4E17-4304-9FDA-5146B02E8FE2}">
      <dsp:nvSpPr>
        <dsp:cNvPr id="0" name=""/>
        <dsp:cNvSpPr/>
      </dsp:nvSpPr>
      <dsp:spPr>
        <a:xfrm>
          <a:off x="3229009"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S-5003 FGTS </a:t>
          </a:r>
          <a:r>
            <a:rPr lang="en-US" sz="2300" b="0" kern="1200" dirty="0" err="1">
              <a:solidFill>
                <a:schemeClr val="tx1"/>
              </a:solidFill>
              <a:latin typeface="Times New Roman" panose="02020603050405020304" pitchFamily="18" charset="0"/>
              <a:cs typeface="Times New Roman" panose="02020603050405020304" pitchFamily="18" charset="0"/>
            </a:rPr>
            <a:t>Trabalhador</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1915253"/>
        <a:ext cx="2511988" cy="765850"/>
      </dsp:txXfrm>
    </dsp:sp>
    <dsp:sp modelId="{03812411-F4C0-46D2-A50E-7D09108BB1D3}">
      <dsp:nvSpPr>
        <dsp:cNvPr id="0" name=""/>
        <dsp:cNvSpPr/>
      </dsp:nvSpPr>
      <dsp:spPr>
        <a:xfrm>
          <a:off x="6243395"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1915253"/>
        <a:ext cx="2511988" cy="765850"/>
      </dsp:txXfrm>
    </dsp:sp>
    <dsp:sp modelId="{E219B199-65A4-43FE-8D64-95BA59DC8C17}">
      <dsp:nvSpPr>
        <dsp:cNvPr id="0" name=""/>
        <dsp:cNvSpPr/>
      </dsp:nvSpPr>
      <dsp:spPr>
        <a:xfrm>
          <a:off x="3229009" y="2872566"/>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S-5011 INSS </a:t>
          </a:r>
          <a:r>
            <a:rPr lang="en-US" sz="2300" b="0" kern="1200" dirty="0" err="1">
              <a:solidFill>
                <a:schemeClr val="bg1"/>
              </a:solidFill>
              <a:latin typeface="Times New Roman" panose="02020603050405020304" pitchFamily="18" charset="0"/>
              <a:cs typeface="Times New Roman" panose="02020603050405020304" pitchFamily="18" charset="0"/>
            </a:rPr>
            <a:t>Empresa</a:t>
          </a:r>
          <a:r>
            <a:rPr lang="en-US" sz="2300" b="0" kern="1200" dirty="0">
              <a:solidFill>
                <a:schemeClr val="bg1"/>
              </a:solidFill>
              <a:latin typeface="Times New Roman" panose="02020603050405020304" pitchFamily="18" charset="0"/>
              <a:cs typeface="Times New Roman" panose="02020603050405020304" pitchFamily="18" charset="0"/>
            </a:rPr>
            <a:t> </a:t>
          </a:r>
        </a:p>
      </dsp:txBody>
      <dsp:txXfrm>
        <a:off x="3229009" y="2872566"/>
        <a:ext cx="2511988" cy="765850"/>
      </dsp:txXfrm>
    </dsp:sp>
    <dsp:sp modelId="{EA57A6E1-A3DA-47CB-93DA-C6232EC08151}">
      <dsp:nvSpPr>
        <dsp:cNvPr id="0" name=""/>
        <dsp:cNvSpPr/>
      </dsp:nvSpPr>
      <dsp:spPr>
        <a:xfrm>
          <a:off x="6243395" y="2872566"/>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- 1299</a:t>
          </a:r>
        </a:p>
      </dsp:txBody>
      <dsp:txXfrm>
        <a:off x="6243395" y="2872566"/>
        <a:ext cx="2511988" cy="765850"/>
      </dsp:txXfrm>
    </dsp:sp>
    <dsp:sp modelId="{B7D87393-7E3D-4394-A6DD-F112FA914952}">
      <dsp:nvSpPr>
        <dsp:cNvPr id="0" name=""/>
        <dsp:cNvSpPr/>
      </dsp:nvSpPr>
      <dsp:spPr>
        <a:xfrm>
          <a:off x="3229009"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S-5013 FGTS </a:t>
          </a:r>
          <a:r>
            <a:rPr lang="en-US" sz="2300" b="0" kern="1200" dirty="0" err="1">
              <a:solidFill>
                <a:schemeClr val="tx1"/>
              </a:solidFill>
              <a:latin typeface="Times New Roman" panose="02020603050405020304" pitchFamily="18" charset="0"/>
              <a:cs typeface="Times New Roman" panose="02020603050405020304" pitchFamily="18" charset="0"/>
            </a:rPr>
            <a:t>por</a:t>
          </a:r>
          <a:r>
            <a:rPr lang="en-US" sz="2300" b="0" kern="1200" dirty="0">
              <a:solidFill>
                <a:schemeClr val="tx1"/>
              </a:solidFill>
              <a:latin typeface="Times New Roman" panose="02020603050405020304" pitchFamily="18" charset="0"/>
              <a:cs typeface="Times New Roman" panose="02020603050405020304" pitchFamily="18" charset="0"/>
            </a:rPr>
            <a:t> </a:t>
          </a:r>
          <a:r>
            <a:rPr lang="en-US" sz="2300" b="0" kern="1200" dirty="0" err="1">
              <a:solidFill>
                <a:schemeClr val="tx1"/>
              </a:solidFill>
              <a:latin typeface="Times New Roman" panose="02020603050405020304" pitchFamily="18" charset="0"/>
              <a:cs typeface="Times New Roman" panose="02020603050405020304" pitchFamily="18" charset="0"/>
            </a:rPr>
            <a:t>empresa</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3829878"/>
        <a:ext cx="2511988" cy="765850"/>
      </dsp:txXfrm>
    </dsp:sp>
    <dsp:sp modelId="{7D46A6EC-2A18-4F41-9AC7-323447458EE5}">
      <dsp:nvSpPr>
        <dsp:cNvPr id="0" name=""/>
        <dsp:cNvSpPr/>
      </dsp:nvSpPr>
      <dsp:spPr>
        <a:xfrm>
          <a:off x="6243395"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3829878"/>
        <a:ext cx="2511988" cy="76585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7.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pt-B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D4E9465-0907-49EB-A317-9CBD53674731}" type="datetimeFigureOut">
              <a:rPr lang="pt-BR" smtClean="0"/>
              <a:t>26/10/2021</a:t>
            </a:fld>
            <a:endParaRPr lang="pt-B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pt-BR"/>
              <a:t>consorte cursos</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7E78597-C245-4354-BB20-BDB6671EC408}" type="slidenum">
              <a:rPr lang="pt-BR" smtClean="0"/>
              <a:t>‹#›</a:t>
            </a:fld>
            <a:endParaRPr lang="pt-BR"/>
          </a:p>
        </p:txBody>
      </p:sp>
    </p:spTree>
    <p:extLst>
      <p:ext uri="{BB962C8B-B14F-4D97-AF65-F5344CB8AC3E}">
        <p14:creationId xmlns:p14="http://schemas.microsoft.com/office/powerpoint/2010/main" val="371014047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pt-B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39F7F2-D875-406A-99E3-123A19D5134D}" type="datetimeFigureOut">
              <a:rPr lang="pt-BR" smtClean="0"/>
              <a:t>26/10/2021</a:t>
            </a:fld>
            <a:endParaRPr lang="pt-B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pt-B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pt-BR"/>
              <a:t>consorte cursos</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A16A30-2AAE-4B9D-8033-3263D8B752F3}" type="slidenum">
              <a:rPr lang="pt-BR" smtClean="0"/>
              <a:t>‹#›</a:t>
            </a:fld>
            <a:endParaRPr lang="pt-BR"/>
          </a:p>
        </p:txBody>
      </p:sp>
    </p:spTree>
    <p:extLst>
      <p:ext uri="{BB962C8B-B14F-4D97-AF65-F5344CB8AC3E}">
        <p14:creationId xmlns:p14="http://schemas.microsoft.com/office/powerpoint/2010/main" val="169920299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79</a:t>
            </a:fld>
            <a:endParaRPr lang="en-US" dirty="0"/>
          </a:p>
        </p:txBody>
      </p:sp>
    </p:spTree>
    <p:extLst>
      <p:ext uri="{BB962C8B-B14F-4D97-AF65-F5344CB8AC3E}">
        <p14:creationId xmlns:p14="http://schemas.microsoft.com/office/powerpoint/2010/main" val="405275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DED3FCE-EA32-4512-AD2C-E5C58C0AC44F}" type="slidenum">
              <a:rPr lang="pt-BR" altLang="pt-BR">
                <a:latin typeface="Calibri" panose="020F0502020204030204" pitchFamily="34" charset="0"/>
              </a:rPr>
              <a:pPr eaLnBrk="1" hangingPunct="1"/>
              <a:t>168</a:t>
            </a:fld>
            <a:endParaRPr lang="pt-BR" altLang="pt-BR">
              <a:latin typeface="Calibri" panose="020F0502020204030204" pitchFamily="34" charset="0"/>
            </a:endParaRPr>
          </a:p>
        </p:txBody>
      </p:sp>
    </p:spTree>
    <p:extLst>
      <p:ext uri="{BB962C8B-B14F-4D97-AF65-F5344CB8AC3E}">
        <p14:creationId xmlns:p14="http://schemas.microsoft.com/office/powerpoint/2010/main" val="397155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80</a:t>
            </a:fld>
            <a:endParaRPr lang="en-US" dirty="0"/>
          </a:p>
        </p:txBody>
      </p:sp>
    </p:spTree>
    <p:extLst>
      <p:ext uri="{BB962C8B-B14F-4D97-AF65-F5344CB8AC3E}">
        <p14:creationId xmlns:p14="http://schemas.microsoft.com/office/powerpoint/2010/main" val="25255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84</a:t>
            </a:fld>
            <a:endParaRPr lang="en-US" dirty="0"/>
          </a:p>
        </p:txBody>
      </p:sp>
    </p:spTree>
    <p:extLst>
      <p:ext uri="{BB962C8B-B14F-4D97-AF65-F5344CB8AC3E}">
        <p14:creationId xmlns:p14="http://schemas.microsoft.com/office/powerpoint/2010/main" val="177215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92</a:t>
            </a:fld>
            <a:endParaRPr lang="en-US" dirty="0"/>
          </a:p>
        </p:txBody>
      </p:sp>
    </p:spTree>
    <p:extLst>
      <p:ext uri="{BB962C8B-B14F-4D97-AF65-F5344CB8AC3E}">
        <p14:creationId xmlns:p14="http://schemas.microsoft.com/office/powerpoint/2010/main" val="226865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97</a:t>
            </a:fld>
            <a:endParaRPr lang="en-US" dirty="0"/>
          </a:p>
        </p:txBody>
      </p:sp>
    </p:spTree>
    <p:extLst>
      <p:ext uri="{BB962C8B-B14F-4D97-AF65-F5344CB8AC3E}">
        <p14:creationId xmlns:p14="http://schemas.microsoft.com/office/powerpoint/2010/main" val="386266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Footer Placeholder 3"/>
          <p:cNvSpPr>
            <a:spLocks noGrp="1"/>
          </p:cNvSpPr>
          <p:nvPr>
            <p:ph type="ftr" sz="quarter" idx="4"/>
          </p:nvPr>
        </p:nvSpPr>
        <p:spPr/>
        <p:txBody>
          <a:bodyPr/>
          <a:lstStyle/>
          <a:p>
            <a:r>
              <a:rPr lang="pt-BR"/>
              <a:t>consorte cursos</a:t>
            </a:r>
          </a:p>
        </p:txBody>
      </p:sp>
    </p:spTree>
    <p:extLst>
      <p:ext uri="{BB962C8B-B14F-4D97-AF65-F5344CB8AC3E}">
        <p14:creationId xmlns:p14="http://schemas.microsoft.com/office/powerpoint/2010/main" val="6339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26AB8-ACBE-42E6-92F5-667EDDCD9652}" type="slidenum">
              <a:rPr lang="en-US" smtClean="0"/>
              <a:t>118</a:t>
            </a:fld>
            <a:endParaRPr lang="en-US" dirty="0"/>
          </a:p>
        </p:txBody>
      </p:sp>
    </p:spTree>
    <p:extLst>
      <p:ext uri="{BB962C8B-B14F-4D97-AF65-F5344CB8AC3E}">
        <p14:creationId xmlns:p14="http://schemas.microsoft.com/office/powerpoint/2010/main" val="286055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fld id="{9C4CBFC3-EE20-4396-A700-F6F3680EE124}" type="slidenum">
              <a:rPr lang="pt-BR" smtClean="0"/>
              <a:t>121</a:t>
            </a:fld>
            <a:endParaRPr lang="pt-BR"/>
          </a:p>
        </p:txBody>
      </p:sp>
    </p:spTree>
    <p:extLst>
      <p:ext uri="{BB962C8B-B14F-4D97-AF65-F5344CB8AC3E}">
        <p14:creationId xmlns:p14="http://schemas.microsoft.com/office/powerpoint/2010/main" val="358678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6E9E05D-8664-4C67-93D5-8A3F6DD3AB63}" type="slidenum">
              <a:rPr lang="pt-BR" altLang="en-US">
                <a:latin typeface="Times New Roman" panose="02020603050405020304" pitchFamily="18" charset="0"/>
              </a:rPr>
              <a:pPr algn="r" eaLnBrk="1" hangingPunct="1">
                <a:spcBef>
                  <a:spcPct val="0"/>
                </a:spcBef>
              </a:pPr>
              <a:t>135</a:t>
            </a:fld>
            <a:endParaRPr lang="pt-BR" altLang="en-US">
              <a:latin typeface="Times New Roman" panose="02020603050405020304" pitchFamily="18" charset="0"/>
            </a:endParaRPr>
          </a:p>
        </p:txBody>
      </p:sp>
      <p:sp>
        <p:nvSpPr>
          <p:cNvPr id="201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18596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1B2DD69C-2E88-4827-BFEF-757E1009E306}" type="datetime1">
              <a:rPr lang="pt-BR" smtClean="0"/>
              <a:t>26/10/2021</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14890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0F9BF4F2-0831-4F8E-9686-54982D4355A6}" type="datetime1">
              <a:rPr lang="pt-BR" smtClean="0"/>
              <a:t>26/10/2021</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381606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5A4B9349-5EB6-468B-A6F1-F7530D8E4522}" type="datetime1">
              <a:rPr lang="pt-BR" smtClean="0"/>
              <a:t>26/10/2021</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133584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780EEAF-F689-42D7-9EE1-6CE0D81D3B30}"/>
              </a:ext>
            </a:extLst>
          </p:cNvPr>
          <p:cNvGrpSpPr/>
          <p:nvPr userDrawn="1"/>
        </p:nvGrpSpPr>
        <p:grpSpPr>
          <a:xfrm rot="5400000">
            <a:off x="-2191122" y="2163412"/>
            <a:ext cx="6945333" cy="2618508"/>
            <a:chOff x="4" y="2981324"/>
            <a:chExt cx="12226464" cy="1367657"/>
          </a:xfrm>
        </p:grpSpPr>
        <p:pic>
          <p:nvPicPr>
            <p:cNvPr id="28" name="Graphic 27">
              <a:extLst>
                <a:ext uri="{FF2B5EF4-FFF2-40B4-BE49-F238E27FC236}">
                  <a16:creationId xmlns:a16="http://schemas.microsoft.com/office/drawing/2014/main" id="{386A642E-1027-49BB-8DE0-D3CEBB9751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 y="2981324"/>
              <a:ext cx="12191995" cy="1361101"/>
            </a:xfrm>
            <a:prstGeom prst="rect">
              <a:avLst/>
            </a:prstGeom>
          </p:spPr>
        </p:pic>
        <p:pic>
          <p:nvPicPr>
            <p:cNvPr id="29" name="Graphic 28">
              <a:extLst>
                <a:ext uri="{FF2B5EF4-FFF2-40B4-BE49-F238E27FC236}">
                  <a16:creationId xmlns:a16="http://schemas.microsoft.com/office/drawing/2014/main" id="{9C6F5092-7738-410D-8BFF-E85A47B1CC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4" y="2987880"/>
              <a:ext cx="12191995" cy="1361101"/>
            </a:xfrm>
            <a:prstGeom prst="rect">
              <a:avLst/>
            </a:prstGeom>
          </p:spPr>
        </p:pic>
        <p:pic>
          <p:nvPicPr>
            <p:cNvPr id="30" name="Graphic 29">
              <a:extLst>
                <a:ext uri="{FF2B5EF4-FFF2-40B4-BE49-F238E27FC236}">
                  <a16:creationId xmlns:a16="http://schemas.microsoft.com/office/drawing/2014/main" id="{DD87D332-94F6-40EE-A077-923476C95C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90618" y="2987879"/>
              <a:ext cx="7335850" cy="1354545"/>
            </a:xfrm>
            <a:prstGeom prst="rect">
              <a:avLst/>
            </a:prstGeom>
          </p:spPr>
        </p:pic>
      </p:grpSp>
      <p:sp>
        <p:nvSpPr>
          <p:cNvPr id="3" name="Content Placeholder 2"/>
          <p:cNvSpPr>
            <a:spLocks noGrp="1"/>
          </p:cNvSpPr>
          <p:nvPr>
            <p:ph idx="1"/>
          </p:nvPr>
        </p:nvSpPr>
        <p:spPr>
          <a:xfrm>
            <a:off x="5533292" y="738553"/>
            <a:ext cx="5931877" cy="4911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E2AB48-6B81-443C-84F0-8098475CA912}" type="datetimeFigureOut">
              <a:rPr lang="en-US" smtClean="0"/>
              <a:t>10/26/2021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E9ABD0-655E-4203-B2D8-6AEABBAE044C}" type="slidenum">
              <a:rPr lang="en-US" smtClean="0"/>
              <a:t>‹#›</a:t>
            </a:fld>
            <a:endParaRPr lang="en-US" dirty="0"/>
          </a:p>
        </p:txBody>
      </p:sp>
      <p:cxnSp>
        <p:nvCxnSpPr>
          <p:cNvPr id="34" name="Straight Connector 33">
            <a:extLst>
              <a:ext uri="{FF2B5EF4-FFF2-40B4-BE49-F238E27FC236}">
                <a16:creationId xmlns:a16="http://schemas.microsoft.com/office/drawing/2014/main" id="{5B58FC21-5EBB-4148-B9B6-5C86CD586D7D}"/>
              </a:ext>
            </a:extLst>
          </p:cNvPr>
          <p:cNvCxnSpPr>
            <a:cxnSpLocks/>
          </p:cNvCxnSpPr>
          <p:nvPr userDrawn="1"/>
        </p:nvCxnSpPr>
        <p:spPr>
          <a:xfrm>
            <a:off x="671247" y="2531221"/>
            <a:ext cx="208091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id="{5C76D475-C577-46F3-AE49-D62D8FD859EC}"/>
              </a:ext>
            </a:extLst>
          </p:cNvPr>
          <p:cNvSpPr>
            <a:spLocks noGrp="1"/>
          </p:cNvSpPr>
          <p:nvPr>
            <p:ph type="title"/>
          </p:nvPr>
        </p:nvSpPr>
        <p:spPr>
          <a:xfrm>
            <a:off x="586981" y="948681"/>
            <a:ext cx="4784947" cy="1358539"/>
          </a:xfrm>
        </p:spPr>
        <p:txBody>
          <a:bodyPr anchor="b">
            <a:normAutofit/>
          </a:bodyPr>
          <a:lstStyle>
            <a:lvl1pPr>
              <a:defRPr sz="3600" b="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97508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7814"/>
            <a:ext cx="10972800" cy="1139825"/>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09600" y="1600201"/>
            <a:ext cx="5384800" cy="453072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3072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Date Placeholder 4"/>
          <p:cNvSpPr>
            <a:spLocks noGrp="1" noChangeArrowheads="1"/>
          </p:cNvSpPr>
          <p:nvPr>
            <p:ph type="dt" sz="half" idx="10"/>
          </p:nvPr>
        </p:nvSpPr>
        <p:spPr/>
        <p:txBody>
          <a:bodyPr/>
          <a:lstStyle>
            <a:lvl1pPr>
              <a:defRPr/>
            </a:lvl1pPr>
          </a:lstStyle>
          <a:p>
            <a:pPr>
              <a:defRPr/>
            </a:pPr>
            <a:fld id="{F0219545-6E0B-4453-9BB6-FFB458D64B3B}" type="datetime1">
              <a:rPr lang="pt-BR" smtClean="0"/>
              <a:t>26/10/2021</a:t>
            </a:fld>
            <a:endParaRPr lang="pt-BR"/>
          </a:p>
        </p:txBody>
      </p:sp>
      <p:sp>
        <p:nvSpPr>
          <p:cNvPr id="6" name="Footer Placeholder 5"/>
          <p:cNvSpPr>
            <a:spLocks noGrp="1" noChangeArrowheads="1"/>
          </p:cNvSpPr>
          <p:nvPr>
            <p:ph type="ftr" sz="quarter" idx="11"/>
          </p:nvPr>
        </p:nvSpPr>
        <p:spPr/>
        <p:txBody>
          <a:bodyPr/>
          <a:lstStyle>
            <a:lvl1pPr>
              <a:defRPr/>
            </a:lvl1pPr>
          </a:lstStyle>
          <a:p>
            <a:pPr>
              <a:defRPr/>
            </a:pPr>
            <a:r>
              <a:rPr lang="it-IT"/>
              <a:t>eraldo consorte -  econsort@gmail.com</a:t>
            </a:r>
            <a:endParaRPr lang="pt-BR"/>
          </a:p>
        </p:txBody>
      </p:sp>
      <p:sp>
        <p:nvSpPr>
          <p:cNvPr id="7" name="Slide Number Placeholder 6"/>
          <p:cNvSpPr>
            <a:spLocks noGrp="1" noChangeArrowheads="1"/>
          </p:cNvSpPr>
          <p:nvPr>
            <p:ph type="sldNum" sz="quarter" idx="12"/>
          </p:nvPr>
        </p:nvSpPr>
        <p:spPr/>
        <p:txBody>
          <a:bodyPr/>
          <a:lstStyle>
            <a:lvl1pPr>
              <a:defRPr/>
            </a:lvl1pPr>
          </a:lstStyle>
          <a:p>
            <a:fld id="{4ADAB892-EF88-4EF0-8D04-41314D522FAF}" type="slidenum">
              <a:rPr lang="pt-BR" altLang="pt-BR"/>
              <a:pPr/>
              <a:t>‹#›</a:t>
            </a:fld>
            <a:endParaRPr lang="pt-BR" altLang="pt-BR"/>
          </a:p>
        </p:txBody>
      </p:sp>
    </p:spTree>
    <p:extLst>
      <p:ext uri="{BB962C8B-B14F-4D97-AF65-F5344CB8AC3E}">
        <p14:creationId xmlns:p14="http://schemas.microsoft.com/office/powerpoint/2010/main" val="212848714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277813"/>
            <a:ext cx="10972800" cy="5853112"/>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
          <p:cNvSpPr>
            <a:spLocks noGrp="1" noChangeArrowheads="1"/>
          </p:cNvSpPr>
          <p:nvPr>
            <p:ph type="dt" sz="half" idx="10"/>
          </p:nvPr>
        </p:nvSpPr>
        <p:spPr/>
        <p:txBody>
          <a:bodyPr/>
          <a:lstStyle>
            <a:lvl1pPr>
              <a:defRPr/>
            </a:lvl1pPr>
          </a:lstStyle>
          <a:p>
            <a:pPr>
              <a:defRPr/>
            </a:pPr>
            <a:fld id="{72FA6103-6F0E-47FF-93FF-B45DB26D7B7A}" type="datetime1">
              <a:rPr lang="pt-BR" smtClean="0"/>
              <a:t>26/10/2021</a:t>
            </a:fld>
            <a:endParaRPr lang="pt-BR"/>
          </a:p>
        </p:txBody>
      </p:sp>
      <p:sp>
        <p:nvSpPr>
          <p:cNvPr id="4" name="Rectangle 5"/>
          <p:cNvSpPr>
            <a:spLocks noGrp="1" noChangeArrowheads="1"/>
          </p:cNvSpPr>
          <p:nvPr>
            <p:ph type="ftr" sz="quarter" idx="11"/>
          </p:nvPr>
        </p:nvSpPr>
        <p:spPr/>
        <p:txBody>
          <a:bodyPr/>
          <a:lstStyle>
            <a:lvl1pPr>
              <a:defRPr/>
            </a:lvl1pPr>
          </a:lstStyle>
          <a:p>
            <a:pPr>
              <a:defRPr/>
            </a:pPr>
            <a:r>
              <a:rPr lang="it-IT"/>
              <a:t>eraldo consorte -  econsort@gmail.com</a:t>
            </a:r>
            <a:endParaRPr lang="pt-BR"/>
          </a:p>
        </p:txBody>
      </p:sp>
      <p:sp>
        <p:nvSpPr>
          <p:cNvPr id="5" name="Rectangle 6"/>
          <p:cNvSpPr>
            <a:spLocks noGrp="1" noChangeArrowheads="1"/>
          </p:cNvSpPr>
          <p:nvPr>
            <p:ph type="sldNum" sz="quarter" idx="12"/>
          </p:nvPr>
        </p:nvSpPr>
        <p:spPr/>
        <p:txBody>
          <a:bodyPr/>
          <a:lstStyle>
            <a:lvl1pPr>
              <a:defRPr/>
            </a:lvl1pPr>
          </a:lstStyle>
          <a:p>
            <a:fld id="{E392EA54-975E-4F0C-8689-2BF66214065C}" type="slidenum">
              <a:rPr lang="pt-BR" altLang="pt-BR"/>
              <a:pPr/>
              <a:t>‹#›</a:t>
            </a:fld>
            <a:endParaRPr lang="pt-BR" altLang="pt-BR"/>
          </a:p>
        </p:txBody>
      </p:sp>
    </p:spTree>
    <p:extLst>
      <p:ext uri="{BB962C8B-B14F-4D97-AF65-F5344CB8AC3E}">
        <p14:creationId xmlns:p14="http://schemas.microsoft.com/office/powerpoint/2010/main" val="107158417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3181EFE3-F098-41FF-8517-AED20EF8D8DD}" type="datetime1">
              <a:rPr lang="pt-BR" smtClean="0"/>
              <a:t>26/10/2021</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77643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E5F71-6C08-463E-A9D7-90744B160682}" type="datetime1">
              <a:rPr lang="pt-BR" smtClean="0"/>
              <a:t>26/10/2021</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375360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AEE2D2BB-F400-4E68-8E46-31EA78319977}" type="datetime1">
              <a:rPr lang="pt-BR" smtClean="0"/>
              <a:t>26/10/2021</a:t>
            </a:fld>
            <a:endParaRPr lang="pt-BR"/>
          </a:p>
        </p:txBody>
      </p:sp>
      <p:sp>
        <p:nvSpPr>
          <p:cNvPr id="6" name="Footer Placeholder 5"/>
          <p:cNvSpPr>
            <a:spLocks noGrp="1"/>
          </p:cNvSpPr>
          <p:nvPr>
            <p:ph type="ftr" sz="quarter" idx="11"/>
          </p:nvPr>
        </p:nvSpPr>
        <p:spPr/>
        <p:txBody>
          <a:bodyPr/>
          <a:lstStyle/>
          <a:p>
            <a:r>
              <a:rPr lang="it-IT"/>
              <a:t>eraldo consorte -  econsort@gmail.com</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414241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E87B6DBF-A29D-4969-A516-6C6EFAD95EB2}" type="datetime1">
              <a:rPr lang="pt-BR" smtClean="0"/>
              <a:t>26/10/2021</a:t>
            </a:fld>
            <a:endParaRPr lang="pt-BR"/>
          </a:p>
        </p:txBody>
      </p:sp>
      <p:sp>
        <p:nvSpPr>
          <p:cNvPr id="8" name="Footer Placeholder 7"/>
          <p:cNvSpPr>
            <a:spLocks noGrp="1"/>
          </p:cNvSpPr>
          <p:nvPr>
            <p:ph type="ftr" sz="quarter" idx="11"/>
          </p:nvPr>
        </p:nvSpPr>
        <p:spPr/>
        <p:txBody>
          <a:bodyPr/>
          <a:lstStyle/>
          <a:p>
            <a:r>
              <a:rPr lang="it-IT"/>
              <a:t>eraldo consorte -  econsort@gmail.com</a:t>
            </a:r>
            <a:endParaRPr lang="pt-BR"/>
          </a:p>
        </p:txBody>
      </p:sp>
      <p:sp>
        <p:nvSpPr>
          <p:cNvPr id="9" name="Slide Number Placeholder 8"/>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24507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3A86D142-4F28-4F79-9107-CBE4C44BAE49}" type="datetime1">
              <a:rPr lang="pt-BR" smtClean="0"/>
              <a:t>26/10/2021</a:t>
            </a:fld>
            <a:endParaRPr lang="pt-BR"/>
          </a:p>
        </p:txBody>
      </p:sp>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8382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6C086-B2B3-48FB-AFDC-F535EE46D6EF}" type="datetime1">
              <a:rPr lang="pt-BR" smtClean="0"/>
              <a:t>26/10/2021</a:t>
            </a:fld>
            <a:endParaRPr lang="pt-BR"/>
          </a:p>
        </p:txBody>
      </p:sp>
      <p:sp>
        <p:nvSpPr>
          <p:cNvPr id="3" name="Footer Placeholder 2"/>
          <p:cNvSpPr>
            <a:spLocks noGrp="1"/>
          </p:cNvSpPr>
          <p:nvPr>
            <p:ph type="ftr" sz="quarter" idx="11"/>
          </p:nvPr>
        </p:nvSpPr>
        <p:spPr/>
        <p:txBody>
          <a:bodyPr/>
          <a:lstStyle/>
          <a:p>
            <a:r>
              <a:rPr lang="it-IT"/>
              <a:t>eraldo consorte -  econsort@gmail.com</a:t>
            </a:r>
            <a:endParaRPr lang="pt-BR"/>
          </a:p>
        </p:txBody>
      </p:sp>
      <p:sp>
        <p:nvSpPr>
          <p:cNvPr id="4" name="Slide Number Placeholder 3"/>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3984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ED487-6E30-49D0-80BA-A155C3D818F2}" type="datetime1">
              <a:rPr lang="pt-BR" smtClean="0"/>
              <a:t>26/10/2021</a:t>
            </a:fld>
            <a:endParaRPr lang="pt-BR"/>
          </a:p>
        </p:txBody>
      </p:sp>
      <p:sp>
        <p:nvSpPr>
          <p:cNvPr id="6" name="Footer Placeholder 5"/>
          <p:cNvSpPr>
            <a:spLocks noGrp="1"/>
          </p:cNvSpPr>
          <p:nvPr>
            <p:ph type="ftr" sz="quarter" idx="11"/>
          </p:nvPr>
        </p:nvSpPr>
        <p:spPr/>
        <p:txBody>
          <a:bodyPr/>
          <a:lstStyle/>
          <a:p>
            <a:r>
              <a:rPr lang="it-IT"/>
              <a:t>eraldo consorte -  econsort@gmail.com</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47456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15244F-E4F0-4C9F-A4AE-1D26EF9F69EA}" type="datetime1">
              <a:rPr lang="pt-BR" smtClean="0"/>
              <a:t>26/10/2021</a:t>
            </a:fld>
            <a:endParaRPr lang="pt-BR"/>
          </a:p>
        </p:txBody>
      </p:sp>
      <p:sp>
        <p:nvSpPr>
          <p:cNvPr id="6" name="Footer Placeholder 5"/>
          <p:cNvSpPr>
            <a:spLocks noGrp="1"/>
          </p:cNvSpPr>
          <p:nvPr>
            <p:ph type="ftr" sz="quarter" idx="11"/>
          </p:nvPr>
        </p:nvSpPr>
        <p:spPr/>
        <p:txBody>
          <a:bodyPr/>
          <a:lstStyle/>
          <a:p>
            <a:r>
              <a:rPr lang="it-IT"/>
              <a:t>eraldo consorte -  econsort@gmail.com</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89905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86945-5215-4F2B-9268-88758D9A815C}" type="datetime1">
              <a:rPr lang="pt-BR" smtClean="0"/>
              <a:t>26/10/2021</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eraldo consorte -  econsort@gmail.com</a:t>
            </a:r>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5A8D9-0F96-4EA7-B12F-FB0D539BE725}" type="slidenum">
              <a:rPr lang="pt-BR" smtClean="0"/>
              <a:t>‹#›</a:t>
            </a:fld>
            <a:endParaRPr lang="pt-BR"/>
          </a:p>
        </p:txBody>
      </p:sp>
    </p:spTree>
    <p:extLst>
      <p:ext uri="{BB962C8B-B14F-4D97-AF65-F5344CB8AC3E}">
        <p14:creationId xmlns:p14="http://schemas.microsoft.com/office/powerpoint/2010/main" val="382079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1200_ideTrabalhador_procJudTrab" TargetMode="External"/><Relationship Id="rId3" Type="http://schemas.openxmlformats.org/officeDocument/2006/relationships/hyperlink" Target="https://www.gov.br/esocial/pt-br/documentacao-tecnica/leiautes-esocial-nt-01-2021-html/index.html/index.html#r_1200_ideTrabalhador" TargetMode="External"/><Relationship Id="rId7" Type="http://schemas.openxmlformats.org/officeDocument/2006/relationships/hyperlink" Target="https://www.gov.br/esocial/pt-br/documentacao-tecnica/leiautes-esocial-nt-01-2021-html/index.html/index.html#r_1200_ideTrabalhador_infoComplem_sucessaoVinc" TargetMode="External"/><Relationship Id="rId2" Type="http://schemas.openxmlformats.org/officeDocument/2006/relationships/hyperlink" Target="https://www.gov.br/esocial/pt-br/documentacao-tecnica/leiautes-esocial-nt-01-2021-html/index.html/index.html#r_1200_ideEmpregador"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0_ideTrabalhador_infoComplem" TargetMode="External"/><Relationship Id="rId5" Type="http://schemas.openxmlformats.org/officeDocument/2006/relationships/hyperlink" Target="https://www.gov.br/esocial/pt-br/documentacao-tecnica/leiautes-esocial-nt-01-2021-html/index.html/index.html#r_1200_ideTrabalhador_infoMV_remunOutrEmpr" TargetMode="External"/><Relationship Id="rId4" Type="http://schemas.openxmlformats.org/officeDocument/2006/relationships/hyperlink" Target="https://www.gov.br/esocial/pt-br/documentacao-tecnica/leiautes-esocial-nt-01-2021-html/index.html/index.html#r_1200_ideTrabalhador_infoMV"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1200_dmDev_infoPerApur_ideEstabLot_remunPerApur_infoAgNocivo" TargetMode="External"/><Relationship Id="rId3" Type="http://schemas.openxmlformats.org/officeDocument/2006/relationships/hyperlink" Target="https://www.gov.br/esocial/pt-br/documentacao-tecnica/leiautes-esocial-nt-01-2021-html/index.html/index.html#r_1200_dmDev" TargetMode="External"/><Relationship Id="rId7" Type="http://schemas.openxmlformats.org/officeDocument/2006/relationships/hyperlink" Target="https://www.gov.br/esocial/pt-br/documentacao-tecnica/leiautes-esocial-nt-01-2021-html/index.html/index.html#r_1200_dmDev_infoPerApur_ideEstabLot_remunPerApur_itensRemun" TargetMode="External"/><Relationship Id="rId2" Type="http://schemas.openxmlformats.org/officeDocument/2006/relationships/hyperlink" Target="https://www.gov.br/esocial/pt-br/documentacao-tecnica/leiautes-esocial-nt-01-2021-html/index.html/index.html#r_1200_ideTrabalhador_infoInterm"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0_dmDev_infoPerApur_ideEstabLot_remunPerApur" TargetMode="External"/><Relationship Id="rId5" Type="http://schemas.openxmlformats.org/officeDocument/2006/relationships/hyperlink" Target="https://www.gov.br/esocial/pt-br/documentacao-tecnica/leiautes-esocial-nt-01-2021-html/index.html/index.html#r_1200_dmDev_infoPerApur_ideEstabLot" TargetMode="External"/><Relationship Id="rId10" Type="http://schemas.openxmlformats.org/officeDocument/2006/relationships/hyperlink" Target="https://www.gov.br/esocial/pt-br/documentacao-tecnica/leiautes-esocial-nt-01-2021-html/index.html/index.html#r_1200_dmDev_infoPerAnt_ideADC" TargetMode="External"/><Relationship Id="rId4" Type="http://schemas.openxmlformats.org/officeDocument/2006/relationships/hyperlink" Target="https://www.gov.br/esocial/pt-br/documentacao-tecnica/leiautes-esocial-nt-01-2021-html/index.html/index.html#r_1200_dmDev_infoPerApur" TargetMode="External"/><Relationship Id="rId9" Type="http://schemas.openxmlformats.org/officeDocument/2006/relationships/hyperlink" Target="https://www.gov.br/esocial/pt-br/documentacao-tecnica/leiautes-esocial-nt-01-2021-html/index.html/index.html#r_1200_dmDev_infoPerAnt"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www.gov.br/esocial/pt-br/documentacao-tecnica/leiautes-esocial-nt-01-2021-html/index.html/index.html#r_1200_dmDev_infoPerAnt_ideADC_idePeriodo_ideEstabLot" TargetMode="External"/><Relationship Id="rId7" Type="http://schemas.openxmlformats.org/officeDocument/2006/relationships/hyperlink" Target="https://www.gov.br/esocial/pt-br/documentacao-tecnica/leiautes-esocial-nt-01-2021-html/index.html/index.html#r_1200_dmDev_infoComplCont" TargetMode="External"/><Relationship Id="rId2" Type="http://schemas.openxmlformats.org/officeDocument/2006/relationships/hyperlink" Target="https://www.gov.br/esocial/pt-br/documentacao-tecnica/leiautes-esocial-nt-01-2021-html/index.html/index.html#r_1200_dmDev_infoPerAnt_ideADC_idePeriodo"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0_dmDev_infoPerAnt_ideADC_idePeriodo_ideEstabLot_remunPerAnt_infoAgNocivo" TargetMode="External"/><Relationship Id="rId5" Type="http://schemas.openxmlformats.org/officeDocument/2006/relationships/hyperlink" Target="https://www.gov.br/esocial/pt-br/documentacao-tecnica/leiautes-esocial-nt-01-2021-html/index.html/index.html#r_1200_dmDev_infoPerAnt_ideADC_idePeriodo_ideEstabLot_remunPerAnt_itensRemun" TargetMode="External"/><Relationship Id="rId4" Type="http://schemas.openxmlformats.org/officeDocument/2006/relationships/hyperlink" Target="https://www.gov.br/esocial/pt-br/documentacao-tecnica/leiautes-esocial-nt-01-2021-html/index.html/index.html#r_1200_dmDev_infoPerAnt_ideADC_idePeriodo_ideEstabLot_remunPerAnt"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1202_dmDev_infoPerApur_ideEstab" TargetMode="External"/><Relationship Id="rId13" Type="http://schemas.openxmlformats.org/officeDocument/2006/relationships/hyperlink" Target="https://www.gov.br/esocial/pt-br/documentacao-tecnica/leiautes-esocial-nt-01-2021-html/index.html/index.html#r_1202_dmDev_infoPerAnt_idePeriodo_ideEstab" TargetMode="External"/><Relationship Id="rId3" Type="http://schemas.openxmlformats.org/officeDocument/2006/relationships/hyperlink" Target="https://www.gov.br/esocial/pt-br/documentacao-tecnica/leiautes-esocial-nt-01-2021-html/index.html/index.html#r_1202_ideTrabalhador" TargetMode="External"/><Relationship Id="rId7" Type="http://schemas.openxmlformats.org/officeDocument/2006/relationships/hyperlink" Target="https://www.gov.br/esocial/pt-br/documentacao-tecnica/leiautes-esocial-nt-01-2021-html/index.html/index.html#r_1202_dmDev_infoPerApur" TargetMode="External"/><Relationship Id="rId12" Type="http://schemas.openxmlformats.org/officeDocument/2006/relationships/hyperlink" Target="https://www.gov.br/esocial/pt-br/documentacao-tecnica/leiautes-esocial-nt-01-2021-html/index.html/index.html#r_1202_dmDev_infoPerAnt_idePeriodo" TargetMode="External"/><Relationship Id="rId2" Type="http://schemas.openxmlformats.org/officeDocument/2006/relationships/hyperlink" Target="https://www.gov.br/esocial/pt-br/documentacao-tecnica/leiautes-esocial-nt-01-2021-html/index.html/index.html#r_1202_ideEmpregador"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2_dmDev" TargetMode="External"/><Relationship Id="rId11" Type="http://schemas.openxmlformats.org/officeDocument/2006/relationships/hyperlink" Target="https://www.gov.br/esocial/pt-br/documentacao-tecnica/leiautes-esocial-nt-01-2021-html/index.html/index.html#r_1202_dmDev_infoPerAnt" TargetMode="External"/><Relationship Id="rId5" Type="http://schemas.openxmlformats.org/officeDocument/2006/relationships/hyperlink" Target="https://www.gov.br/esocial/pt-br/documentacao-tecnica/leiautes-esocial-nt-01-2021-html/index.html/index.html#r_1202_ideTrabalhador_infoComplem_sucessaoVinc" TargetMode="External"/><Relationship Id="rId10" Type="http://schemas.openxmlformats.org/officeDocument/2006/relationships/hyperlink" Target="https://www.gov.br/esocial/pt-br/documentacao-tecnica/leiautes-esocial-nt-01-2021-html/index.html/index.html#r_1202_dmDev_infoPerApur_ideEstab_remunPerApur_itensRemun" TargetMode="External"/><Relationship Id="rId4" Type="http://schemas.openxmlformats.org/officeDocument/2006/relationships/hyperlink" Target="https://www.gov.br/esocial/pt-br/documentacao-tecnica/leiautes-esocial-nt-01-2021-html/index.html/index.html#r_1202_ideTrabalhador_infoComplem" TargetMode="External"/><Relationship Id="rId9" Type="http://schemas.openxmlformats.org/officeDocument/2006/relationships/hyperlink" Target="https://www.gov.br/esocial/pt-br/documentacao-tecnica/leiautes-esocial-nt-01-2021-html/index.html/index.html#r_1202_dmDev_infoPerApur_ideEstab_remunPerApur" TargetMode="External"/><Relationship Id="rId14" Type="http://schemas.openxmlformats.org/officeDocument/2006/relationships/hyperlink" Target="https://www.gov.br/esocial/pt-br/documentacao-tecnica/leiautes-esocial-nt-01-2021-html/index.html/index.html#r_1202_dmDev_infoPerAnt_idePeriodo_ideEstab_remunPerAnt"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9.svg"/></Relationships>
</file>

<file path=ppt/slides/_rels/slide119.xml.rels><?xml version="1.0" encoding="UTF-8" standalone="yes"?>
<Relationships xmlns="http://schemas.openxmlformats.org/package/2006/relationships"><Relationship Id="rId3" Type="http://schemas.openxmlformats.org/officeDocument/2006/relationships/hyperlink" Target="http://www.consortecursos.com/" TargetMode="External"/><Relationship Id="rId7" Type="http://schemas.openxmlformats.org/officeDocument/2006/relationships/image" Target="../media/image32.png"/><Relationship Id="rId2" Type="http://schemas.openxmlformats.org/officeDocument/2006/relationships/hyperlink" Target="mailto:econsort@gmail.com" TargetMode="Externa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9.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hyperlink" Target="http://www.esocial.gov.br/" TargetMode="External"/><Relationship Id="rId2" Type="http://schemas.openxmlformats.org/officeDocument/2006/relationships/hyperlink" Target="http://www9.dataprev.gov.br/Esocia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1200_ideTrabalhador_procJudTrab" TargetMode="External"/><Relationship Id="rId3" Type="http://schemas.openxmlformats.org/officeDocument/2006/relationships/hyperlink" Target="https://www.gov.br/esocial/pt-br/documentacao-tecnica/leiautes-esocial-nt-01-2021-html/index.html/index.html#r_1200_ideTrabalhador" TargetMode="External"/><Relationship Id="rId7" Type="http://schemas.openxmlformats.org/officeDocument/2006/relationships/hyperlink" Target="https://www.gov.br/esocial/pt-br/documentacao-tecnica/leiautes-esocial-nt-01-2021-html/index.html/index.html#r_1200_ideTrabalhador_infoComplem_sucessaoVinc" TargetMode="External"/><Relationship Id="rId2" Type="http://schemas.openxmlformats.org/officeDocument/2006/relationships/hyperlink" Target="https://www.gov.br/esocial/pt-br/documentacao-tecnica/leiautes-esocial-nt-01-2021-html/index.html/index.html#r_1200_ideEmpregador"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0_ideTrabalhador_infoComplem" TargetMode="External"/><Relationship Id="rId5" Type="http://schemas.openxmlformats.org/officeDocument/2006/relationships/hyperlink" Target="https://www.gov.br/esocial/pt-br/documentacao-tecnica/leiautes-esocial-nt-01-2021-html/index.html/index.html#r_1200_ideTrabalhador_infoMV_remunOutrEmpr" TargetMode="External"/><Relationship Id="rId4" Type="http://schemas.openxmlformats.org/officeDocument/2006/relationships/hyperlink" Target="https://www.gov.br/esocial/pt-br/documentacao-tecnica/leiautes-esocial-nt-01-2021-html/index.html/index.html#r_1200_ideTrabalhador_infoMV" TargetMode="External"/></Relationships>
</file>

<file path=ppt/slides/_rels/slide142.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1200_dmDev_infoPerApur_ideEstabLot_remunPerApur_infoAgNocivo" TargetMode="External"/><Relationship Id="rId3" Type="http://schemas.openxmlformats.org/officeDocument/2006/relationships/hyperlink" Target="https://www.gov.br/esocial/pt-br/documentacao-tecnica/leiautes-esocial-nt-01-2021-html/index.html/index.html#r_1200_dmDev" TargetMode="External"/><Relationship Id="rId7" Type="http://schemas.openxmlformats.org/officeDocument/2006/relationships/hyperlink" Target="https://www.gov.br/esocial/pt-br/documentacao-tecnica/leiautes-esocial-nt-01-2021-html/index.html/index.html#r_1200_dmDev_infoPerApur_ideEstabLot_remunPerApur_itensRemun" TargetMode="External"/><Relationship Id="rId2" Type="http://schemas.openxmlformats.org/officeDocument/2006/relationships/hyperlink" Target="https://www.gov.br/esocial/pt-br/documentacao-tecnica/leiautes-esocial-nt-01-2021-html/index.html/index.html#r_1200_ideTrabalhador_infoInterm"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0_dmDev_infoPerApur_ideEstabLot_remunPerApur" TargetMode="External"/><Relationship Id="rId5" Type="http://schemas.openxmlformats.org/officeDocument/2006/relationships/hyperlink" Target="https://www.gov.br/esocial/pt-br/documentacao-tecnica/leiautes-esocial-nt-01-2021-html/index.html/index.html#r_1200_dmDev_infoPerApur_ideEstabLot" TargetMode="External"/><Relationship Id="rId10" Type="http://schemas.openxmlformats.org/officeDocument/2006/relationships/hyperlink" Target="https://www.gov.br/esocial/pt-br/documentacao-tecnica/leiautes-esocial-nt-01-2021-html/index.html/index.html#r_1200_dmDev_infoPerAnt_ideADC" TargetMode="External"/><Relationship Id="rId4" Type="http://schemas.openxmlformats.org/officeDocument/2006/relationships/hyperlink" Target="https://www.gov.br/esocial/pt-br/documentacao-tecnica/leiautes-esocial-nt-01-2021-html/index.html/index.html#r_1200_dmDev_infoPerApur" TargetMode="External"/><Relationship Id="rId9" Type="http://schemas.openxmlformats.org/officeDocument/2006/relationships/hyperlink" Target="https://www.gov.br/esocial/pt-br/documentacao-tecnica/leiautes-esocial-nt-01-2021-html/index.html/index.html#r_1200_dmDev_infoPerAnt"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6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6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6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7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7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7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7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3" Type="http://schemas.openxmlformats.org/officeDocument/2006/relationships/hyperlink" Target="http://www.fiscosoft.com.br/index.php?PID=90398" TargetMode="External"/><Relationship Id="rId2" Type="http://schemas.openxmlformats.org/officeDocument/2006/relationships/hyperlink" Target="http://www.fiscosoft.com.br/index.php?PID=26442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hyperlink" Target="http://www3.dataprev.gov.br/sislex/paginas/24/1986/2300.htm" TargetMode="Externa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hyperlink" Target="http://www3.dataprev.gov.br/sislex/paginas/42/1993/8666.htm" TargetMode="Externa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9.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www.receita.fazenda.gov.br/legislacao/leiscomplementares/2008/leicp128.htm"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3" Type="http://schemas.openxmlformats.org/officeDocument/2006/relationships/hyperlink" Target="http://www.consortecursos.com/" TargetMode="External"/><Relationship Id="rId7" Type="http://schemas.openxmlformats.org/officeDocument/2006/relationships/image" Target="../media/image32.png"/><Relationship Id="rId2" Type="http://schemas.openxmlformats.org/officeDocument/2006/relationships/hyperlink" Target="mailto:econsort@gmail.com" TargetMode="Externa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9.pn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9.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esocial.gov.br/" TargetMode="External"/><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hyperlink" Target="https://www.gov.br/esocial/pt-br/documentacao-tecnica/leiautes-esocial-nt-01-2021-html/index.html/index.html#r_2400_beneficiario" TargetMode="External"/><Relationship Id="rId2" Type="http://schemas.openxmlformats.org/officeDocument/2006/relationships/hyperlink" Target="https://www.gov.br/esocial/pt-br/documentacao-tecnica/leiautes-esocial-nt-01-2021-html/index.html/index.html#r_2400_beneficiario_dependente" TargetMode="External"/><Relationship Id="rId1" Type="http://schemas.openxmlformats.org/officeDocument/2006/relationships/slideLayout" Target="../slideLayouts/slideLayout2.xml"/><Relationship Id="rId4" Type="http://schemas.openxmlformats.org/officeDocument/2006/relationships/hyperlink" Target="https://www.gov.br/esocial/pt-br/documentacao-tecnica/leiautes-esocial-nt-01-2021-html/index.html/index.html#r_2400_beneficiario_endereco"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2410_infoBenInicio_infoBenTermino" TargetMode="External"/><Relationship Id="rId3" Type="http://schemas.openxmlformats.org/officeDocument/2006/relationships/hyperlink" Target="https://www.gov.br/esocial/pt-br/documentacao-tecnica/leiautes-esocial-nt-01-2021-html/index.html/index.html#r_2410_infoBenInicio_mudancaCPF" TargetMode="External"/><Relationship Id="rId7" Type="http://schemas.openxmlformats.org/officeDocument/2006/relationships/hyperlink" Target="https://www.gov.br/esocial/pt-br/documentacao-tecnica/leiautes-esocial-nt-01-2021-html/index.html/index.html#r_2410_infoBenInicio_dadosBeneficio" TargetMode="External"/><Relationship Id="rId2" Type="http://schemas.openxmlformats.org/officeDocument/2006/relationships/hyperlink" Target="https://www.gov.br/esocial/pt-br/documentacao-tecnica/leiautes-esocial-nt-01-2021-html/index.html/index.html#r_2410_infoBenInicio" TargetMode="External"/><Relationship Id="rId1" Type="http://schemas.openxmlformats.org/officeDocument/2006/relationships/slideLayout" Target="../slideLayouts/slideLayout2.xml"/><Relationship Id="rId6" Type="http://schemas.openxmlformats.org/officeDocument/2006/relationships/hyperlink" Target="https://www.gov.br/esocial/pt-br/documentacao-tecnica/leiautes-esocial-nt-01-2021-html/index.html/index.html#r_2410_infoBenInicio_sucessaoBenef" TargetMode="External"/><Relationship Id="rId5" Type="http://schemas.openxmlformats.org/officeDocument/2006/relationships/hyperlink" Target="https://www.gov.br/esocial/pt-br/documentacao-tecnica/leiautes-esocial-nt-01-2021-html/index.html/index.html#r_2410_infoBenInicio_dadosBeneficio_infoPenMorte_instPenMorte" TargetMode="External"/><Relationship Id="rId4" Type="http://schemas.openxmlformats.org/officeDocument/2006/relationships/hyperlink" Target="https://www.gov.br/esocial/pt-br/documentacao-tecnica/leiautes-esocial-nt-01-2021-html/index.html/index.html#r_2410_infoBenInicio_dadosBeneficio_infoPenMorte" TargetMode="External"/><Relationship Id="rId9" Type="http://schemas.openxmlformats.org/officeDocument/2006/relationships/hyperlink" Target="https://www.gov.br/esocial/pt-br/documentacao-tecnica/leiautes-esocial-nt-01-2021-html/index.html/index.html#r_2410_beneficiario"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www.gov.br/esocial/pt-br/documentacao-tecnica/leiautes-esocial-nt-01-2021-html/index.html/index.html#r_2418_infoReativ" TargetMode="External"/><Relationship Id="rId2" Type="http://schemas.openxmlformats.org/officeDocument/2006/relationships/hyperlink" Target="https://www.gov.br/esocial/pt-br/documentacao-tecnica/leiautes-esocial-nt-01-2021-html/index.html/index.html#r_2418_ideBeneficio"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gov.br/esocial/pt-br/documentacao-tecnica/leiautes-esocial-nt-01-2021-html/index.html/index.html#r_2420_infoBenTermino" TargetMode="External"/><Relationship Id="rId2" Type="http://schemas.openxmlformats.org/officeDocument/2006/relationships/hyperlink" Target="https://www.gov.br/esocial/pt-br/documentacao-tecnica/leiautes-esocial-nt-01-2021-html/index.html/index.html#r_2420_ideBeneficio"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276EFCF-89C1-4BE8-AC38-6A66EDC493C8}"/>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pic>
        <p:nvPicPr>
          <p:cNvPr id="6" name="Picture 2">
            <a:extLst>
              <a:ext uri="{FF2B5EF4-FFF2-40B4-BE49-F238E27FC236}">
                <a16:creationId xmlns:a16="http://schemas.microsoft.com/office/drawing/2014/main" id="{C8CF29C6-FF0A-4B57-987D-FE26388658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5809B57-AB18-4FC1-A030-02F7D6DC7C30}"/>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rgbClr val="FFFFFF"/>
                </a:solidFill>
              </a:rPr>
              <a:pPr>
                <a:spcAft>
                  <a:spcPts val="600"/>
                </a:spcAft>
              </a:pPr>
              <a:t>1</a:t>
            </a:fld>
            <a:endParaRPr lang="pt-BR" sz="1100">
              <a:solidFill>
                <a:srgbClr val="FFFFFF"/>
              </a:solidFill>
            </a:endParaRPr>
          </a:p>
        </p:txBody>
      </p:sp>
    </p:spTree>
    <p:extLst>
      <p:ext uri="{BB962C8B-B14F-4D97-AF65-F5344CB8AC3E}">
        <p14:creationId xmlns:p14="http://schemas.microsoft.com/office/powerpoint/2010/main" val="426403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54479" y="274638"/>
            <a:ext cx="9470571" cy="633412"/>
          </a:xfrm>
          <a:solidFill>
            <a:schemeClr val="accent5">
              <a:lumMod val="50000"/>
            </a:schemeClr>
          </a:solidFill>
        </p:spPr>
        <p:txBody>
          <a:bodyPr/>
          <a:lstStyle/>
          <a:p>
            <a:pPr algn="ctr"/>
            <a:r>
              <a:rPr lang="pt-BR" altLang="en-US" sz="3600" b="1" dirty="0">
                <a:solidFill>
                  <a:schemeClr val="bg1"/>
                </a:solidFill>
                <a:latin typeface="Cambria" panose="02040503050406030204" pitchFamily="18" charset="0"/>
              </a:rPr>
              <a:t>Extinção de Obrigações </a:t>
            </a:r>
            <a:endParaRPr lang="en-US" altLang="en-US" sz="3600" b="1" dirty="0">
              <a:solidFill>
                <a:schemeClr val="bg1"/>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493ED3BC-5FB5-4542-B59B-596C201F7188}" type="slidenum">
              <a:rPr lang="pt-BR" altLang="pt-BR" sz="1200">
                <a:solidFill>
                  <a:srgbClr val="8F989C"/>
                </a:solidFill>
              </a:rPr>
              <a:pPr>
                <a:spcBef>
                  <a:spcPct val="0"/>
                </a:spcBef>
                <a:buFontTx/>
                <a:buNone/>
              </a:pPr>
              <a:t>10</a:t>
            </a:fld>
            <a:endParaRPr lang="pt-BR" altLang="pt-BR" sz="1200">
              <a:solidFill>
                <a:srgbClr val="8F989C"/>
              </a:solidFill>
            </a:endParaRPr>
          </a:p>
        </p:txBody>
      </p:sp>
      <p:pic>
        <p:nvPicPr>
          <p:cNvPr id="11269" name="Content Placeholder 5" descr="http://www.gsw.com.br/campanhas/esocial/img/sem-esocial.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063750" y="1196976"/>
            <a:ext cx="7881938" cy="460851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57150">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1606062587"/>
      </p:ext>
    </p:extLst>
  </p:cSld>
  <p:clrMapOvr>
    <a:masterClrMapping/>
  </p:clrMapOvr>
  <p:transition spd="slow">
    <p:cov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06A89405-EC9C-4864-ABD7-1657B84B257C}"/>
              </a:ext>
            </a:extLst>
          </p:cNvPr>
          <p:cNvSpPr>
            <a:spLocks noGrp="1"/>
          </p:cNvSpPr>
          <p:nvPr>
            <p:ph type="ctrTitle"/>
          </p:nvPr>
        </p:nvSpPr>
        <p:spPr>
          <a:xfrm>
            <a:off x="2399234" y="1883641"/>
            <a:ext cx="6935759" cy="3183116"/>
          </a:xfrm>
        </p:spPr>
        <p:txBody>
          <a:bodyPr anchor="ctr">
            <a:normAutofit/>
          </a:bodyPr>
          <a:lstStyle/>
          <a:p>
            <a:r>
              <a:rPr lang="pt-BR" sz="6600" dirty="0">
                <a:solidFill>
                  <a:schemeClr val="bg1"/>
                </a:solidFill>
                <a:latin typeface="Times New Roman" panose="02020603050405020304" pitchFamily="18" charset="0"/>
                <a:cs typeface="Times New Roman" panose="02020603050405020304" pitchFamily="18" charset="0"/>
              </a:rPr>
              <a:t>22</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Abril</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2022</a:t>
            </a:r>
          </a:p>
        </p:txBody>
      </p:sp>
      <p:sp>
        <p:nvSpPr>
          <p:cNvPr id="12" name="Rectangle 11">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B40C877-66BA-466B-B177-40C99E4C488A}"/>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solidFill>
                  <a:schemeClr val="bg1">
                    <a:lumMod val="50000"/>
                  </a:schemeClr>
                </a:solidFill>
              </a:rPr>
              <a:t>eraldo consorte -  econsort@gmail.com</a:t>
            </a:r>
            <a:endParaRPr lang="pt-BR">
              <a:solidFill>
                <a:schemeClr val="bg1">
                  <a:lumMod val="50000"/>
                </a:schemeClr>
              </a:solidFill>
            </a:endParaRPr>
          </a:p>
        </p:txBody>
      </p:sp>
      <p:sp>
        <p:nvSpPr>
          <p:cNvPr id="3" name="Slide Number Placeholder 2">
            <a:extLst>
              <a:ext uri="{FF2B5EF4-FFF2-40B4-BE49-F238E27FC236}">
                <a16:creationId xmlns:a16="http://schemas.microsoft.com/office/drawing/2014/main" id="{AABC4060-4ABF-4084-AA93-408FBB798A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chemeClr val="bg1">
                    <a:lumMod val="50000"/>
                  </a:schemeClr>
                </a:solidFill>
              </a:rPr>
              <a:pPr>
                <a:spcAft>
                  <a:spcPts val="600"/>
                </a:spcAft>
              </a:pPr>
              <a:t>100</a:t>
            </a:fld>
            <a:endParaRPr lang="pt-BR">
              <a:solidFill>
                <a:schemeClr val="bg1">
                  <a:lumMod val="50000"/>
                </a:schemeClr>
              </a:solidFill>
            </a:endParaRPr>
          </a:p>
        </p:txBody>
      </p:sp>
    </p:spTree>
    <p:extLst>
      <p:ext uri="{BB962C8B-B14F-4D97-AF65-F5344CB8AC3E}">
        <p14:creationId xmlns:p14="http://schemas.microsoft.com/office/powerpoint/2010/main" val="20438765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33689" cy="628103"/>
          </a:xfr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pt-BR" sz="2800" dirty="0">
                <a:solidFill>
                  <a:schemeClr val="bg1"/>
                </a:solidFill>
                <a:latin typeface="Cambria" panose="02040503050406030204" pitchFamily="18" charset="0"/>
              </a:rPr>
              <a:t>Eventos de  Remuneração – (Regime de Competência e Caixa)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5012808"/>
              </p:ext>
            </p:extLst>
          </p:nvPr>
        </p:nvGraphicFramePr>
        <p:xfrm>
          <a:off x="729155" y="1224044"/>
          <a:ext cx="10733690" cy="505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101</a:t>
            </a:fld>
            <a:endParaRPr lang="pt-B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111" y="5314212"/>
            <a:ext cx="1849280" cy="1178662"/>
          </a:xfrm>
          <a:prstGeom prst="rect">
            <a:avLst/>
          </a:prstGeom>
        </p:spPr>
      </p:pic>
    </p:spTree>
    <p:extLst>
      <p:ext uri="{BB962C8B-B14F-4D97-AF65-F5344CB8AC3E}">
        <p14:creationId xmlns:p14="http://schemas.microsoft.com/office/powerpoint/2010/main" val="42520055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79FD7BA4-4728-4FB3-8348-34CB8B58E515}"/>
              </a:ext>
            </a:extLst>
          </p:cNvPr>
          <p:cNvSpPr>
            <a:spLocks noGrp="1"/>
          </p:cNvSpPr>
          <p:nvPr>
            <p:ph type="ctrTitle"/>
          </p:nvPr>
        </p:nvSpPr>
        <p:spPr>
          <a:xfrm>
            <a:off x="1314824" y="735106"/>
            <a:ext cx="10053763" cy="2542350"/>
          </a:xfrm>
        </p:spPr>
        <p:txBody>
          <a:bodyPr anchor="b">
            <a:normAutofit fontScale="90000"/>
          </a:bodyPr>
          <a:lstStyle/>
          <a:p>
            <a:br>
              <a:rPr lang="pt-BR" sz="4800" b="1" dirty="0">
                <a:solidFill>
                  <a:srgbClr val="FFFFFF"/>
                </a:solidFill>
                <a:latin typeface="Times New Roman" panose="02020603050405020304" pitchFamily="18" charset="0"/>
                <a:cs typeface="Times New Roman" panose="02020603050405020304" pitchFamily="18" charset="0"/>
              </a:rPr>
            </a:br>
            <a:r>
              <a:rPr lang="pt-BR" sz="4800" b="1" dirty="0">
                <a:solidFill>
                  <a:srgbClr val="FFFFFF"/>
                </a:solidFill>
                <a:latin typeface="Times New Roman" panose="02020603050405020304" pitchFamily="18" charset="0"/>
                <a:cs typeface="Times New Roman" panose="02020603050405020304" pitchFamily="18" charset="0"/>
              </a:rPr>
              <a:t>S1200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882D9C5D-9430-445F-90F6-125F2E2D8438}"/>
              </a:ext>
            </a:extLst>
          </p:cNvPr>
          <p:cNvSpPr>
            <a:spLocks noGrp="1"/>
          </p:cNvSpPr>
          <p:nvPr>
            <p:ph type="subTitle" idx="1"/>
          </p:nvPr>
        </p:nvSpPr>
        <p:spPr>
          <a:xfrm>
            <a:off x="1350682" y="4870824"/>
            <a:ext cx="10005951" cy="1458258"/>
          </a:xfrm>
        </p:spPr>
        <p:txBody>
          <a:bodyPr anchor="ctr">
            <a:normAutofit/>
          </a:bodyPr>
          <a:lstStyle/>
          <a:p>
            <a:r>
              <a:rPr lang="pt-BR" sz="4000" dirty="0">
                <a:solidFill>
                  <a:srgbClr val="002060"/>
                </a:solidFill>
                <a:latin typeface="Times New Roman" panose="02020603050405020304" pitchFamily="18" charset="0"/>
                <a:cs typeface="Times New Roman" panose="02020603050405020304" pitchFamily="18" charset="0"/>
              </a:rPr>
              <a:t>Remuneração de Trabalhador vinculado ao Regime Geral de Previd. Social</a:t>
            </a:r>
            <a:endParaRPr lang="pt-BR" dirty="0"/>
          </a:p>
        </p:txBody>
      </p:sp>
      <p:sp>
        <p:nvSpPr>
          <p:cNvPr id="4" name="Footer Placeholder 3">
            <a:extLst>
              <a:ext uri="{FF2B5EF4-FFF2-40B4-BE49-F238E27FC236}">
                <a16:creationId xmlns:a16="http://schemas.microsoft.com/office/drawing/2014/main" id="{71BB07EE-3D67-4D2C-B942-E8CBADB0A8DB}"/>
              </a:ext>
            </a:extLst>
          </p:cNvPr>
          <p:cNvSpPr>
            <a:spLocks noGrp="1"/>
          </p:cNvSpPr>
          <p:nvPr>
            <p:ph type="ftr" sz="quarter" idx="11"/>
          </p:nvPr>
        </p:nvSpPr>
        <p:spPr>
          <a:xfrm rot="5400000">
            <a:off x="-1828800" y="1984248"/>
            <a:ext cx="4114800" cy="365125"/>
          </a:xfrm>
        </p:spPr>
        <p:txBody>
          <a:bodyPr vert="horz" lIns="91440" tIns="45720" rIns="91440" bIns="45720" rtlCol="0">
            <a:normAutofit/>
          </a:bodyPr>
          <a:lstStyle/>
          <a:p>
            <a:pPr algn="l">
              <a:spcAft>
                <a:spcPts val="600"/>
              </a:spcAft>
            </a:pPr>
            <a:r>
              <a:rPr lang="en-US" sz="1100" kern="1200">
                <a:solidFill>
                  <a:srgbClr val="FFFFFF"/>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08502873-46F5-4756-836B-97F08C195D78}"/>
              </a:ext>
            </a:extLst>
          </p:cNvPr>
          <p:cNvSpPr>
            <a:spLocks noGrp="1"/>
          </p:cNvSpPr>
          <p:nvPr>
            <p:ph type="sldNum" sz="quarter" idx="12"/>
          </p:nvPr>
        </p:nvSpPr>
        <p:spPr>
          <a:xfrm>
            <a:off x="11704320" y="6446837"/>
            <a:ext cx="448056" cy="365125"/>
          </a:xfrm>
        </p:spPr>
        <p:txBody>
          <a:bodyPr vert="horz" lIns="91440" tIns="45720" rIns="91440" bIns="45720" rtlCol="0">
            <a:normAutofit/>
          </a:bodyPr>
          <a:lstStyle/>
          <a:p>
            <a:pPr>
              <a:spcAft>
                <a:spcPts val="600"/>
              </a:spcAft>
            </a:pPr>
            <a:fld id="{DF25A8D9-0F96-4EA7-B12F-FB0D539BE725}" type="slidenum">
              <a:rPr lang="en-US" sz="1100">
                <a:solidFill>
                  <a:schemeClr val="tx1">
                    <a:lumMod val="50000"/>
                    <a:lumOff val="50000"/>
                  </a:schemeClr>
                </a:solidFill>
              </a:rPr>
              <a:pPr>
                <a:spcAft>
                  <a:spcPts val="600"/>
                </a:spcAft>
              </a:pPr>
              <a:t>102</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6516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5586E6-03A7-443D-B485-813810FC9B2B}"/>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8AF6C348-6179-48B6-82E9-358F1EC8A680}"/>
              </a:ext>
            </a:extLst>
          </p:cNvPr>
          <p:cNvSpPr>
            <a:spLocks noGrp="1"/>
          </p:cNvSpPr>
          <p:nvPr>
            <p:ph type="sldNum" sz="quarter" idx="12"/>
          </p:nvPr>
        </p:nvSpPr>
        <p:spPr/>
        <p:txBody>
          <a:bodyPr/>
          <a:lstStyle/>
          <a:p>
            <a:fld id="{DF25A8D9-0F96-4EA7-B12F-FB0D539BE725}" type="slidenum">
              <a:rPr lang="pt-BR" smtClean="0"/>
              <a:t>103</a:t>
            </a:fld>
            <a:endParaRPr lang="pt-BR"/>
          </a:p>
        </p:txBody>
      </p:sp>
      <p:graphicFrame>
        <p:nvGraphicFramePr>
          <p:cNvPr id="6" name="Table 5">
            <a:extLst>
              <a:ext uri="{FF2B5EF4-FFF2-40B4-BE49-F238E27FC236}">
                <a16:creationId xmlns:a16="http://schemas.microsoft.com/office/drawing/2014/main" id="{D89CF01D-4981-495F-9052-2026A554C398}"/>
              </a:ext>
            </a:extLst>
          </p:cNvPr>
          <p:cNvGraphicFramePr>
            <a:graphicFrameLocks noGrp="1"/>
          </p:cNvGraphicFramePr>
          <p:nvPr>
            <p:extLst>
              <p:ext uri="{D42A27DB-BD31-4B8C-83A1-F6EECF244321}">
                <p14:modId xmlns:p14="http://schemas.microsoft.com/office/powerpoint/2010/main" val="3799971613"/>
              </p:ext>
            </p:extLst>
          </p:nvPr>
        </p:nvGraphicFramePr>
        <p:xfrm>
          <a:off x="386080" y="504825"/>
          <a:ext cx="5147946" cy="5851515"/>
        </p:xfrm>
        <a:graphic>
          <a:graphicData uri="http://schemas.openxmlformats.org/drawingml/2006/table">
            <a:tbl>
              <a:tblPr>
                <a:tableStyleId>{5C22544A-7EE6-4342-B048-85BDC9FD1C3A}</a:tableStyleId>
              </a:tblPr>
              <a:tblGrid>
                <a:gridCol w="2886527">
                  <a:extLst>
                    <a:ext uri="{9D8B030D-6E8A-4147-A177-3AD203B41FA5}">
                      <a16:colId xmlns:a16="http://schemas.microsoft.com/office/drawing/2014/main" val="2509127000"/>
                    </a:ext>
                  </a:extLst>
                </a:gridCol>
                <a:gridCol w="2261419">
                  <a:extLst>
                    <a:ext uri="{9D8B030D-6E8A-4147-A177-3AD203B41FA5}">
                      <a16:colId xmlns:a16="http://schemas.microsoft.com/office/drawing/2014/main" val="1467789803"/>
                    </a:ext>
                  </a:extLst>
                </a:gridCol>
              </a:tblGrid>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2"/>
                        </a:rPr>
                        <a:t>ideEmpregador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545994147"/>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595614464"/>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512842828"/>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85683171"/>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3"/>
                        </a:rPr>
                        <a:t>ideTrabalhador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350478600"/>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CPF 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07890016832</a:t>
                      </a:r>
                    </a:p>
                  </a:txBody>
                  <a:tcPr marL="6350" marR="6350" marT="6350" marB="0" anchor="b">
                    <a:solidFill>
                      <a:schemeClr val="bg1">
                        <a:lumMod val="95000"/>
                      </a:schemeClr>
                    </a:solidFill>
                  </a:tcPr>
                </a:tc>
                <a:extLst>
                  <a:ext uri="{0D108BD9-81ED-4DB2-BD59-A6C34878D82A}">
                    <a16:rowId xmlns:a16="http://schemas.microsoft.com/office/drawing/2014/main" val="646740392"/>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470426895"/>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4"/>
                        </a:rPr>
                        <a:t>infoMV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Regras obs</a:t>
                      </a:r>
                    </a:p>
                  </a:txBody>
                  <a:tcPr marL="6350" marR="6350" marT="6350" marB="0" anchor="b">
                    <a:solidFill>
                      <a:schemeClr val="bg1">
                        <a:lumMod val="95000"/>
                      </a:schemeClr>
                    </a:solidFill>
                  </a:tcPr>
                </a:tc>
                <a:extLst>
                  <a:ext uri="{0D108BD9-81ED-4DB2-BD59-A6C34878D82A}">
                    <a16:rowId xmlns:a16="http://schemas.microsoft.com/office/drawing/2014/main" val="3557089971"/>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 Mult Vínculos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578428156"/>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2378596361"/>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5"/>
                        </a:rPr>
                        <a:t>Remun Outr Empr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4162472063"/>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491995860"/>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2978015392"/>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Categ</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4033980314"/>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Vlr Remun OE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786204712"/>
                  </a:ext>
                </a:extLst>
              </a:tr>
            </a:tbl>
          </a:graphicData>
        </a:graphic>
      </p:graphicFrame>
      <p:graphicFrame>
        <p:nvGraphicFramePr>
          <p:cNvPr id="7" name="Table 6">
            <a:extLst>
              <a:ext uri="{FF2B5EF4-FFF2-40B4-BE49-F238E27FC236}">
                <a16:creationId xmlns:a16="http://schemas.microsoft.com/office/drawing/2014/main" id="{F8E18E5F-55A0-47A6-A5F8-620E8CCF31B8}"/>
              </a:ext>
            </a:extLst>
          </p:cNvPr>
          <p:cNvGraphicFramePr>
            <a:graphicFrameLocks noGrp="1"/>
          </p:cNvGraphicFramePr>
          <p:nvPr>
            <p:extLst>
              <p:ext uri="{D42A27DB-BD31-4B8C-83A1-F6EECF244321}">
                <p14:modId xmlns:p14="http://schemas.microsoft.com/office/powerpoint/2010/main" val="2949396208"/>
              </p:ext>
            </p:extLst>
          </p:nvPr>
        </p:nvGraphicFramePr>
        <p:xfrm>
          <a:off x="6612573" y="504825"/>
          <a:ext cx="5147946" cy="5953760"/>
        </p:xfrm>
        <a:graphic>
          <a:graphicData uri="http://schemas.openxmlformats.org/drawingml/2006/table">
            <a:tbl>
              <a:tblPr>
                <a:tableStyleId>{5C22544A-7EE6-4342-B048-85BDC9FD1C3A}</a:tableStyleId>
              </a:tblPr>
              <a:tblGrid>
                <a:gridCol w="2886527">
                  <a:extLst>
                    <a:ext uri="{9D8B030D-6E8A-4147-A177-3AD203B41FA5}">
                      <a16:colId xmlns:a16="http://schemas.microsoft.com/office/drawing/2014/main" val="1632687703"/>
                    </a:ext>
                  </a:extLst>
                </a:gridCol>
                <a:gridCol w="2261419">
                  <a:extLst>
                    <a:ext uri="{9D8B030D-6E8A-4147-A177-3AD203B41FA5}">
                      <a16:colId xmlns:a16="http://schemas.microsoft.com/office/drawing/2014/main" val="2583643428"/>
                    </a:ext>
                  </a:extLst>
                </a:gridCol>
              </a:tblGrid>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6"/>
                        </a:rPr>
                        <a:t>Info Complem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Autônomo</a:t>
                      </a:r>
                    </a:p>
                  </a:txBody>
                  <a:tcPr marL="6350" marR="6350" marT="6350" marB="0" anchor="b">
                    <a:solidFill>
                      <a:schemeClr val="tx2">
                        <a:lumMod val="20000"/>
                        <a:lumOff val="80000"/>
                      </a:schemeClr>
                    </a:solidFill>
                  </a:tcPr>
                </a:tc>
                <a:extLst>
                  <a:ext uri="{0D108BD9-81ED-4DB2-BD59-A6C34878D82A}">
                    <a16:rowId xmlns:a16="http://schemas.microsoft.com/office/drawing/2014/main" val="2957603407"/>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Nm 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eraldo</a:t>
                      </a:r>
                    </a:p>
                  </a:txBody>
                  <a:tcPr marL="6350" marR="6350" marT="6350" marB="0" anchor="b">
                    <a:solidFill>
                      <a:schemeClr val="tx2">
                        <a:lumMod val="20000"/>
                        <a:lumOff val="80000"/>
                      </a:schemeClr>
                    </a:solidFill>
                  </a:tcPr>
                </a:tc>
                <a:extLst>
                  <a:ext uri="{0D108BD9-81ED-4DB2-BD59-A6C34878D82A}">
                    <a16:rowId xmlns:a16="http://schemas.microsoft.com/office/drawing/2014/main" val="215533464"/>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Nascto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12/07/1967</a:t>
                      </a:r>
                    </a:p>
                  </a:txBody>
                  <a:tcPr marL="6350" marR="6350" marT="6350" marB="0" anchor="b">
                    <a:solidFill>
                      <a:schemeClr val="tx2">
                        <a:lumMod val="20000"/>
                        <a:lumOff val="80000"/>
                      </a:schemeClr>
                    </a:solidFill>
                  </a:tcPr>
                </a:tc>
                <a:extLst>
                  <a:ext uri="{0D108BD9-81ED-4DB2-BD59-A6C34878D82A}">
                    <a16:rowId xmlns:a16="http://schemas.microsoft.com/office/drawing/2014/main" val="2055140964"/>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453326540"/>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7"/>
                        </a:rPr>
                        <a:t>Sucessao Vinc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298891055"/>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184823749"/>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nrI 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949524258"/>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 Ant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4264029685"/>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Adm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166112578"/>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Observação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724100400"/>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904074666"/>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8"/>
                        </a:rPr>
                        <a:t>procJudTrab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974906821"/>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Trib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384487984"/>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Proc Jud</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846140817"/>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Susp</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382225631"/>
                  </a:ext>
                </a:extLst>
              </a:tr>
              <a:tr h="365691">
                <a:tc>
                  <a:txBody>
                    <a:bodyPr/>
                    <a:lstStyle/>
                    <a:p>
                      <a:pPr algn="ctr" fontAlgn="ctr"/>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37632771"/>
                  </a:ext>
                </a:extLst>
              </a:tr>
            </a:tbl>
          </a:graphicData>
        </a:graphic>
      </p:graphicFrame>
    </p:spTree>
    <p:extLst>
      <p:ext uri="{BB962C8B-B14F-4D97-AF65-F5344CB8AC3E}">
        <p14:creationId xmlns:p14="http://schemas.microsoft.com/office/powerpoint/2010/main" val="7356689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AB4ECF-78D2-4FE6-AAEA-8C3AC9DE8ADB}"/>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518632CB-7E13-4B36-9352-6F2D74C3E747}"/>
              </a:ext>
            </a:extLst>
          </p:cNvPr>
          <p:cNvSpPr>
            <a:spLocks noGrp="1"/>
          </p:cNvSpPr>
          <p:nvPr>
            <p:ph type="sldNum" sz="quarter" idx="12"/>
          </p:nvPr>
        </p:nvSpPr>
        <p:spPr/>
        <p:txBody>
          <a:bodyPr/>
          <a:lstStyle/>
          <a:p>
            <a:fld id="{DF25A8D9-0F96-4EA7-B12F-FB0D539BE725}" type="slidenum">
              <a:rPr lang="pt-BR" smtClean="0"/>
              <a:t>104</a:t>
            </a:fld>
            <a:endParaRPr lang="pt-BR"/>
          </a:p>
        </p:txBody>
      </p:sp>
      <p:graphicFrame>
        <p:nvGraphicFramePr>
          <p:cNvPr id="4" name="Table 3">
            <a:extLst>
              <a:ext uri="{FF2B5EF4-FFF2-40B4-BE49-F238E27FC236}">
                <a16:creationId xmlns:a16="http://schemas.microsoft.com/office/drawing/2014/main" id="{286AA9B4-3320-444B-95D2-8B586D5BE375}"/>
              </a:ext>
            </a:extLst>
          </p:cNvPr>
          <p:cNvGraphicFramePr>
            <a:graphicFrameLocks noGrp="1"/>
          </p:cNvGraphicFramePr>
          <p:nvPr>
            <p:extLst>
              <p:ext uri="{D42A27DB-BD31-4B8C-83A1-F6EECF244321}">
                <p14:modId xmlns:p14="http://schemas.microsoft.com/office/powerpoint/2010/main" val="1864093499"/>
              </p:ext>
            </p:extLst>
          </p:nvPr>
        </p:nvGraphicFramePr>
        <p:xfrm>
          <a:off x="547370" y="108903"/>
          <a:ext cx="4969510" cy="6323592"/>
        </p:xfrm>
        <a:graphic>
          <a:graphicData uri="http://schemas.openxmlformats.org/drawingml/2006/table">
            <a:tbl>
              <a:tblPr>
                <a:tableStyleId>{5C22544A-7EE6-4342-B048-85BDC9FD1C3A}</a:tableStyleId>
              </a:tblPr>
              <a:tblGrid>
                <a:gridCol w="2786476">
                  <a:extLst>
                    <a:ext uri="{9D8B030D-6E8A-4147-A177-3AD203B41FA5}">
                      <a16:colId xmlns:a16="http://schemas.microsoft.com/office/drawing/2014/main" val="1221503489"/>
                    </a:ext>
                  </a:extLst>
                </a:gridCol>
                <a:gridCol w="2183034">
                  <a:extLst>
                    <a:ext uri="{9D8B030D-6E8A-4147-A177-3AD203B41FA5}">
                      <a16:colId xmlns:a16="http://schemas.microsoft.com/office/drawing/2014/main" val="4030042738"/>
                    </a:ext>
                  </a:extLst>
                </a:gridCol>
              </a:tblGrid>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2"/>
                        </a:rPr>
                        <a:t>Info Interm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intermitente</a:t>
                      </a:r>
                    </a:p>
                  </a:txBody>
                  <a:tcPr marL="6216" marR="6216" marT="6216" marB="0" anchor="b">
                    <a:solidFill>
                      <a:schemeClr val="bg1">
                        <a:lumMod val="95000"/>
                      </a:schemeClr>
                    </a:solidFill>
                  </a:tcPr>
                </a:tc>
                <a:extLst>
                  <a:ext uri="{0D108BD9-81ED-4DB2-BD59-A6C34878D82A}">
                    <a16:rowId xmlns:a16="http://schemas.microsoft.com/office/drawing/2014/main" val="3380790400"/>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dia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946233322"/>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336763151"/>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3"/>
                        </a:rPr>
                        <a:t>Dem – Recibos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90815400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Ide Dm Dev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743528122"/>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Categ</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179542110"/>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159788528"/>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4"/>
                        </a:rPr>
                        <a:t>Info Per Apur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57397054"/>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5"/>
                        </a:rPr>
                        <a:t>Ide Estab Lot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15689217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92228115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023365499"/>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Lotacao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806248204"/>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Qtd Dias Av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524549566"/>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699880553"/>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6"/>
                        </a:rPr>
                        <a:t>Remun Per Apur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384656904"/>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matricula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829252723"/>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indSimples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810952737"/>
                  </a:ext>
                </a:extLst>
              </a:tr>
            </a:tbl>
          </a:graphicData>
        </a:graphic>
      </p:graphicFrame>
      <p:graphicFrame>
        <p:nvGraphicFramePr>
          <p:cNvPr id="5" name="Table 4">
            <a:extLst>
              <a:ext uri="{FF2B5EF4-FFF2-40B4-BE49-F238E27FC236}">
                <a16:creationId xmlns:a16="http://schemas.microsoft.com/office/drawing/2014/main" id="{50E1F9E9-1E31-4A57-940B-95B943ECDE36}"/>
              </a:ext>
            </a:extLst>
          </p:cNvPr>
          <p:cNvGraphicFramePr>
            <a:graphicFrameLocks noGrp="1"/>
          </p:cNvGraphicFramePr>
          <p:nvPr>
            <p:extLst>
              <p:ext uri="{D42A27DB-BD31-4B8C-83A1-F6EECF244321}">
                <p14:modId xmlns:p14="http://schemas.microsoft.com/office/powerpoint/2010/main" val="2719818234"/>
              </p:ext>
            </p:extLst>
          </p:nvPr>
        </p:nvGraphicFramePr>
        <p:xfrm>
          <a:off x="6496050" y="108903"/>
          <a:ext cx="5148581" cy="6572495"/>
        </p:xfrm>
        <a:graphic>
          <a:graphicData uri="http://schemas.openxmlformats.org/drawingml/2006/table">
            <a:tbl>
              <a:tblPr>
                <a:tableStyleId>{5C22544A-7EE6-4342-B048-85BDC9FD1C3A}</a:tableStyleId>
              </a:tblPr>
              <a:tblGrid>
                <a:gridCol w="2965547">
                  <a:extLst>
                    <a:ext uri="{9D8B030D-6E8A-4147-A177-3AD203B41FA5}">
                      <a16:colId xmlns:a16="http://schemas.microsoft.com/office/drawing/2014/main" val="1968116824"/>
                    </a:ext>
                  </a:extLst>
                </a:gridCol>
                <a:gridCol w="2183034">
                  <a:extLst>
                    <a:ext uri="{9D8B030D-6E8A-4147-A177-3AD203B41FA5}">
                      <a16:colId xmlns:a16="http://schemas.microsoft.com/office/drawing/2014/main" val="4274285067"/>
                    </a:ext>
                  </a:extLst>
                </a:gridCol>
              </a:tblGrid>
              <a:tr h="388975">
                <a:tc>
                  <a:txBody>
                    <a:bodyPr/>
                    <a:lstStyle/>
                    <a:p>
                      <a:pPr algn="ctr" fontAlgn="ctr"/>
                      <a:r>
                        <a:rPr lang="pt-BR" sz="2400" b="1" u="sng" strike="noStrike" dirty="0">
                          <a:solidFill>
                            <a:srgbClr val="FF0000"/>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Remun</a:t>
                      </a:r>
                      <a:r>
                        <a:rPr lang="pt-BR" sz="2400" b="1" u="sng" strike="noStrike" dirty="0">
                          <a:solidFill>
                            <a:srgbClr val="FF0000"/>
                          </a:solidFill>
                          <a:effectLst/>
                          <a:latin typeface="Times New Roman" panose="02020603050405020304" pitchFamily="18" charset="0"/>
                          <a:cs typeface="Times New Roman" panose="02020603050405020304" pitchFamily="18" charset="0"/>
                        </a:rPr>
                        <a:t>eração</a:t>
                      </a:r>
                      <a:endParaRPr lang="pt-BR" sz="2400" b="1" i="0" u="sng"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56277537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RPM100</a:t>
                      </a:r>
                    </a:p>
                  </a:txBody>
                  <a:tcPr marL="6350" marR="6350" marT="6350" marB="0" anchor="b">
                    <a:solidFill>
                      <a:schemeClr val="tx2">
                        <a:lumMod val="20000"/>
                        <a:lumOff val="80000"/>
                      </a:schemeClr>
                    </a:solidFill>
                  </a:tcPr>
                </a:tc>
                <a:extLst>
                  <a:ext uri="{0D108BD9-81ED-4DB2-BD59-A6C34878D82A}">
                    <a16:rowId xmlns:a16="http://schemas.microsoft.com/office/drawing/2014/main" val="398118099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Ide Tab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909722641"/>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Qtd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6350" marR="6350" marT="6350" marB="0" anchor="b">
                    <a:solidFill>
                      <a:schemeClr val="tx2">
                        <a:lumMod val="20000"/>
                        <a:lumOff val="80000"/>
                      </a:schemeClr>
                    </a:solidFill>
                  </a:tcPr>
                </a:tc>
                <a:extLst>
                  <a:ext uri="{0D108BD9-81ED-4DB2-BD59-A6C34878D82A}">
                    <a16:rowId xmlns:a16="http://schemas.microsoft.com/office/drawing/2014/main" val="2736456100"/>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Fator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14143634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Vr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985459520"/>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 Apur IR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26647451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56970912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8"/>
                        </a:rPr>
                        <a:t>Info Ag Nocivo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8828964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Grau Exp</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6% 9% 12%</a:t>
                      </a:r>
                    </a:p>
                  </a:txBody>
                  <a:tcPr marL="6350" marR="6350" marT="6350" marB="0" anchor="b">
                    <a:solidFill>
                      <a:schemeClr val="tx2">
                        <a:lumMod val="20000"/>
                        <a:lumOff val="80000"/>
                      </a:schemeClr>
                    </a:solidFill>
                  </a:tcPr>
                </a:tc>
                <a:extLst>
                  <a:ext uri="{0D108BD9-81ED-4DB2-BD59-A6C34878D82A}">
                    <a16:rowId xmlns:a16="http://schemas.microsoft.com/office/drawing/2014/main" val="4139223678"/>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hlinkClick r:id="rId9"/>
                        </a:rPr>
                        <a:t>infoPerAnt</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Folha complementar</a:t>
                      </a:r>
                    </a:p>
                  </a:txBody>
                  <a:tcPr marL="6350" marR="6350" marT="6350" marB="0" anchor="b">
                    <a:solidFill>
                      <a:schemeClr val="tx2">
                        <a:lumMod val="20000"/>
                        <a:lumOff val="80000"/>
                      </a:schemeClr>
                    </a:solidFill>
                  </a:tcPr>
                </a:tc>
                <a:extLst>
                  <a:ext uri="{0D108BD9-81ED-4DB2-BD59-A6C34878D82A}">
                    <a16:rowId xmlns:a16="http://schemas.microsoft.com/office/drawing/2014/main" val="633082658"/>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hlinkClick r:id="rId10"/>
                        </a:rPr>
                        <a:t>ideADC</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624577741"/>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Ac Conv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070244927"/>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Ac Conv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53088326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243176099"/>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rPr>
                        <a:t>remunSuc</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83406983"/>
                  </a:ext>
                </a:extLst>
              </a:tr>
            </a:tbl>
          </a:graphicData>
        </a:graphic>
      </p:graphicFrame>
    </p:spTree>
    <p:extLst>
      <p:ext uri="{BB962C8B-B14F-4D97-AF65-F5344CB8AC3E}">
        <p14:creationId xmlns:p14="http://schemas.microsoft.com/office/powerpoint/2010/main" val="42493605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54C5AB-C084-4ED7-88BE-BFCFCC633A01}"/>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179F3C03-135E-4DCD-A3E8-929D7D27BCE0}"/>
              </a:ext>
            </a:extLst>
          </p:cNvPr>
          <p:cNvSpPr>
            <a:spLocks noGrp="1"/>
          </p:cNvSpPr>
          <p:nvPr>
            <p:ph type="sldNum" sz="quarter" idx="12"/>
          </p:nvPr>
        </p:nvSpPr>
        <p:spPr/>
        <p:txBody>
          <a:bodyPr/>
          <a:lstStyle/>
          <a:p>
            <a:fld id="{DF25A8D9-0F96-4EA7-B12F-FB0D539BE725}" type="slidenum">
              <a:rPr lang="pt-BR" smtClean="0"/>
              <a:t>105</a:t>
            </a:fld>
            <a:endParaRPr lang="pt-BR"/>
          </a:p>
        </p:txBody>
      </p:sp>
      <p:graphicFrame>
        <p:nvGraphicFramePr>
          <p:cNvPr id="4" name="Table 3">
            <a:extLst>
              <a:ext uri="{FF2B5EF4-FFF2-40B4-BE49-F238E27FC236}">
                <a16:creationId xmlns:a16="http://schemas.microsoft.com/office/drawing/2014/main" id="{486D1E0A-56DF-466A-A98A-92EC18662F0D}"/>
              </a:ext>
            </a:extLst>
          </p:cNvPr>
          <p:cNvGraphicFramePr>
            <a:graphicFrameLocks noGrp="1"/>
          </p:cNvGraphicFramePr>
          <p:nvPr>
            <p:extLst>
              <p:ext uri="{D42A27DB-BD31-4B8C-83A1-F6EECF244321}">
                <p14:modId xmlns:p14="http://schemas.microsoft.com/office/powerpoint/2010/main" val="3402345265"/>
              </p:ext>
            </p:extLst>
          </p:nvPr>
        </p:nvGraphicFramePr>
        <p:xfrm>
          <a:off x="1873885" y="643800"/>
          <a:ext cx="7031990" cy="5570400"/>
        </p:xfrm>
        <a:graphic>
          <a:graphicData uri="http://schemas.openxmlformats.org/drawingml/2006/table">
            <a:tbl>
              <a:tblPr>
                <a:tableStyleId>{5C22544A-7EE6-4342-B048-85BDC9FD1C3A}</a:tableStyleId>
              </a:tblPr>
              <a:tblGrid>
                <a:gridCol w="3942936">
                  <a:extLst>
                    <a:ext uri="{9D8B030D-6E8A-4147-A177-3AD203B41FA5}">
                      <a16:colId xmlns:a16="http://schemas.microsoft.com/office/drawing/2014/main" val="3178680232"/>
                    </a:ext>
                  </a:extLst>
                </a:gridCol>
                <a:gridCol w="3089054">
                  <a:extLst>
                    <a:ext uri="{9D8B030D-6E8A-4147-A177-3AD203B41FA5}">
                      <a16:colId xmlns:a16="http://schemas.microsoft.com/office/drawing/2014/main" val="2381465898"/>
                    </a:ext>
                  </a:extLst>
                </a:gridCol>
              </a:tblGrid>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2"/>
                        </a:rPr>
                        <a:t>Ide Periodo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1836418063"/>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Per Ref</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724441683"/>
                  </a:ext>
                </a:extLst>
              </a:tr>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3"/>
                        </a:rPr>
                        <a:t>Ide Estab Lot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255164494"/>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109088473"/>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390365744"/>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Lotacao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357882974"/>
                  </a:ext>
                </a:extLst>
              </a:tr>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4"/>
                        </a:rPr>
                        <a:t>Remun Per Ant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2431520012"/>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matricula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407778158"/>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 Simples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747424065"/>
                  </a:ext>
                </a:extLst>
              </a:tr>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5"/>
                        </a:rPr>
                        <a:t>itensRemun</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226248428"/>
                  </a:ext>
                </a:extLst>
              </a:tr>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6"/>
                        </a:rPr>
                        <a:t>infoAgNocivo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4162174046"/>
                  </a:ext>
                </a:extLst>
              </a:tr>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7"/>
                        </a:rPr>
                        <a:t>infoComplCont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1893721269"/>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CBO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440933700"/>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Nat Atividade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347779089"/>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Qtd Dias 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869952810"/>
                  </a:ext>
                </a:extLst>
              </a:tr>
            </a:tbl>
          </a:graphicData>
        </a:graphic>
      </p:graphicFrame>
    </p:spTree>
    <p:extLst>
      <p:ext uri="{BB962C8B-B14F-4D97-AF65-F5344CB8AC3E}">
        <p14:creationId xmlns:p14="http://schemas.microsoft.com/office/powerpoint/2010/main" val="29928445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sz="4800" b="1" dirty="0">
                <a:solidFill>
                  <a:srgbClr val="FFFFFF"/>
                </a:solidFill>
                <a:latin typeface="Times New Roman" panose="02020603050405020304" pitchFamily="18" charset="0"/>
                <a:cs typeface="Times New Roman" panose="02020603050405020304" pitchFamily="18" charset="0"/>
              </a:rPr>
              <a:t>S 1202</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3600" dirty="0">
                <a:solidFill>
                  <a:srgbClr val="002060"/>
                </a:solidFill>
                <a:latin typeface="Times New Roman" panose="02020603050405020304" pitchFamily="18" charset="0"/>
                <a:cs typeface="Times New Roman" panose="02020603050405020304" pitchFamily="18" charset="0"/>
              </a:rPr>
              <a:t>Remuneração de Servidor vinculado ao Regime Próprio de Previd. Social</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106</a:t>
            </a:fld>
            <a:endParaRPr lang="pt-BR" sz="1100">
              <a:solidFill>
                <a:schemeClr val="tx1">
                  <a:lumMod val="50000"/>
                  <a:lumOff val="50000"/>
                </a:schemeClr>
              </a:solidFill>
            </a:endParaRPr>
          </a:p>
        </p:txBody>
      </p:sp>
    </p:spTree>
    <p:extLst>
      <p:ext uri="{BB962C8B-B14F-4D97-AF65-F5344CB8AC3E}">
        <p14:creationId xmlns:p14="http://schemas.microsoft.com/office/powerpoint/2010/main" val="27260177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C61247-6884-4F19-A217-CB7FAA672B63}"/>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C1D3E53C-FE49-4E05-8445-0697CE51F5C0}"/>
              </a:ext>
            </a:extLst>
          </p:cNvPr>
          <p:cNvSpPr>
            <a:spLocks noGrp="1"/>
          </p:cNvSpPr>
          <p:nvPr>
            <p:ph type="sldNum" sz="quarter" idx="12"/>
          </p:nvPr>
        </p:nvSpPr>
        <p:spPr/>
        <p:txBody>
          <a:bodyPr/>
          <a:lstStyle/>
          <a:p>
            <a:fld id="{DF25A8D9-0F96-4EA7-B12F-FB0D539BE725}" type="slidenum">
              <a:rPr lang="pt-BR" smtClean="0"/>
              <a:t>107</a:t>
            </a:fld>
            <a:endParaRPr lang="pt-BR"/>
          </a:p>
        </p:txBody>
      </p:sp>
      <p:graphicFrame>
        <p:nvGraphicFramePr>
          <p:cNvPr id="4" name="Table 3">
            <a:extLst>
              <a:ext uri="{FF2B5EF4-FFF2-40B4-BE49-F238E27FC236}">
                <a16:creationId xmlns:a16="http://schemas.microsoft.com/office/drawing/2014/main" id="{22052615-ED2E-47A6-AC38-AFD4644DF6C9}"/>
              </a:ext>
            </a:extLst>
          </p:cNvPr>
          <p:cNvGraphicFramePr>
            <a:graphicFrameLocks noGrp="1"/>
          </p:cNvGraphicFramePr>
          <p:nvPr>
            <p:extLst>
              <p:ext uri="{D42A27DB-BD31-4B8C-83A1-F6EECF244321}">
                <p14:modId xmlns:p14="http://schemas.microsoft.com/office/powerpoint/2010/main" val="2695274105"/>
              </p:ext>
            </p:extLst>
          </p:nvPr>
        </p:nvGraphicFramePr>
        <p:xfrm>
          <a:off x="615950" y="301946"/>
          <a:ext cx="4566920" cy="5953760"/>
        </p:xfrm>
        <a:graphic>
          <a:graphicData uri="http://schemas.openxmlformats.org/drawingml/2006/table">
            <a:tbl>
              <a:tblPr>
                <a:tableStyleId>{5C22544A-7EE6-4342-B048-85BDC9FD1C3A}</a:tableStyleId>
              </a:tblPr>
              <a:tblGrid>
                <a:gridCol w="2072809">
                  <a:extLst>
                    <a:ext uri="{9D8B030D-6E8A-4147-A177-3AD203B41FA5}">
                      <a16:colId xmlns:a16="http://schemas.microsoft.com/office/drawing/2014/main" val="2773236170"/>
                    </a:ext>
                  </a:extLst>
                </a:gridCol>
                <a:gridCol w="2494111">
                  <a:extLst>
                    <a:ext uri="{9D8B030D-6E8A-4147-A177-3AD203B41FA5}">
                      <a16:colId xmlns:a16="http://schemas.microsoft.com/office/drawing/2014/main" val="2951724588"/>
                    </a:ext>
                  </a:extLst>
                </a:gridCol>
              </a:tblGrid>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2"/>
                        </a:rPr>
                        <a:t>Ide Empregador</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55671157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84160601"/>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496764068"/>
                  </a:ext>
                </a:extLst>
              </a:tr>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3"/>
                        </a:rPr>
                        <a:t>Ide Trabalhador</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3312845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Cpf Trab</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704839806"/>
                  </a:ext>
                </a:extLst>
              </a:tr>
              <a:tr h="318016">
                <a:tc>
                  <a:txBody>
                    <a:bodyPr/>
                    <a:lstStyle/>
                    <a:p>
                      <a:pPr algn="ctr" fontAlgn="ctr"/>
                      <a:r>
                        <a:rPr lang="pt-BR" sz="2400" u="sng" strike="noStrike">
                          <a:effectLst/>
                          <a:latin typeface="Times New Roman" panose="02020603050405020304" pitchFamily="18" charset="0"/>
                          <a:cs typeface="Times New Roman" panose="02020603050405020304" pitchFamily="18" charset="0"/>
                          <a:hlinkClick r:id="rId4"/>
                        </a:rPr>
                        <a:t>infoComplem</a:t>
                      </a:r>
                      <a:endParaRPr lang="pt-BR" sz="2400" b="0" i="0" u="sng" strike="noStrike">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246181644"/>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Nm Trab</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553876599"/>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Nascto</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4294391713"/>
                  </a:ext>
                </a:extLst>
              </a:tr>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5"/>
                        </a:rPr>
                        <a:t>Sucessao Vinc</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128682096"/>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Cnpj Orgao Ant</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23092037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 Ant</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203224730"/>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Exercicio</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498697022"/>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Observação </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760145991"/>
                  </a:ext>
                </a:extLst>
              </a:tr>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6"/>
                        </a:rPr>
                        <a:t>dmDev</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578267427"/>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Ide DmDev</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90852990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Categ</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187042346"/>
                  </a:ext>
                </a:extLst>
              </a:tr>
            </a:tbl>
          </a:graphicData>
        </a:graphic>
      </p:graphicFrame>
      <p:graphicFrame>
        <p:nvGraphicFramePr>
          <p:cNvPr id="5" name="Table 4">
            <a:extLst>
              <a:ext uri="{FF2B5EF4-FFF2-40B4-BE49-F238E27FC236}">
                <a16:creationId xmlns:a16="http://schemas.microsoft.com/office/drawing/2014/main" id="{47E0C97E-1DB8-4140-A6A8-95D376E6F7A0}"/>
              </a:ext>
            </a:extLst>
          </p:cNvPr>
          <p:cNvGraphicFramePr>
            <a:graphicFrameLocks noGrp="1"/>
          </p:cNvGraphicFramePr>
          <p:nvPr>
            <p:extLst>
              <p:ext uri="{D42A27DB-BD31-4B8C-83A1-F6EECF244321}">
                <p14:modId xmlns:p14="http://schemas.microsoft.com/office/powerpoint/2010/main" val="1323237422"/>
              </p:ext>
            </p:extLst>
          </p:nvPr>
        </p:nvGraphicFramePr>
        <p:xfrm>
          <a:off x="5800725" y="136525"/>
          <a:ext cx="5553075" cy="6513066"/>
        </p:xfrm>
        <a:graphic>
          <a:graphicData uri="http://schemas.openxmlformats.org/drawingml/2006/table">
            <a:tbl>
              <a:tblPr>
                <a:tableStyleId>{5C22544A-7EE6-4342-B048-85BDC9FD1C3A}</a:tableStyleId>
              </a:tblPr>
              <a:tblGrid>
                <a:gridCol w="2705100">
                  <a:extLst>
                    <a:ext uri="{9D8B030D-6E8A-4147-A177-3AD203B41FA5}">
                      <a16:colId xmlns:a16="http://schemas.microsoft.com/office/drawing/2014/main" val="3086215773"/>
                    </a:ext>
                  </a:extLst>
                </a:gridCol>
                <a:gridCol w="2847975">
                  <a:extLst>
                    <a:ext uri="{9D8B030D-6E8A-4147-A177-3AD203B41FA5}">
                      <a16:colId xmlns:a16="http://schemas.microsoft.com/office/drawing/2014/main" val="312424336"/>
                    </a:ext>
                  </a:extLst>
                </a:gridCol>
              </a:tblGrid>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7"/>
                        </a:rPr>
                        <a:t>Info Per Apur</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a:effectLst/>
                          <a:latin typeface="Times New Roman" panose="02020603050405020304" pitchFamily="18" charset="0"/>
                          <a:cs typeface="Times New Roman" panose="02020603050405020304" pitchFamily="18" charset="0"/>
                        </a:rPr>
                        <a:t> </a:t>
                      </a:r>
                      <a:endParaRPr lang="pt-B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184325436"/>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8"/>
                        </a:rPr>
                        <a:t>Ide Estab</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a:effectLst/>
                          <a:latin typeface="Times New Roman" panose="02020603050405020304" pitchFamily="18" charset="0"/>
                          <a:cs typeface="Times New Roman" panose="02020603050405020304" pitchFamily="18" charset="0"/>
                        </a:rPr>
                        <a:t> </a:t>
                      </a:r>
                      <a:endParaRPr lang="pt-B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645142960"/>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Tp Insc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833970976"/>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Nr Insc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942941682"/>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9"/>
                        </a:rPr>
                        <a:t>Remun Per Apur</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4236396312"/>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matricula</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093236878"/>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0"/>
                        </a:rPr>
                        <a:t>Itens Remun</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609066545"/>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Cod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832032837"/>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Ide Tab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317190633"/>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Qtd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766915749"/>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Fator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619332553"/>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Vr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20145930"/>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Ind Apur IR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991040027"/>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1"/>
                        </a:rPr>
                        <a:t>Info Per Ant</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907414964"/>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Remun Org Suc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364293806"/>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2"/>
                        </a:rPr>
                        <a:t>Ide Periodo</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410570263"/>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Per Ref</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229095328"/>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3"/>
                        </a:rPr>
                        <a:t>Ide Estab</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523388220"/>
                  </a:ext>
                </a:extLst>
              </a:tr>
              <a:tr h="295131">
                <a:tc>
                  <a:txBody>
                    <a:bodyPr/>
                    <a:lstStyle/>
                    <a:p>
                      <a:pPr algn="ctr" fontAlgn="ctr"/>
                      <a:r>
                        <a:rPr lang="pt-BR" sz="2000" u="none" strike="noStrike">
                          <a:effectLst/>
                          <a:latin typeface="Times New Roman" panose="02020603050405020304" pitchFamily="18" charset="0"/>
                          <a:cs typeface="Times New Roman" panose="02020603050405020304" pitchFamily="18" charset="0"/>
                        </a:rPr>
                        <a:t>tpInsc</a:t>
                      </a:r>
                      <a:endParaRPr lang="pt-BR" sz="2000" b="0" i="0" u="none" strike="noStrike">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793628093"/>
                  </a:ext>
                </a:extLst>
              </a:tr>
              <a:tr h="295131">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nrInsc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413539095"/>
                  </a:ext>
                </a:extLst>
              </a:tr>
              <a:tr h="295131">
                <a:tc>
                  <a:txBody>
                    <a:bodyPr/>
                    <a:lstStyle/>
                    <a:p>
                      <a:pPr algn="just" fontAlgn="ctr"/>
                      <a:r>
                        <a:rPr lang="pt-BR" sz="2000" u="sng" strike="noStrike" dirty="0">
                          <a:effectLst/>
                          <a:latin typeface="Times New Roman" panose="02020603050405020304" pitchFamily="18" charset="0"/>
                          <a:cs typeface="Times New Roman" panose="02020603050405020304" pitchFamily="18" charset="0"/>
                          <a:hlinkClick r:id="rId14"/>
                        </a:rPr>
                        <a:t>remunPerAnt</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243319401"/>
                  </a:ext>
                </a:extLst>
              </a:tr>
            </a:tbl>
          </a:graphicData>
        </a:graphic>
      </p:graphicFrame>
    </p:spTree>
    <p:extLst>
      <p:ext uri="{BB962C8B-B14F-4D97-AF65-F5344CB8AC3E}">
        <p14:creationId xmlns:p14="http://schemas.microsoft.com/office/powerpoint/2010/main" val="5024308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1207</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4400" b="1" dirty="0">
                <a:solidFill>
                  <a:srgbClr val="002060"/>
                </a:solidFill>
                <a:latin typeface="Times New Roman" panose="02020603050405020304" pitchFamily="18" charset="0"/>
                <a:cs typeface="Times New Roman" panose="02020603050405020304" pitchFamily="18" charset="0"/>
              </a:rPr>
              <a:t>Benefícios - Entes Públicos</a:t>
            </a:r>
          </a:p>
          <a:p>
            <a:pPr algn="l"/>
            <a:endParaRPr lang="pt-BR" sz="4400" dirty="0">
              <a:solidFill>
                <a:srgbClr val="002060"/>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108</a:t>
            </a:fld>
            <a:endParaRPr lang="pt-BR" sz="1100">
              <a:solidFill>
                <a:schemeClr val="tx1">
                  <a:lumMod val="50000"/>
                  <a:lumOff val="50000"/>
                </a:schemeClr>
              </a:solidFill>
            </a:endParaRPr>
          </a:p>
        </p:txBody>
      </p:sp>
    </p:spTree>
    <p:extLst>
      <p:ext uri="{BB962C8B-B14F-4D97-AF65-F5344CB8AC3E}">
        <p14:creationId xmlns:p14="http://schemas.microsoft.com/office/powerpoint/2010/main" val="19992705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1210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3600" b="1" dirty="0">
                <a:solidFill>
                  <a:srgbClr val="002060"/>
                </a:solidFill>
                <a:latin typeface="Times New Roman" panose="02020603050405020304" pitchFamily="18" charset="0"/>
                <a:cs typeface="Times New Roman" panose="02020603050405020304" pitchFamily="18" charset="0"/>
              </a:rPr>
              <a:t>Pagamentos de Rendimentos do Trabalho</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109</a:t>
            </a:fld>
            <a:endParaRPr lang="pt-BR" sz="1100">
              <a:solidFill>
                <a:schemeClr val="tx1">
                  <a:lumMod val="50000"/>
                  <a:lumOff val="50000"/>
                </a:schemeClr>
              </a:solidFill>
            </a:endParaRPr>
          </a:p>
        </p:txBody>
      </p:sp>
    </p:spTree>
    <p:extLst>
      <p:ext uri="{BB962C8B-B14F-4D97-AF65-F5344CB8AC3E}">
        <p14:creationId xmlns:p14="http://schemas.microsoft.com/office/powerpoint/2010/main" val="130392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913795" y="609600"/>
            <a:ext cx="10353762" cy="1257300"/>
          </a:xfrm>
        </p:spPr>
        <p:txBody>
          <a:bodyPr>
            <a:normAutofit/>
          </a:bodyPr>
          <a:lstStyle/>
          <a:p>
            <a:pPr algn="ctr"/>
            <a:r>
              <a:rPr lang="en-US" dirty="0">
                <a:solidFill>
                  <a:schemeClr val="bg1"/>
                </a:solidFill>
                <a:latin typeface="+mn-lt"/>
              </a:rPr>
              <a:t>NOVO FGTS - DIGITAL</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17945637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4862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1260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3600" b="1" dirty="0">
                <a:solidFill>
                  <a:srgbClr val="002060"/>
                </a:solidFill>
                <a:latin typeface="Times New Roman" panose="02020603050405020304" pitchFamily="18" charset="0"/>
                <a:cs typeface="Times New Roman" panose="02020603050405020304" pitchFamily="18" charset="0"/>
              </a:rPr>
              <a:t>Comercialização da Produção Rural Pessoa Física</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110</a:t>
            </a:fld>
            <a:endParaRPr lang="pt-BR" sz="1100">
              <a:solidFill>
                <a:schemeClr val="tx1">
                  <a:lumMod val="50000"/>
                  <a:lumOff val="50000"/>
                </a:schemeClr>
              </a:solidFill>
            </a:endParaRPr>
          </a:p>
        </p:txBody>
      </p:sp>
    </p:spTree>
    <p:extLst>
      <p:ext uri="{BB962C8B-B14F-4D97-AF65-F5344CB8AC3E}">
        <p14:creationId xmlns:p14="http://schemas.microsoft.com/office/powerpoint/2010/main" val="14767537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12E2-F5B0-47E2-BAD1-C1341B5FC039}"/>
              </a:ext>
            </a:extLst>
          </p:cNvPr>
          <p:cNvSpPr>
            <a:spLocks noGrp="1"/>
          </p:cNvSpPr>
          <p:nvPr>
            <p:ph type="title"/>
          </p:nvPr>
        </p:nvSpPr>
        <p:spPr>
          <a:xfrm>
            <a:off x="870204" y="606564"/>
            <a:ext cx="10451592" cy="1325563"/>
          </a:xfrm>
        </p:spPr>
        <p:txBody>
          <a:bodyPr vert="horz" lIns="91440" tIns="45720" rIns="91440" bIns="45720" rtlCol="0" anchor="ctr">
            <a:normAutofit/>
          </a:bodyPr>
          <a:lstStyle/>
          <a:p>
            <a:pPr algn="ctr"/>
            <a:r>
              <a:rPr lang="en-US" dirty="0" err="1">
                <a:solidFill>
                  <a:srgbClr val="002060"/>
                </a:solidFill>
                <a:latin typeface="Times New Roman" panose="02020603050405020304" pitchFamily="18" charset="0"/>
                <a:cs typeface="Times New Roman" panose="02020603050405020304" pitchFamily="18" charset="0"/>
              </a:rPr>
              <a:t>Produtor</a:t>
            </a:r>
            <a:r>
              <a:rPr lang="en-US" dirty="0">
                <a:solidFill>
                  <a:srgbClr val="002060"/>
                </a:solidFill>
                <a:latin typeface="Times New Roman" panose="02020603050405020304" pitchFamily="18" charset="0"/>
                <a:cs typeface="Times New Roman" panose="02020603050405020304" pitchFamily="18" charset="0"/>
              </a:rPr>
              <a:t> Rural Pessoa </a:t>
            </a:r>
            <a:r>
              <a:rPr lang="en-US" dirty="0" err="1">
                <a:solidFill>
                  <a:srgbClr val="002060"/>
                </a:solidFill>
                <a:latin typeface="Times New Roman" panose="02020603050405020304" pitchFamily="18" charset="0"/>
                <a:cs typeface="Times New Roman" panose="02020603050405020304" pitchFamily="18" charset="0"/>
              </a:rPr>
              <a:t>Física</a:t>
            </a:r>
            <a:r>
              <a:rPr lang="en-US" dirty="0">
                <a:solidFill>
                  <a:srgbClr val="002060"/>
                </a:solidFill>
                <a:latin typeface="Times New Roman" panose="02020603050405020304" pitchFamily="18" charset="0"/>
                <a:cs typeface="Times New Roman" panose="02020603050405020304" pitchFamily="18" charset="0"/>
              </a:rPr>
              <a:t> - </a:t>
            </a:r>
            <a:r>
              <a:rPr lang="en-US" dirty="0" err="1">
                <a:solidFill>
                  <a:srgbClr val="002060"/>
                </a:solidFill>
                <a:latin typeface="Times New Roman" panose="02020603050405020304" pitchFamily="18" charset="0"/>
                <a:cs typeface="Times New Roman" panose="02020603050405020304" pitchFamily="18" charset="0"/>
              </a:rPr>
              <a:t>Produção</a:t>
            </a:r>
            <a:endParaRPr lang="en-US" kern="1200" dirty="0">
              <a:solidFill>
                <a:srgbClr val="002060"/>
              </a:solidFill>
              <a:latin typeface="Times New Roman" panose="02020603050405020304" pitchFamily="18" charset="0"/>
              <a:cs typeface="Times New Roman" panose="02020603050405020304" pitchFamily="18" charset="0"/>
            </a:endParaRPr>
          </a:p>
        </p:txBody>
      </p:sp>
      <p:sp>
        <p:nvSpPr>
          <p:cNvPr id="34" name="Rectangle 31">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78FCF8A-3D23-481E-882A-1C44EB68F468}"/>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prstClr val="black">
                    <a:tint val="75000"/>
                  </a:prstClr>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D536E211-4BA2-4E2D-A961-DC7C4006532F}"/>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DF25A8D9-0F96-4EA7-B12F-FB0D539BE725}" type="slidenum">
              <a:rPr lang="en-US">
                <a:solidFill>
                  <a:prstClr val="black">
                    <a:tint val="75000"/>
                  </a:prstClr>
                </a:solidFill>
              </a:rPr>
              <a:pPr>
                <a:spcAft>
                  <a:spcPts val="600"/>
                </a:spcAft>
              </a:pPr>
              <a:t>111</a:t>
            </a:fld>
            <a:endParaRPr lang="en-US">
              <a:solidFill>
                <a:prstClr val="black">
                  <a:tint val="75000"/>
                </a:prstClr>
              </a:solidFill>
            </a:endParaRPr>
          </a:p>
        </p:txBody>
      </p:sp>
      <p:graphicFrame>
        <p:nvGraphicFramePr>
          <p:cNvPr id="27" name="Content Placeholder 8">
            <a:extLst>
              <a:ext uri="{FF2B5EF4-FFF2-40B4-BE49-F238E27FC236}">
                <a16:creationId xmlns:a16="http://schemas.microsoft.com/office/drawing/2014/main" id="{CEE1280D-2DEC-45B6-B5E4-18E07E2A8784}"/>
              </a:ext>
            </a:extLst>
          </p:cNvPr>
          <p:cNvGraphicFramePr>
            <a:graphicFrameLocks noGrp="1"/>
          </p:cNvGraphicFramePr>
          <p:nvPr>
            <p:ph idx="1"/>
            <p:extLst>
              <p:ext uri="{D42A27DB-BD31-4B8C-83A1-F6EECF244321}">
                <p14:modId xmlns:p14="http://schemas.microsoft.com/office/powerpoint/2010/main" val="43231468"/>
              </p:ext>
            </p:extLst>
          </p:nvPr>
        </p:nvGraphicFramePr>
        <p:xfrm>
          <a:off x="870205" y="2369738"/>
          <a:ext cx="10451591" cy="2964260"/>
        </p:xfrm>
        <a:graphic>
          <a:graphicData uri="http://schemas.openxmlformats.org/drawingml/2006/table">
            <a:tbl>
              <a:tblPr firstRow="1" bandRow="1"/>
              <a:tblGrid>
                <a:gridCol w="3883098">
                  <a:extLst>
                    <a:ext uri="{9D8B030D-6E8A-4147-A177-3AD203B41FA5}">
                      <a16:colId xmlns:a16="http://schemas.microsoft.com/office/drawing/2014/main" val="284924409"/>
                    </a:ext>
                  </a:extLst>
                </a:gridCol>
                <a:gridCol w="2287035">
                  <a:extLst>
                    <a:ext uri="{9D8B030D-6E8A-4147-A177-3AD203B41FA5}">
                      <a16:colId xmlns:a16="http://schemas.microsoft.com/office/drawing/2014/main" val="1076466403"/>
                    </a:ext>
                  </a:extLst>
                </a:gridCol>
                <a:gridCol w="2140729">
                  <a:extLst>
                    <a:ext uri="{9D8B030D-6E8A-4147-A177-3AD203B41FA5}">
                      <a16:colId xmlns:a16="http://schemas.microsoft.com/office/drawing/2014/main" val="3234519035"/>
                    </a:ext>
                  </a:extLst>
                </a:gridCol>
                <a:gridCol w="2140729">
                  <a:extLst>
                    <a:ext uri="{9D8B030D-6E8A-4147-A177-3AD203B41FA5}">
                      <a16:colId xmlns:a16="http://schemas.microsoft.com/office/drawing/2014/main" val="2466655030"/>
                    </a:ext>
                  </a:extLst>
                </a:gridCol>
              </a:tblGrid>
              <a:tr h="592852">
                <a:tc>
                  <a:txBody>
                    <a:bodyPr/>
                    <a:lstStyle/>
                    <a:p>
                      <a:pPr algn="ctr" fontAlgn="ctr">
                        <a:spcBef>
                          <a:spcPts val="0"/>
                        </a:spcBef>
                        <a:spcAft>
                          <a:spcPts val="0"/>
                        </a:spcAft>
                      </a:pPr>
                      <a:r>
                        <a:rPr lang="pt-BR" sz="2400" b="0" i="0" u="none" strike="noStrike" dirty="0">
                          <a:solidFill>
                            <a:srgbClr val="FFFFFF"/>
                          </a:solidFill>
                          <a:effectLst/>
                          <a:latin typeface="Times New Roman" panose="02020603050405020304" pitchFamily="18" charset="0"/>
                          <a:cs typeface="Times New Roman" panose="02020603050405020304" pitchFamily="18" charset="0"/>
                        </a:rPr>
                        <a:t>BASE LEGAL </a:t>
                      </a:r>
                      <a:endParaRPr lang="pt-BR" sz="24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pt-BR" sz="2400" b="0" i="0" u="none" strike="noStrike" dirty="0">
                          <a:solidFill>
                            <a:srgbClr val="FFFFFF"/>
                          </a:solidFill>
                          <a:effectLst/>
                          <a:latin typeface="Times New Roman" panose="02020603050405020304" pitchFamily="18" charset="0"/>
                          <a:cs typeface="Times New Roman" panose="02020603050405020304" pitchFamily="18" charset="0"/>
                        </a:rPr>
                        <a:t>TÍTULO</a:t>
                      </a:r>
                      <a:endParaRPr lang="pt-BR" sz="24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pt-BR" sz="2400" b="0" i="0" u="none" strike="noStrike" dirty="0">
                          <a:solidFill>
                            <a:schemeClr val="bg1"/>
                          </a:solidFill>
                          <a:effectLst/>
                          <a:latin typeface="Times New Roman" panose="02020603050405020304" pitchFamily="18" charset="0"/>
                          <a:cs typeface="Times New Roman" panose="02020603050405020304" pitchFamily="18" charset="0"/>
                        </a:rPr>
                        <a:t>até 12/2017</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pt-BR" sz="2400" b="0" i="0" u="none" strike="noStrike" dirty="0">
                          <a:solidFill>
                            <a:srgbClr val="FFFFFF"/>
                          </a:solidFill>
                          <a:effectLst/>
                          <a:latin typeface="Times New Roman" panose="02020603050405020304" pitchFamily="18" charset="0"/>
                          <a:cs typeface="Times New Roman" panose="02020603050405020304" pitchFamily="18" charset="0"/>
                        </a:rPr>
                        <a:t>Jan/2018</a:t>
                      </a:r>
                      <a:endParaRPr lang="pt-BR" sz="24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39023638"/>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 25, I, Lei nº 8.212/91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FUNRURAL</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1,20%</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44729"/>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Art.25, II, Lei nº 8.212/91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 RAT</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0,10%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0,10%</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256213"/>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Art.3º, Lei nº 10.256/2001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SENAR</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0,20%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0,20%</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308922"/>
                  </a:ext>
                </a:extLst>
              </a:tr>
              <a:tr h="592852">
                <a:tc>
                  <a:txBody>
                    <a:bodyPr/>
                    <a:lstStyle/>
                    <a:p>
                      <a:pPr algn="ctr" fontAlgn="ctr">
                        <a:spcBef>
                          <a:spcPts val="0"/>
                        </a:spcBef>
                        <a:spcAft>
                          <a:spcPts val="0"/>
                        </a:spcAft>
                      </a:pPr>
                      <a:r>
                        <a:rPr lang="pt-BR" sz="2800" b="0" i="0" u="none" strike="noStrike">
                          <a:solidFill>
                            <a:srgbClr val="000000"/>
                          </a:solidFill>
                          <a:effectLst/>
                          <a:latin typeface="Times New Roman" panose="02020603050405020304" pitchFamily="18" charset="0"/>
                          <a:cs typeface="Times New Roman" panose="02020603050405020304" pitchFamily="18" charset="0"/>
                        </a:rPr>
                        <a:t>TOTAL</a:t>
                      </a:r>
                      <a:endParaRPr lang="pt-BR" sz="2800" b="0" i="0" u="none" strike="noStrike">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solidFill>
                            <a:srgbClr val="000000"/>
                          </a:solidFill>
                          <a:effectLst/>
                          <a:latin typeface="Times New Roman" panose="02020603050405020304" pitchFamily="18" charset="0"/>
                          <a:cs typeface="Times New Roman" panose="02020603050405020304" pitchFamily="18" charset="0"/>
                        </a:rPr>
                        <a:t> </a:t>
                      </a:r>
                      <a:endParaRPr lang="pt-BR" sz="2800" b="0" i="0" u="none" strike="noStrike">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2,30%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1,50%</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799420"/>
                  </a:ext>
                </a:extLst>
              </a:tr>
            </a:tbl>
          </a:graphicData>
        </a:graphic>
      </p:graphicFrame>
      <p:sp>
        <p:nvSpPr>
          <p:cNvPr id="6" name="Rectangle: Rounded Corners 5">
            <a:extLst>
              <a:ext uri="{FF2B5EF4-FFF2-40B4-BE49-F238E27FC236}">
                <a16:creationId xmlns:a16="http://schemas.microsoft.com/office/drawing/2014/main" id="{283BECBD-8846-47DD-8A52-5A5C96007052}"/>
              </a:ext>
            </a:extLst>
          </p:cNvPr>
          <p:cNvSpPr/>
          <p:nvPr/>
        </p:nvSpPr>
        <p:spPr>
          <a:xfrm>
            <a:off x="870204" y="5610225"/>
            <a:ext cx="10451592"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2000" b="1" dirty="0"/>
              <a:t>Retenção de 1,5% sobre o valor do produto rural, deverá fazer GFIP exclusiva</a:t>
            </a:r>
          </a:p>
        </p:txBody>
      </p:sp>
    </p:spTree>
    <p:extLst>
      <p:ext uri="{BB962C8B-B14F-4D97-AF65-F5344CB8AC3E}">
        <p14:creationId xmlns:p14="http://schemas.microsoft.com/office/powerpoint/2010/main" val="42001950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BEB0B-F8C7-4866-89C8-8E6F24CF4309}"/>
              </a:ext>
            </a:extLst>
          </p:cNvPr>
          <p:cNvSpPr>
            <a:spLocks noGrp="1"/>
          </p:cNvSpPr>
          <p:nvPr>
            <p:ph type="title"/>
          </p:nvPr>
        </p:nvSpPr>
        <p:spPr>
          <a:xfrm>
            <a:off x="695325" y="342901"/>
            <a:ext cx="3065306" cy="5041142"/>
          </a:xfrm>
        </p:spPr>
        <p:txBody>
          <a:bodyPr anchor="t">
            <a:normAutofit/>
          </a:bodyPr>
          <a:lstStyle/>
          <a:p>
            <a:r>
              <a:rPr lang="pt-BR" sz="4000" dirty="0"/>
              <a:t>PJ adquirente de produto rural Pessoa Física</a:t>
            </a:r>
          </a:p>
        </p:txBody>
      </p:sp>
      <p:sp>
        <p:nvSpPr>
          <p:cNvPr id="4" name="Footer Placeholder 3">
            <a:extLst>
              <a:ext uri="{FF2B5EF4-FFF2-40B4-BE49-F238E27FC236}">
                <a16:creationId xmlns:a16="http://schemas.microsoft.com/office/drawing/2014/main" id="{9A04DBB7-D9A1-4449-99F1-5D1302E02AF1}"/>
              </a:ext>
            </a:extLst>
          </p:cNvPr>
          <p:cNvSpPr>
            <a:spLocks noGrp="1"/>
          </p:cNvSpPr>
          <p:nvPr>
            <p:ph type="ftr" sz="quarter" idx="11"/>
          </p:nvPr>
        </p:nvSpPr>
        <p:spPr>
          <a:xfrm rot="5400000">
            <a:off x="-1827726" y="1983972"/>
            <a:ext cx="4114800" cy="365125"/>
          </a:xfrm>
        </p:spPr>
        <p:txBody>
          <a:bodyPr>
            <a:normAutofit/>
          </a:bodyPr>
          <a:lstStyle/>
          <a:p>
            <a:pPr algn="l">
              <a:spcAft>
                <a:spcPts val="600"/>
              </a:spcAft>
            </a:pPr>
            <a:r>
              <a:rPr lang="it-IT" sz="1100">
                <a:solidFill>
                  <a:schemeClr val="tx1">
                    <a:lumMod val="50000"/>
                    <a:lumOff val="50000"/>
                  </a:schemeClr>
                </a:solidFill>
              </a:rPr>
              <a:t>eraldo consorte -  econsort@gmail.com</a:t>
            </a:r>
            <a:endParaRPr lang="pt-BR" sz="110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BB115B8C-A67A-4AA3-A29F-A5348611967D}"/>
              </a:ext>
            </a:extLst>
          </p:cNvPr>
          <p:cNvSpPr>
            <a:spLocks noGrp="1"/>
          </p:cNvSpPr>
          <p:nvPr>
            <p:ph idx="1"/>
          </p:nvPr>
        </p:nvSpPr>
        <p:spPr>
          <a:xfrm>
            <a:off x="3876675" y="342900"/>
            <a:ext cx="7620000" cy="5962649"/>
          </a:xfrm>
        </p:spPr>
        <p:txBody>
          <a:bodyPr anchor="t">
            <a:noAutofit/>
          </a:bodyPr>
          <a:lstStyle/>
          <a:p>
            <a:pPr algn="just"/>
            <a:r>
              <a:rPr lang="pt-BR" sz="3000" dirty="0">
                <a:solidFill>
                  <a:srgbClr val="002060"/>
                </a:solidFill>
                <a:latin typeface="Times New Roman" panose="02020603050405020304" pitchFamily="18" charset="0"/>
                <a:cs typeface="Times New Roman" panose="02020603050405020304" pitchFamily="18" charset="0"/>
              </a:rPr>
              <a:t>No caso de aquisição de produção de produtor rural pessoa física que fez a opção por contribuir com base na folha de salários, não há contribuição previdenciária a ser retida e não há informações a serem prestadas, contudo a contribuição de </a:t>
            </a:r>
            <a:r>
              <a:rPr lang="pt-BR" sz="3000" b="1" dirty="0">
                <a:solidFill>
                  <a:srgbClr val="002060"/>
                </a:solidFill>
                <a:latin typeface="Times New Roman" panose="02020603050405020304" pitchFamily="18" charset="0"/>
                <a:cs typeface="Times New Roman" panose="02020603050405020304" pitchFamily="18" charset="0"/>
              </a:rPr>
              <a:t>0,20% Senar </a:t>
            </a:r>
            <a:r>
              <a:rPr lang="pt-BR" sz="3000" dirty="0">
                <a:solidFill>
                  <a:srgbClr val="002060"/>
                </a:solidFill>
                <a:latin typeface="Times New Roman" panose="02020603050405020304" pitchFamily="18" charset="0"/>
                <a:cs typeface="Times New Roman" panose="02020603050405020304" pitchFamily="18" charset="0"/>
              </a:rPr>
              <a:t>permanece com base sobre o valor comercializado, ficando a cargo do adquirente reter e recolher o valor devido por meio de GPS avulsa no código 2615.</a:t>
            </a:r>
            <a:r>
              <a:rPr lang="pt-BR" sz="3200" dirty="0">
                <a:solidFill>
                  <a:srgbClr val="002060"/>
                </a:solidFill>
                <a:latin typeface="Times New Roman" panose="02020603050405020304" pitchFamily="18" charset="0"/>
                <a:cs typeface="Times New Roman" panose="02020603050405020304" pitchFamily="18" charset="0"/>
              </a:rPr>
              <a:t> </a:t>
            </a:r>
          </a:p>
          <a:p>
            <a:pPr algn="ctr"/>
            <a:r>
              <a:rPr lang="pt-BR" sz="2400" b="1" i="1" u="sng" cap="all" dirty="0">
                <a:solidFill>
                  <a:srgbClr val="FF3300"/>
                </a:solidFill>
              </a:rPr>
              <a:t>ATO DECLARATÓRIO EXECUTIVO CODAC Nº 1, DE 28 DE JANEIRO DE 2019</a:t>
            </a:r>
          </a:p>
          <a:p>
            <a:pPr algn="ctr"/>
            <a:r>
              <a:rPr lang="pt-BR" sz="2400" b="1" cap="all" dirty="0">
                <a:solidFill>
                  <a:srgbClr val="FF3300"/>
                </a:solidFill>
              </a:rPr>
              <a:t>ATO DECLARATÓRIO EXECUTIVO CODAC Nº 6, DE 04 DE MAIO DE 2018</a:t>
            </a:r>
            <a:endParaRPr lang="pt-BR" sz="2400" b="1" i="1" u="sng" dirty="0">
              <a:solidFill>
                <a:srgbClr val="FF33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70EFA6E-BE7C-4664-A601-55FC68BB7469}"/>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rgbClr val="FFFFFF"/>
                </a:solidFill>
              </a:rPr>
              <a:pPr>
                <a:spcAft>
                  <a:spcPts val="600"/>
                </a:spcAft>
              </a:pPr>
              <a:t>112</a:t>
            </a:fld>
            <a:endParaRPr lang="pt-BR" sz="1100">
              <a:solidFill>
                <a:srgbClr val="FFFFFF"/>
              </a:solidFill>
            </a:endParaRPr>
          </a:p>
        </p:txBody>
      </p:sp>
    </p:spTree>
    <p:extLst>
      <p:ext uri="{BB962C8B-B14F-4D97-AF65-F5344CB8AC3E}">
        <p14:creationId xmlns:p14="http://schemas.microsoft.com/office/powerpoint/2010/main" val="10724452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1270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4000" b="1" dirty="0">
                <a:solidFill>
                  <a:srgbClr val="002060"/>
                </a:solidFill>
                <a:latin typeface="Times New Roman" panose="02020603050405020304" pitchFamily="18" charset="0"/>
                <a:cs typeface="Times New Roman" panose="02020603050405020304" pitchFamily="18" charset="0"/>
              </a:rPr>
              <a:t>Contratação de Trabalhadores Avulsos Não Portuários</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113</a:t>
            </a:fld>
            <a:endParaRPr lang="pt-BR" sz="1100">
              <a:solidFill>
                <a:schemeClr val="tx1">
                  <a:lumMod val="50000"/>
                  <a:lumOff val="50000"/>
                </a:schemeClr>
              </a:solidFill>
            </a:endParaRPr>
          </a:p>
        </p:txBody>
      </p:sp>
    </p:spTree>
    <p:extLst>
      <p:ext uri="{BB962C8B-B14F-4D97-AF65-F5344CB8AC3E}">
        <p14:creationId xmlns:p14="http://schemas.microsoft.com/office/powerpoint/2010/main" val="26505482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1299</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4000" b="1" dirty="0">
                <a:solidFill>
                  <a:srgbClr val="002060"/>
                </a:solidFill>
                <a:latin typeface="Times New Roman" panose="02020603050405020304" pitchFamily="18" charset="0"/>
                <a:cs typeface="Times New Roman" panose="02020603050405020304" pitchFamily="18" charset="0"/>
              </a:rPr>
              <a:t>Fechamento dos Eventos Periódicos</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114</a:t>
            </a:fld>
            <a:endParaRPr lang="pt-BR" sz="1100">
              <a:solidFill>
                <a:schemeClr val="tx1">
                  <a:lumMod val="50000"/>
                  <a:lumOff val="50000"/>
                </a:schemeClr>
              </a:solidFill>
            </a:endParaRPr>
          </a:p>
        </p:txBody>
      </p:sp>
    </p:spTree>
    <p:extLst>
      <p:ext uri="{BB962C8B-B14F-4D97-AF65-F5344CB8AC3E}">
        <p14:creationId xmlns:p14="http://schemas.microsoft.com/office/powerpoint/2010/main" val="39097964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53377B-2C49-4E2E-984C-3915122306CF}"/>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510DA328-3729-4E01-8D59-47B5834CDBA0}"/>
              </a:ext>
            </a:extLst>
          </p:cNvPr>
          <p:cNvSpPr>
            <a:spLocks noGrp="1"/>
          </p:cNvSpPr>
          <p:nvPr>
            <p:ph type="sldNum" sz="quarter" idx="12"/>
          </p:nvPr>
        </p:nvSpPr>
        <p:spPr/>
        <p:txBody>
          <a:bodyPr/>
          <a:lstStyle/>
          <a:p>
            <a:fld id="{DF25A8D9-0F96-4EA7-B12F-FB0D539BE725}" type="slidenum">
              <a:rPr lang="pt-BR" smtClean="0"/>
              <a:t>115</a:t>
            </a:fld>
            <a:endParaRPr lang="pt-BR"/>
          </a:p>
        </p:txBody>
      </p:sp>
      <p:graphicFrame>
        <p:nvGraphicFramePr>
          <p:cNvPr id="2" name="Table 1">
            <a:extLst>
              <a:ext uri="{FF2B5EF4-FFF2-40B4-BE49-F238E27FC236}">
                <a16:creationId xmlns:a16="http://schemas.microsoft.com/office/drawing/2014/main" id="{F5B405A0-2ADB-4786-962C-84A165D6330D}"/>
              </a:ext>
            </a:extLst>
          </p:cNvPr>
          <p:cNvGraphicFramePr>
            <a:graphicFrameLocks noGrp="1"/>
          </p:cNvGraphicFramePr>
          <p:nvPr>
            <p:extLst>
              <p:ext uri="{D42A27DB-BD31-4B8C-83A1-F6EECF244321}">
                <p14:modId xmlns:p14="http://schemas.microsoft.com/office/powerpoint/2010/main" val="3641538436"/>
              </p:ext>
            </p:extLst>
          </p:nvPr>
        </p:nvGraphicFramePr>
        <p:xfrm>
          <a:off x="482886" y="208444"/>
          <a:ext cx="11414588" cy="6043930"/>
        </p:xfrm>
        <a:graphic>
          <a:graphicData uri="http://schemas.openxmlformats.org/drawingml/2006/table">
            <a:tbl>
              <a:tblPr>
                <a:tableStyleId>{5C22544A-7EE6-4342-B048-85BDC9FD1C3A}</a:tableStyleId>
              </a:tblPr>
              <a:tblGrid>
                <a:gridCol w="11414588">
                  <a:extLst>
                    <a:ext uri="{9D8B030D-6E8A-4147-A177-3AD203B41FA5}">
                      <a16:colId xmlns:a16="http://schemas.microsoft.com/office/drawing/2014/main" val="343663111"/>
                    </a:ext>
                  </a:extLst>
                </a:gridCol>
              </a:tblGrid>
              <a:tr h="238562">
                <a:tc>
                  <a:txBody>
                    <a:bodyPr/>
                    <a:lstStyle/>
                    <a:p>
                      <a:pPr algn="ctr" fontAlgn="t"/>
                      <a:r>
                        <a:rPr lang="pt-BR" sz="2800" b="1" u="none" strike="noStrike" dirty="0">
                          <a:solidFill>
                            <a:schemeClr val="bg1"/>
                          </a:solidFill>
                          <a:effectLst/>
                          <a:latin typeface="Times New Roman" panose="02020603050405020304" pitchFamily="18" charset="0"/>
                          <a:cs typeface="Times New Roman" panose="02020603050405020304" pitchFamily="18" charset="0"/>
                        </a:rPr>
                        <a:t>Informações de identificação do evento.</a:t>
                      </a:r>
                      <a:endParaRPr lang="pt-BR" sz="2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solidFill>
                      <a:srgbClr val="0070C0"/>
                    </a:solidFill>
                  </a:tcPr>
                </a:tc>
                <a:extLst>
                  <a:ext uri="{0D108BD9-81ED-4DB2-BD59-A6C34878D82A}">
                    <a16:rowId xmlns:a16="http://schemas.microsoft.com/office/drawing/2014/main" val="2165365325"/>
                  </a:ext>
                </a:extLst>
              </a:tr>
              <a:tr h="230335">
                <a:tc>
                  <a:txBody>
                    <a:bodyPr/>
                    <a:lstStyle/>
                    <a:p>
                      <a:pPr algn="l" fontAlgn="t"/>
                      <a:r>
                        <a:rPr lang="pt-BR" sz="2800" u="none" strike="noStrike" dirty="0">
                          <a:effectLst/>
                          <a:latin typeface="Times New Roman" panose="02020603050405020304" pitchFamily="18" charset="0"/>
                          <a:cs typeface="Times New Roman" panose="02020603050405020304" pitchFamily="18" charset="0"/>
                        </a:rPr>
                        <a:t>Indicativo de período de apuração.</a:t>
                      </a:r>
                      <a:endParaRPr lang="pt-BR" sz="28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solidFill>
                      <a:schemeClr val="bg1">
                        <a:lumMod val="85000"/>
                      </a:schemeClr>
                    </a:solidFill>
                  </a:tcPr>
                </a:tc>
                <a:extLst>
                  <a:ext uri="{0D108BD9-81ED-4DB2-BD59-A6C34878D82A}">
                    <a16:rowId xmlns:a16="http://schemas.microsoft.com/office/drawing/2014/main" val="867410078"/>
                  </a:ext>
                </a:extLst>
              </a:tr>
              <a:tr h="230335">
                <a:tc>
                  <a:txBody>
                    <a:bodyPr/>
                    <a:lstStyle/>
                    <a:p>
                      <a:pPr algn="ctr" fontAlgn="t"/>
                      <a:r>
                        <a:rPr lang="pt-BR" sz="2800" u="none" strike="noStrike" dirty="0">
                          <a:effectLst/>
                          <a:latin typeface="Times New Roman" panose="02020603050405020304" pitchFamily="18" charset="0"/>
                          <a:cs typeface="Times New Roman" panose="02020603050405020304" pitchFamily="18" charset="0"/>
                        </a:rPr>
                        <a:t>1 - Mensal –AAAA-MM</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solidFill>
                      <a:schemeClr val="bg1"/>
                    </a:solidFill>
                  </a:tcPr>
                </a:tc>
                <a:extLst>
                  <a:ext uri="{0D108BD9-81ED-4DB2-BD59-A6C34878D82A}">
                    <a16:rowId xmlns:a16="http://schemas.microsoft.com/office/drawing/2014/main" val="3837391583"/>
                  </a:ext>
                </a:extLst>
              </a:tr>
              <a:tr h="238562">
                <a:tc>
                  <a:txBody>
                    <a:bodyPr/>
                    <a:lstStyle/>
                    <a:p>
                      <a:pPr algn="ctr" fontAlgn="t"/>
                      <a:r>
                        <a:rPr lang="pt-BR" sz="2800" u="none" strike="noStrike" dirty="0">
                          <a:effectLst/>
                          <a:latin typeface="Times New Roman" panose="02020603050405020304" pitchFamily="18" charset="0"/>
                          <a:cs typeface="Times New Roman" panose="02020603050405020304" pitchFamily="18" charset="0"/>
                        </a:rPr>
                        <a:t>2 - Anual (13° salário)</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solidFill>
                      <a:schemeClr val="bg1"/>
                    </a:solidFill>
                  </a:tcPr>
                </a:tc>
                <a:extLst>
                  <a:ext uri="{0D108BD9-81ED-4DB2-BD59-A6C34878D82A}">
                    <a16:rowId xmlns:a16="http://schemas.microsoft.com/office/drawing/2014/main" val="252105857"/>
                  </a:ext>
                </a:extLst>
              </a:tr>
              <a:tr h="468897">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Validação: Deve ser um mês/ano ou ano válido, igual ou posterior ao início da obrigatoriedade dos eventos periódicos para o empregador.</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277362169"/>
                  </a:ext>
                </a:extLst>
              </a:tr>
              <a:tr h="230335">
                <a:tc>
                  <a:txBody>
                    <a:bodyPr/>
                    <a:lstStyle/>
                    <a:p>
                      <a:pPr algn="l" fontAlgn="ctr"/>
                      <a:r>
                        <a:rPr lang="pt-BR" sz="2800" u="none" strike="noStrike" dirty="0">
                          <a:effectLst/>
                          <a:latin typeface="Times New Roman" panose="02020603050405020304" pitchFamily="18" charset="0"/>
                          <a:cs typeface="Times New Roman" panose="02020603050405020304" pitchFamily="18" charset="0"/>
                        </a:rPr>
                        <a:t>Indicativo do tipo de guia.</a:t>
                      </a:r>
                      <a:endParaRPr lang="pt-BR" sz="28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2036197319"/>
                  </a:ext>
                </a:extLst>
              </a:tr>
              <a:tr h="230335">
                <a:tc>
                  <a:txBody>
                    <a:bodyPr/>
                    <a:lstStyle/>
                    <a:p>
                      <a:pPr algn="l" fontAlgn="ctr"/>
                      <a:r>
                        <a:rPr lang="pt-BR" sz="2800" u="none" strike="noStrike" dirty="0">
                          <a:effectLst/>
                          <a:latin typeface="Times New Roman" panose="02020603050405020304" pitchFamily="18" charset="0"/>
                          <a:cs typeface="Times New Roman" panose="02020603050405020304" pitchFamily="18" charset="0"/>
                        </a:rPr>
                        <a:t>1 - Documento de Arrecadação do eSocial - DAE</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228584811"/>
                  </a:ext>
                </a:extLst>
              </a:tr>
              <a:tr h="230335">
                <a:tc>
                  <a:txBody>
                    <a:bodyPr/>
                    <a:lstStyle/>
                    <a:p>
                      <a:pPr algn="ctr" fontAlgn="ctr"/>
                      <a:r>
                        <a:rPr lang="pt-BR" sz="2800" b="1" u="none" strike="noStrike" dirty="0">
                          <a:solidFill>
                            <a:schemeClr val="bg1"/>
                          </a:solidFill>
                          <a:effectLst/>
                          <a:latin typeface="Times New Roman" panose="02020603050405020304" pitchFamily="18" charset="0"/>
                          <a:cs typeface="Times New Roman" panose="02020603050405020304" pitchFamily="18" charset="0"/>
                        </a:rPr>
                        <a:t>Informações de identificação do empregador.</a:t>
                      </a:r>
                      <a:endParaRPr lang="pt-BR" sz="2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ctr">
                    <a:solidFill>
                      <a:srgbClr val="0070C0"/>
                    </a:solidFill>
                  </a:tcPr>
                </a:tc>
                <a:extLst>
                  <a:ext uri="{0D108BD9-81ED-4DB2-BD59-A6C34878D82A}">
                    <a16:rowId xmlns:a16="http://schemas.microsoft.com/office/drawing/2014/main" val="977391321"/>
                  </a:ext>
                </a:extLst>
              </a:tr>
              <a:tr h="230335">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1 - CNPJ</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924401339"/>
                  </a:ext>
                </a:extLst>
              </a:tr>
              <a:tr h="238562">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2 - CPF</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324008592"/>
                  </a:ext>
                </a:extLst>
              </a:tr>
              <a:tr h="460671">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Informar o número de inscrição do contribuinte de acordo com o tipo de inscrição indicado no campo ideEmpregador/tpInsc e conforme informado em S-1000.</a:t>
                      </a:r>
                      <a:endParaRPr lang="pt-BR"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919092589"/>
                  </a:ext>
                </a:extLst>
              </a:tr>
            </a:tbl>
          </a:graphicData>
        </a:graphic>
      </p:graphicFrame>
    </p:spTree>
    <p:extLst>
      <p:ext uri="{BB962C8B-B14F-4D97-AF65-F5344CB8AC3E}">
        <p14:creationId xmlns:p14="http://schemas.microsoft.com/office/powerpoint/2010/main" val="10306540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53377B-2C49-4E2E-984C-3915122306CF}"/>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510DA328-3729-4E01-8D59-47B5834CDBA0}"/>
              </a:ext>
            </a:extLst>
          </p:cNvPr>
          <p:cNvSpPr>
            <a:spLocks noGrp="1"/>
          </p:cNvSpPr>
          <p:nvPr>
            <p:ph type="sldNum" sz="quarter" idx="12"/>
          </p:nvPr>
        </p:nvSpPr>
        <p:spPr/>
        <p:txBody>
          <a:bodyPr/>
          <a:lstStyle/>
          <a:p>
            <a:fld id="{DF25A8D9-0F96-4EA7-B12F-FB0D539BE725}" type="slidenum">
              <a:rPr lang="pt-BR" smtClean="0"/>
              <a:t>116</a:t>
            </a:fld>
            <a:endParaRPr lang="pt-BR"/>
          </a:p>
        </p:txBody>
      </p:sp>
      <p:graphicFrame>
        <p:nvGraphicFramePr>
          <p:cNvPr id="2" name="Table 1">
            <a:extLst>
              <a:ext uri="{FF2B5EF4-FFF2-40B4-BE49-F238E27FC236}">
                <a16:creationId xmlns:a16="http://schemas.microsoft.com/office/drawing/2014/main" id="{5180A54F-9023-4178-9C45-BDAFC08CF9F3}"/>
              </a:ext>
            </a:extLst>
          </p:cNvPr>
          <p:cNvGraphicFramePr>
            <a:graphicFrameLocks noGrp="1"/>
          </p:cNvGraphicFramePr>
          <p:nvPr>
            <p:extLst>
              <p:ext uri="{D42A27DB-BD31-4B8C-83A1-F6EECF244321}">
                <p14:modId xmlns:p14="http://schemas.microsoft.com/office/powerpoint/2010/main" val="793160565"/>
              </p:ext>
            </p:extLst>
          </p:nvPr>
        </p:nvGraphicFramePr>
        <p:xfrm>
          <a:off x="200722" y="136525"/>
          <a:ext cx="11753385" cy="6619098"/>
        </p:xfrm>
        <a:graphic>
          <a:graphicData uri="http://schemas.openxmlformats.org/drawingml/2006/table">
            <a:tbl>
              <a:tblPr>
                <a:tableStyleId>{5C22544A-7EE6-4342-B048-85BDC9FD1C3A}</a:tableStyleId>
              </a:tblPr>
              <a:tblGrid>
                <a:gridCol w="11753385">
                  <a:extLst>
                    <a:ext uri="{9D8B030D-6E8A-4147-A177-3AD203B41FA5}">
                      <a16:colId xmlns:a16="http://schemas.microsoft.com/office/drawing/2014/main" val="2531408183"/>
                    </a:ext>
                  </a:extLst>
                </a:gridCol>
              </a:tblGrid>
              <a:tr h="357887">
                <a:tc>
                  <a:txBody>
                    <a:bodyPr/>
                    <a:lstStyle/>
                    <a:p>
                      <a:pPr algn="ctr" fontAlgn="ctr"/>
                      <a:r>
                        <a:rPr lang="pt-BR" sz="2800" b="1" u="none" strike="noStrike" dirty="0">
                          <a:solidFill>
                            <a:schemeClr val="bg1"/>
                          </a:solidFill>
                          <a:effectLst/>
                          <a:latin typeface="Times New Roman" panose="02020603050405020304" pitchFamily="18" charset="0"/>
                          <a:cs typeface="Times New Roman" panose="02020603050405020304" pitchFamily="18" charset="0"/>
                        </a:rPr>
                        <a:t>Informações do fechamento.</a:t>
                      </a:r>
                      <a:endParaRPr lang="pt-BR" sz="2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ctr">
                    <a:solidFill>
                      <a:srgbClr val="0070C0"/>
                    </a:solidFill>
                  </a:tcPr>
                </a:tc>
                <a:extLst>
                  <a:ext uri="{0D108BD9-81ED-4DB2-BD59-A6C34878D82A}">
                    <a16:rowId xmlns:a16="http://schemas.microsoft.com/office/drawing/2014/main" val="1835871063"/>
                  </a:ext>
                </a:extLst>
              </a:tr>
              <a:tr h="866555">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Possui informações relativas a remuneração de trabalhadores ou provento/pensão de beneficiários no período de apuração?</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672886905"/>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898782033"/>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260998330"/>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Possui informações de comercialização de produção -  S 1260</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982368235"/>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416768347"/>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782158276"/>
                  </a:ext>
                </a:extLst>
              </a:tr>
              <a:tr h="738981">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Contratou, por intermédio de sindicato, serviços de trabalhadores avulsos não portuários?</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2657426752"/>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50029418"/>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989647621"/>
                  </a:ext>
                </a:extLst>
              </a:tr>
              <a:tr h="1288990">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Possui informações de desoneração de folha de pagamento ou, sendo empresa enquadrada no Simples, possui informações sobre a receita obtida em atividades cuja contribuição previdenciária incidente sobre a folha de pagamento é concomitantemente substituída e não substituída?</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424741791"/>
                  </a:ext>
                </a:extLst>
              </a:tr>
              <a:tr h="296889">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991571552"/>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748584645"/>
                  </a:ext>
                </a:extLst>
              </a:tr>
            </a:tbl>
          </a:graphicData>
        </a:graphic>
      </p:graphicFrame>
    </p:spTree>
    <p:extLst>
      <p:ext uri="{BB962C8B-B14F-4D97-AF65-F5344CB8AC3E}">
        <p14:creationId xmlns:p14="http://schemas.microsoft.com/office/powerpoint/2010/main" val="30574049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8985069" cy="911882"/>
          </a:xfr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3200" b="1" dirty="0">
                <a:solidFill>
                  <a:schemeClr val="bg1"/>
                </a:solidFill>
              </a:rPr>
              <a:t>Contribuição – Base de cálculo</a:t>
            </a:r>
          </a:p>
        </p:txBody>
      </p:sp>
      <p:sp>
        <p:nvSpPr>
          <p:cNvPr id="4" name="Footer Placeholder 3"/>
          <p:cNvSpPr>
            <a:spLocks noGrp="1"/>
          </p:cNvSpPr>
          <p:nvPr>
            <p:ph type="ftr" sz="quarter" idx="11"/>
          </p:nvPr>
        </p:nvSpPr>
        <p:spPr/>
        <p:txBody>
          <a:bodyPr/>
          <a:lstStyle/>
          <a:p>
            <a:r>
              <a:rPr lang="it-IT">
                <a:solidFill>
                  <a:srgbClr val="002060"/>
                </a:solidFill>
              </a:rPr>
              <a:t>eraldo consorte -  econsort@gmail.com</a:t>
            </a:r>
            <a:endParaRPr lang="pt-BR"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55094764"/>
              </p:ext>
            </p:extLst>
          </p:nvPr>
        </p:nvGraphicFramePr>
        <p:xfrm>
          <a:off x="838200" y="1580606"/>
          <a:ext cx="10515600" cy="459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F25A8D9-0F96-4EA7-B12F-FB0D539BE725}" type="slidenum">
              <a:rPr lang="pt-BR" smtClean="0"/>
              <a:t>117</a:t>
            </a:fld>
            <a:endParaRPr lang="pt-B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571" y="5360250"/>
            <a:ext cx="1849280" cy="1178662"/>
          </a:xfrm>
          <a:prstGeom prst="rect">
            <a:avLst/>
          </a:prstGeom>
        </p:spPr>
      </p:pic>
    </p:spTree>
    <p:extLst>
      <p:ext uri="{BB962C8B-B14F-4D97-AF65-F5344CB8AC3E}">
        <p14:creationId xmlns:p14="http://schemas.microsoft.com/office/powerpoint/2010/main" val="10075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 uri="{C183D7F6-B498-43B3-948B-1728B52AA6E4}">
                <adec:decorative xmlns:adec="http://schemas.microsoft.com/office/drawing/2017/decorative" val="1"/>
              </a:ext>
            </a:extLst>
          </p:cNvPr>
          <p:cNvSpPr/>
          <p:nvPr/>
        </p:nvSpPr>
        <p:spPr>
          <a:xfrm>
            <a:off x="11607800" y="0"/>
            <a:ext cx="584200" cy="584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78E9E76-0170-4D84-BCC3-07E8CC1CF330}"/>
              </a:ext>
              <a:ext uri="{C183D7F6-B498-43B3-948B-1728B52AA6E4}">
                <adec:decorative xmlns:adec="http://schemas.microsoft.com/office/drawing/2017/decorative" val="1"/>
              </a:ext>
            </a:extLst>
          </p:cNvPr>
          <p:cNvSpPr/>
          <p:nvPr/>
        </p:nvSpPr>
        <p:spPr>
          <a:xfrm>
            <a:off x="0" y="6273800"/>
            <a:ext cx="5842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1A4CD4B-F87F-4BE9-AEF5-4E68C5D5552F}"/>
              </a:ext>
            </a:extLst>
          </p:cNvPr>
          <p:cNvSpPr>
            <a:spLocks noGrp="1"/>
          </p:cNvSpPr>
          <p:nvPr>
            <p:ph type="dt" sz="half" idx="10"/>
          </p:nvPr>
        </p:nvSpPr>
        <p:spPr/>
        <p:txBody>
          <a:bodyPr/>
          <a:lstStyle/>
          <a:p>
            <a:fld id="{75C75738-883E-4D82-874A-987559CF11A8}" type="datetime1">
              <a:rPr lang="en-US" smtClean="0"/>
              <a:t>10/26/2021</a:t>
            </a:fld>
            <a:endParaRPr lang="en-US" dirty="0"/>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t>118</a:t>
            </a:fld>
            <a:endParaRPr lang="en-US" dirty="0"/>
          </a:p>
        </p:txBody>
      </p:sp>
      <p:sp>
        <p:nvSpPr>
          <p:cNvPr id="7" name="Title 6" hidden="1">
            <a:extLst>
              <a:ext uri="{FF2B5EF4-FFF2-40B4-BE49-F238E27FC236}">
                <a16:creationId xmlns:a16="http://schemas.microsoft.com/office/drawing/2014/main" id="{9B326F38-4E3F-467E-B912-22D5333F4202}"/>
              </a:ext>
            </a:extLst>
          </p:cNvPr>
          <p:cNvSpPr>
            <a:spLocks noGrp="1"/>
          </p:cNvSpPr>
          <p:nvPr>
            <p:ph type="title" idx="4294967295"/>
          </p:nvPr>
        </p:nvSpPr>
        <p:spPr>
          <a:xfrm>
            <a:off x="0" y="365125"/>
            <a:ext cx="10515600" cy="1325563"/>
          </a:xfrm>
        </p:spPr>
        <p:txBody>
          <a:bodyPr/>
          <a:lstStyle/>
          <a:p>
            <a:r>
              <a:rPr lang="en-US" dirty="0"/>
              <a:t>Balanced scorecard slide 2</a:t>
            </a:r>
          </a:p>
        </p:txBody>
      </p:sp>
      <p:sp>
        <p:nvSpPr>
          <p:cNvPr id="13" name="TextBox 12">
            <a:extLst>
              <a:ext uri="{FF2B5EF4-FFF2-40B4-BE49-F238E27FC236}">
                <a16:creationId xmlns:a16="http://schemas.microsoft.com/office/drawing/2014/main" id="{63C92C2E-8888-42AB-A36D-D6F2B362B0CD}"/>
              </a:ext>
            </a:extLst>
          </p:cNvPr>
          <p:cNvSpPr txBox="1"/>
          <p:nvPr/>
        </p:nvSpPr>
        <p:spPr>
          <a:xfrm>
            <a:off x="1463904" y="230545"/>
            <a:ext cx="9264193" cy="615553"/>
          </a:xfrm>
          <a:prstGeom prst="rect">
            <a:avLst/>
          </a:prstGeom>
          <a:noFill/>
        </p:spPr>
        <p:txBody>
          <a:bodyPr wrap="square" lIns="0" tIns="0" rIns="0" bIns="0" rtlCol="0" anchor="ctr">
            <a:spAutoFit/>
          </a:bodyPr>
          <a:lstStyle/>
          <a:p>
            <a:pPr algn="ctr"/>
            <a:r>
              <a:rPr lang="en-US" sz="4000" b="1" dirty="0">
                <a:solidFill>
                  <a:srgbClr val="0070C0"/>
                </a:solidFill>
                <a:latin typeface="+mj-lt"/>
              </a:rPr>
              <a:t>IMPACTOS e DESAFIOS </a:t>
            </a:r>
            <a:endParaRPr lang="en-US" sz="4000" dirty="0">
              <a:solidFill>
                <a:srgbClr val="0070C0"/>
              </a:solidFill>
              <a:latin typeface="+mj-lt"/>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1231071" y="902381"/>
            <a:ext cx="9264192" cy="923330"/>
          </a:xfrm>
          <a:prstGeom prst="rect">
            <a:avLst/>
          </a:prstGeom>
          <a:noFill/>
        </p:spPr>
        <p:txBody>
          <a:bodyPr wrap="square" lIns="0" tIns="0" rIns="0" bIns="0" rtlCol="0">
            <a:spAutoFit/>
          </a:bodyPr>
          <a:lstStyle/>
          <a:p>
            <a:pPr algn="ctr"/>
            <a:r>
              <a:rPr lang="pt-BR" sz="2000" b="1" dirty="0">
                <a:latin typeface="+mj-lt"/>
              </a:rPr>
              <a:t>O eSocial reduzirá a burocracia, mas aumentará a responsabilidade das empresas no envio de informações. Grandes ajustes e ações de mitigações e compliance em suas equipes de gestão devem acontecer</a:t>
            </a:r>
            <a:endParaRPr lang="en-US" sz="2000" b="1" dirty="0">
              <a:latin typeface="+mj-lt"/>
            </a:endParaRPr>
          </a:p>
        </p:txBody>
      </p:sp>
      <p:grpSp>
        <p:nvGrpSpPr>
          <p:cNvPr id="23" name="Group 22">
            <a:extLst>
              <a:ext uri="{FF2B5EF4-FFF2-40B4-BE49-F238E27FC236}">
                <a16:creationId xmlns:a16="http://schemas.microsoft.com/office/drawing/2014/main" id="{7C25CC7E-9659-4033-AF7E-F4036E3423C9}"/>
              </a:ext>
              <a:ext uri="{C183D7F6-B498-43B3-948B-1728B52AA6E4}">
                <adec:decorative xmlns:adec="http://schemas.microsoft.com/office/drawing/2017/decorative" val="1"/>
              </a:ext>
            </a:extLst>
          </p:cNvPr>
          <p:cNvGrpSpPr/>
          <p:nvPr/>
        </p:nvGrpSpPr>
        <p:grpSpPr>
          <a:xfrm>
            <a:off x="4216400" y="2008772"/>
            <a:ext cx="3759200" cy="3758138"/>
            <a:chOff x="5540375" y="2870200"/>
            <a:chExt cx="1078219" cy="1077914"/>
          </a:xfrm>
          <a:solidFill>
            <a:schemeClr val="bg2"/>
          </a:solidFill>
        </p:grpSpPr>
        <p:sp>
          <p:nvSpPr>
            <p:cNvPr id="19" name="Freeform 5">
              <a:extLst>
                <a:ext uri="{FF2B5EF4-FFF2-40B4-BE49-F238E27FC236}">
                  <a16:creationId xmlns:a16="http://schemas.microsoft.com/office/drawing/2014/main" id="{91B12C34-F8FA-4B08-9D46-F5EA12FABE86}"/>
                </a:ext>
              </a:extLst>
            </p:cNvPr>
            <p:cNvSpPr>
              <a:spLocks/>
            </p:cNvSpPr>
            <p:nvPr/>
          </p:nvSpPr>
          <p:spPr bwMode="auto">
            <a:xfrm>
              <a:off x="5540376" y="3429001"/>
              <a:ext cx="515938" cy="519113"/>
            </a:xfrm>
            <a:custGeom>
              <a:avLst/>
              <a:gdLst>
                <a:gd name="T0" fmla="*/ 172 w 172"/>
                <a:gd name="T1" fmla="*/ 90 h 173"/>
                <a:gd name="T2" fmla="*/ 172 w 172"/>
                <a:gd name="T3" fmla="*/ 173 h 173"/>
                <a:gd name="T4" fmla="*/ 0 w 172"/>
                <a:gd name="T5" fmla="*/ 0 h 173"/>
                <a:gd name="T6" fmla="*/ 82 w 172"/>
                <a:gd name="T7" fmla="*/ 0 h 173"/>
                <a:gd name="T8" fmla="*/ 172 w 172"/>
                <a:gd name="T9" fmla="*/ 90 h 173"/>
              </a:gdLst>
              <a:ahLst/>
              <a:cxnLst>
                <a:cxn ang="0">
                  <a:pos x="T0" y="T1"/>
                </a:cxn>
                <a:cxn ang="0">
                  <a:pos x="T2" y="T3"/>
                </a:cxn>
                <a:cxn ang="0">
                  <a:pos x="T4" y="T5"/>
                </a:cxn>
                <a:cxn ang="0">
                  <a:pos x="T6" y="T7"/>
                </a:cxn>
                <a:cxn ang="0">
                  <a:pos x="T8" y="T9"/>
                </a:cxn>
              </a:cxnLst>
              <a:rect l="0" t="0" r="r" b="b"/>
              <a:pathLst>
                <a:path w="172" h="173">
                  <a:moveTo>
                    <a:pt x="172" y="90"/>
                  </a:moveTo>
                  <a:cubicBezTo>
                    <a:pt x="172" y="173"/>
                    <a:pt x="172" y="173"/>
                    <a:pt x="172" y="173"/>
                  </a:cubicBezTo>
                  <a:cubicBezTo>
                    <a:pt x="80" y="166"/>
                    <a:pt x="6" y="93"/>
                    <a:pt x="0" y="0"/>
                  </a:cubicBezTo>
                  <a:cubicBezTo>
                    <a:pt x="82" y="0"/>
                    <a:pt x="82" y="0"/>
                    <a:pt x="82" y="0"/>
                  </a:cubicBezTo>
                  <a:cubicBezTo>
                    <a:pt x="88" y="47"/>
                    <a:pt x="125" y="84"/>
                    <a:pt x="17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C6E57602-3060-43F3-8678-84886548F349}"/>
                </a:ext>
              </a:extLst>
            </p:cNvPr>
            <p:cNvSpPr>
              <a:spLocks/>
            </p:cNvSpPr>
            <p:nvPr/>
          </p:nvSpPr>
          <p:spPr bwMode="auto">
            <a:xfrm>
              <a:off x="6097894" y="3429001"/>
              <a:ext cx="520700" cy="519113"/>
            </a:xfrm>
            <a:custGeom>
              <a:avLst/>
              <a:gdLst>
                <a:gd name="T0" fmla="*/ 90 w 173"/>
                <a:gd name="T1" fmla="*/ 0 h 173"/>
                <a:gd name="T2" fmla="*/ 173 w 173"/>
                <a:gd name="T3" fmla="*/ 0 h 173"/>
                <a:gd name="T4" fmla="*/ 0 w 173"/>
                <a:gd name="T5" fmla="*/ 173 h 173"/>
                <a:gd name="T6" fmla="*/ 0 w 173"/>
                <a:gd name="T7" fmla="*/ 90 h 173"/>
                <a:gd name="T8" fmla="*/ 90 w 173"/>
                <a:gd name="T9" fmla="*/ 0 h 173"/>
              </a:gdLst>
              <a:ahLst/>
              <a:cxnLst>
                <a:cxn ang="0">
                  <a:pos x="T0" y="T1"/>
                </a:cxn>
                <a:cxn ang="0">
                  <a:pos x="T2" y="T3"/>
                </a:cxn>
                <a:cxn ang="0">
                  <a:pos x="T4" y="T5"/>
                </a:cxn>
                <a:cxn ang="0">
                  <a:pos x="T6" y="T7"/>
                </a:cxn>
                <a:cxn ang="0">
                  <a:pos x="T8" y="T9"/>
                </a:cxn>
              </a:cxnLst>
              <a:rect l="0" t="0" r="r" b="b"/>
              <a:pathLst>
                <a:path w="173" h="173">
                  <a:moveTo>
                    <a:pt x="90" y="0"/>
                  </a:moveTo>
                  <a:cubicBezTo>
                    <a:pt x="173" y="0"/>
                    <a:pt x="173" y="0"/>
                    <a:pt x="173" y="0"/>
                  </a:cubicBezTo>
                  <a:cubicBezTo>
                    <a:pt x="166" y="93"/>
                    <a:pt x="92" y="166"/>
                    <a:pt x="0" y="173"/>
                  </a:cubicBezTo>
                  <a:cubicBezTo>
                    <a:pt x="0" y="90"/>
                    <a:pt x="0" y="90"/>
                    <a:pt x="0" y="90"/>
                  </a:cubicBezTo>
                  <a:cubicBezTo>
                    <a:pt x="47" y="84"/>
                    <a:pt x="84" y="47"/>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id="{2252E87A-6A81-40D1-9461-95D5224F0B31}"/>
                </a:ext>
              </a:extLst>
            </p:cNvPr>
            <p:cNvSpPr>
              <a:spLocks/>
            </p:cNvSpPr>
            <p:nvPr/>
          </p:nvSpPr>
          <p:spPr bwMode="auto">
            <a:xfrm>
              <a:off x="6097894" y="2870200"/>
              <a:ext cx="520700" cy="515938"/>
            </a:xfrm>
            <a:custGeom>
              <a:avLst/>
              <a:gdLst>
                <a:gd name="T0" fmla="*/ 0 w 173"/>
                <a:gd name="T1" fmla="*/ 82 h 172"/>
                <a:gd name="T2" fmla="*/ 0 w 173"/>
                <a:gd name="T3" fmla="*/ 0 h 172"/>
                <a:gd name="T4" fmla="*/ 173 w 173"/>
                <a:gd name="T5" fmla="*/ 172 h 172"/>
                <a:gd name="T6" fmla="*/ 90 w 173"/>
                <a:gd name="T7" fmla="*/ 172 h 172"/>
                <a:gd name="T8" fmla="*/ 0 w 173"/>
                <a:gd name="T9" fmla="*/ 82 h 172"/>
              </a:gdLst>
              <a:ahLst/>
              <a:cxnLst>
                <a:cxn ang="0">
                  <a:pos x="T0" y="T1"/>
                </a:cxn>
                <a:cxn ang="0">
                  <a:pos x="T2" y="T3"/>
                </a:cxn>
                <a:cxn ang="0">
                  <a:pos x="T4" y="T5"/>
                </a:cxn>
                <a:cxn ang="0">
                  <a:pos x="T6" y="T7"/>
                </a:cxn>
                <a:cxn ang="0">
                  <a:pos x="T8" y="T9"/>
                </a:cxn>
              </a:cxnLst>
              <a:rect l="0" t="0" r="r" b="b"/>
              <a:pathLst>
                <a:path w="173" h="172">
                  <a:moveTo>
                    <a:pt x="0" y="82"/>
                  </a:moveTo>
                  <a:cubicBezTo>
                    <a:pt x="0" y="0"/>
                    <a:pt x="0" y="0"/>
                    <a:pt x="0" y="0"/>
                  </a:cubicBezTo>
                  <a:cubicBezTo>
                    <a:pt x="92" y="7"/>
                    <a:pt x="166" y="80"/>
                    <a:pt x="173" y="172"/>
                  </a:cubicBezTo>
                  <a:cubicBezTo>
                    <a:pt x="90" y="172"/>
                    <a:pt x="90" y="172"/>
                    <a:pt x="90" y="172"/>
                  </a:cubicBezTo>
                  <a:cubicBezTo>
                    <a:pt x="84" y="126"/>
                    <a:pt x="47" y="88"/>
                    <a:pt x="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
              <a:extLst>
                <a:ext uri="{FF2B5EF4-FFF2-40B4-BE49-F238E27FC236}">
                  <a16:creationId xmlns:a16="http://schemas.microsoft.com/office/drawing/2014/main" id="{ADBD0F45-41D0-4808-9E29-70A3C395B791}"/>
                </a:ext>
              </a:extLst>
            </p:cNvPr>
            <p:cNvSpPr>
              <a:spLocks/>
            </p:cNvSpPr>
            <p:nvPr/>
          </p:nvSpPr>
          <p:spPr bwMode="auto">
            <a:xfrm>
              <a:off x="5540375" y="2870200"/>
              <a:ext cx="515938" cy="515938"/>
            </a:xfrm>
            <a:custGeom>
              <a:avLst/>
              <a:gdLst>
                <a:gd name="T0" fmla="*/ 82 w 172"/>
                <a:gd name="T1" fmla="*/ 172 h 172"/>
                <a:gd name="T2" fmla="*/ 0 w 172"/>
                <a:gd name="T3" fmla="*/ 172 h 172"/>
                <a:gd name="T4" fmla="*/ 172 w 172"/>
                <a:gd name="T5" fmla="*/ 0 h 172"/>
                <a:gd name="T6" fmla="*/ 172 w 172"/>
                <a:gd name="T7" fmla="*/ 82 h 172"/>
                <a:gd name="T8" fmla="*/ 82 w 172"/>
                <a:gd name="T9" fmla="*/ 172 h 172"/>
              </a:gdLst>
              <a:ahLst/>
              <a:cxnLst>
                <a:cxn ang="0">
                  <a:pos x="T0" y="T1"/>
                </a:cxn>
                <a:cxn ang="0">
                  <a:pos x="T2" y="T3"/>
                </a:cxn>
                <a:cxn ang="0">
                  <a:pos x="T4" y="T5"/>
                </a:cxn>
                <a:cxn ang="0">
                  <a:pos x="T6" y="T7"/>
                </a:cxn>
                <a:cxn ang="0">
                  <a:pos x="T8" y="T9"/>
                </a:cxn>
              </a:cxnLst>
              <a:rect l="0" t="0" r="r" b="b"/>
              <a:pathLst>
                <a:path w="172" h="172">
                  <a:moveTo>
                    <a:pt x="82" y="172"/>
                  </a:moveTo>
                  <a:cubicBezTo>
                    <a:pt x="0" y="172"/>
                    <a:pt x="0" y="172"/>
                    <a:pt x="0" y="172"/>
                  </a:cubicBezTo>
                  <a:cubicBezTo>
                    <a:pt x="6" y="80"/>
                    <a:pt x="80" y="7"/>
                    <a:pt x="172" y="0"/>
                  </a:cubicBezTo>
                  <a:cubicBezTo>
                    <a:pt x="172" y="82"/>
                    <a:pt x="172" y="82"/>
                    <a:pt x="172" y="82"/>
                  </a:cubicBezTo>
                  <a:cubicBezTo>
                    <a:pt x="125" y="88"/>
                    <a:pt x="88" y="126"/>
                    <a:pt x="82"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4" name="Oval 23">
            <a:extLst>
              <a:ext uri="{FF2B5EF4-FFF2-40B4-BE49-F238E27FC236}">
                <a16:creationId xmlns:a16="http://schemas.microsoft.com/office/drawing/2014/main" id="{D570AF8D-5346-44BD-82DE-4E39FE2807C5}"/>
              </a:ext>
              <a:ext uri="{C183D7F6-B498-43B3-948B-1728B52AA6E4}">
                <adec:decorative xmlns:adec="http://schemas.microsoft.com/office/drawing/2017/decorative" val="1"/>
              </a:ext>
            </a:extLst>
          </p:cNvPr>
          <p:cNvSpPr/>
          <p:nvPr/>
        </p:nvSpPr>
        <p:spPr>
          <a:xfrm>
            <a:off x="6931221" y="2147002"/>
            <a:ext cx="1052680" cy="10526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2050594-ED75-4BD6-9F30-3FF422F2D107}"/>
              </a:ext>
              <a:ext uri="{C183D7F6-B498-43B3-948B-1728B52AA6E4}">
                <adec:decorative xmlns:adec="http://schemas.microsoft.com/office/drawing/2017/decorative" val="1"/>
              </a:ext>
            </a:extLst>
          </p:cNvPr>
          <p:cNvSpPr/>
          <p:nvPr/>
        </p:nvSpPr>
        <p:spPr>
          <a:xfrm>
            <a:off x="4324312" y="2268027"/>
            <a:ext cx="1052680" cy="10526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8342780-6568-4E96-8C62-B4B262CB8969}"/>
              </a:ext>
              <a:ext uri="{C183D7F6-B498-43B3-948B-1728B52AA6E4}">
                <adec:decorative xmlns:adec="http://schemas.microsoft.com/office/drawing/2017/decorative" val="1"/>
              </a:ext>
            </a:extLst>
          </p:cNvPr>
          <p:cNvSpPr/>
          <p:nvPr/>
        </p:nvSpPr>
        <p:spPr>
          <a:xfrm>
            <a:off x="6931221" y="4576001"/>
            <a:ext cx="1052680" cy="10526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42195816-E0EF-4C06-9319-FA2742100C34}"/>
              </a:ext>
              <a:ext uri="{C183D7F6-B498-43B3-948B-1728B52AA6E4}">
                <adec:decorative xmlns:adec="http://schemas.microsoft.com/office/drawing/2017/decorative" val="1"/>
              </a:ext>
            </a:extLst>
          </p:cNvPr>
          <p:cNvSpPr/>
          <p:nvPr/>
        </p:nvSpPr>
        <p:spPr>
          <a:xfrm>
            <a:off x="4208099" y="4576001"/>
            <a:ext cx="1052680" cy="105268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CF8A7EC5-3DC6-491A-B43F-24CA6DEFBE61}"/>
              </a:ext>
              <a:ext uri="{C183D7F6-B498-43B3-948B-1728B52AA6E4}">
                <adec:decorative xmlns:adec="http://schemas.microsoft.com/office/drawing/2017/decorative" val="1"/>
              </a:ext>
            </a:extLst>
          </p:cNvPr>
          <p:cNvGrpSpPr/>
          <p:nvPr/>
        </p:nvGrpSpPr>
        <p:grpSpPr>
          <a:xfrm>
            <a:off x="711318" y="2147002"/>
            <a:ext cx="10769364" cy="3758678"/>
            <a:chOff x="788154" y="2147002"/>
            <a:chExt cx="10769364" cy="3758678"/>
          </a:xfrm>
        </p:grpSpPr>
        <p:grpSp>
          <p:nvGrpSpPr>
            <p:cNvPr id="29" name="Group 28">
              <a:extLst>
                <a:ext uri="{FF2B5EF4-FFF2-40B4-BE49-F238E27FC236}">
                  <a16:creationId xmlns:a16="http://schemas.microsoft.com/office/drawing/2014/main" id="{17632067-409A-4C6C-9C61-655CF362D017}"/>
                </a:ext>
              </a:extLst>
            </p:cNvPr>
            <p:cNvGrpSpPr/>
            <p:nvPr/>
          </p:nvGrpSpPr>
          <p:grpSpPr>
            <a:xfrm>
              <a:off x="8324290" y="2147002"/>
              <a:ext cx="3233228" cy="1066786"/>
              <a:chOff x="8209472" y="2043791"/>
              <a:chExt cx="3233228" cy="1066786"/>
            </a:xfrm>
          </p:grpSpPr>
          <p:sp>
            <p:nvSpPr>
              <p:cNvPr id="30" name="TextBox 29">
                <a:extLst>
                  <a:ext uri="{FF2B5EF4-FFF2-40B4-BE49-F238E27FC236}">
                    <a16:creationId xmlns:a16="http://schemas.microsoft.com/office/drawing/2014/main" id="{1BF6ABAB-99E8-47DB-B0E7-7897C92C3938}"/>
                  </a:ext>
                </a:extLst>
              </p:cNvPr>
              <p:cNvSpPr txBox="1"/>
              <p:nvPr/>
            </p:nvSpPr>
            <p:spPr>
              <a:xfrm>
                <a:off x="8209472" y="2371913"/>
                <a:ext cx="3233228" cy="738664"/>
              </a:xfrm>
              <a:prstGeom prst="rect">
                <a:avLst/>
              </a:prstGeom>
              <a:noFill/>
            </p:spPr>
            <p:txBody>
              <a:bodyPr wrap="square" lIns="0" tIns="0" rIns="0" bIns="0" rtlCol="0">
                <a:spAutoFit/>
              </a:bodyPr>
              <a:lstStyle/>
              <a:p>
                <a:pPr algn="ctr"/>
                <a:r>
                  <a:rPr lang="en-US" sz="1600" dirty="0" err="1"/>
                  <a:t>Comunicação</a:t>
                </a:r>
                <a:r>
                  <a:rPr lang="en-US" sz="1600" dirty="0"/>
                  <a:t> entre as </a:t>
                </a:r>
                <a:r>
                  <a:rPr lang="en-US" sz="1600" dirty="0" err="1"/>
                  <a:t>áreas</a:t>
                </a:r>
                <a:r>
                  <a:rPr lang="en-US" sz="1600" dirty="0"/>
                  <a:t>, RH, </a:t>
                </a:r>
                <a:r>
                  <a:rPr lang="en-US" sz="1600" dirty="0" err="1"/>
                  <a:t>Contabil</a:t>
                </a:r>
                <a:r>
                  <a:rPr lang="en-US" sz="1600" dirty="0"/>
                  <a:t>, Legal e SST entre </a:t>
                </a:r>
                <a:r>
                  <a:rPr lang="en-US" sz="1600" dirty="0" err="1"/>
                  <a:t>outras</a:t>
                </a:r>
                <a:r>
                  <a:rPr lang="en-US" sz="1600" dirty="0"/>
                  <a:t> </a:t>
                </a:r>
                <a:r>
                  <a:rPr lang="en-US" sz="1600" dirty="0" err="1"/>
                  <a:t>áreas</a:t>
                </a:r>
                <a:r>
                  <a:rPr lang="en-US" sz="1600" dirty="0"/>
                  <a:t>. </a:t>
                </a:r>
                <a:r>
                  <a:rPr lang="en-US" sz="1600" dirty="0" err="1"/>
                  <a:t>Melhoria</a:t>
                </a:r>
                <a:r>
                  <a:rPr lang="en-US" sz="1600" dirty="0"/>
                  <a:t> </a:t>
                </a:r>
                <a:r>
                  <a:rPr lang="en-US" sz="1600" dirty="0" err="1"/>
                  <a:t>na</a:t>
                </a:r>
                <a:r>
                  <a:rPr lang="en-US" sz="1600" dirty="0"/>
                  <a:t> </a:t>
                </a:r>
                <a:r>
                  <a:rPr lang="en-US" sz="1600" dirty="0" err="1"/>
                  <a:t>comunicação</a:t>
                </a:r>
                <a:r>
                  <a:rPr lang="en-US" sz="1600" dirty="0"/>
                  <a:t>.</a:t>
                </a:r>
              </a:p>
            </p:txBody>
          </p:sp>
          <p:sp>
            <p:nvSpPr>
              <p:cNvPr id="31" name="TextBox 30">
                <a:extLst>
                  <a:ext uri="{FF2B5EF4-FFF2-40B4-BE49-F238E27FC236}">
                    <a16:creationId xmlns:a16="http://schemas.microsoft.com/office/drawing/2014/main" id="{1A8B7CBA-912D-4B48-A3A6-8510F1ACEF46}"/>
                  </a:ext>
                </a:extLst>
              </p:cNvPr>
              <p:cNvSpPr txBox="1"/>
              <p:nvPr/>
            </p:nvSpPr>
            <p:spPr>
              <a:xfrm>
                <a:off x="8209472" y="2043791"/>
                <a:ext cx="323322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spAutoFit/>
              </a:bodyPr>
              <a:lstStyle/>
              <a:p>
                <a:pPr algn="ctr"/>
                <a:r>
                  <a:rPr lang="en-US" b="1" dirty="0"/>
                  <a:t>INTEGRAÇÃO DEPARTAMETOS</a:t>
                </a:r>
              </a:p>
            </p:txBody>
          </p:sp>
        </p:grpSp>
        <p:grpSp>
          <p:nvGrpSpPr>
            <p:cNvPr id="32" name="Group 31">
              <a:extLst>
                <a:ext uri="{FF2B5EF4-FFF2-40B4-BE49-F238E27FC236}">
                  <a16:creationId xmlns:a16="http://schemas.microsoft.com/office/drawing/2014/main" id="{D704045F-06DF-4855-BAA9-72DBCFFEC77E}"/>
                </a:ext>
              </a:extLst>
            </p:cNvPr>
            <p:cNvGrpSpPr/>
            <p:nvPr/>
          </p:nvGrpSpPr>
          <p:grpSpPr>
            <a:xfrm>
              <a:off x="8324290" y="4120576"/>
              <a:ext cx="3233228" cy="1785104"/>
              <a:chOff x="8324290" y="4120576"/>
              <a:chExt cx="3233228" cy="1785104"/>
            </a:xfrm>
          </p:grpSpPr>
          <p:sp>
            <p:nvSpPr>
              <p:cNvPr id="34" name="TextBox 33">
                <a:extLst>
                  <a:ext uri="{FF2B5EF4-FFF2-40B4-BE49-F238E27FC236}">
                    <a16:creationId xmlns:a16="http://schemas.microsoft.com/office/drawing/2014/main" id="{C843676A-60C6-4359-9F0F-B8AE0300D43B}"/>
                  </a:ext>
                </a:extLst>
              </p:cNvPr>
              <p:cNvSpPr txBox="1"/>
              <p:nvPr/>
            </p:nvSpPr>
            <p:spPr>
              <a:xfrm>
                <a:off x="8324290" y="4120576"/>
                <a:ext cx="3233228" cy="1231106"/>
              </a:xfrm>
              <a:prstGeom prst="rect">
                <a:avLst/>
              </a:prstGeom>
              <a:noFill/>
            </p:spPr>
            <p:txBody>
              <a:bodyPr wrap="square" lIns="0" tIns="0" rIns="0" bIns="0" rtlCol="0">
                <a:spAutoFit/>
              </a:bodyPr>
              <a:lstStyle/>
              <a:p>
                <a:pPr algn="ctr"/>
                <a:r>
                  <a:rPr lang="en-US" sz="1600" dirty="0" err="1"/>
                  <a:t>Treinamento</a:t>
                </a:r>
                <a:r>
                  <a:rPr lang="en-US" sz="1600" dirty="0"/>
                  <a:t> dos </a:t>
                </a:r>
                <a:r>
                  <a:rPr lang="en-US" sz="1600" dirty="0" err="1"/>
                  <a:t>profissionais</a:t>
                </a:r>
                <a:r>
                  <a:rPr lang="en-US" sz="1600" dirty="0"/>
                  <a:t> </a:t>
                </a:r>
                <a:r>
                  <a:rPr lang="en-US" sz="1600" dirty="0" err="1"/>
                  <a:t>envolvidos</a:t>
                </a:r>
                <a:r>
                  <a:rPr lang="en-US" sz="1600" dirty="0"/>
                  <a:t>, </a:t>
                </a:r>
                <a:r>
                  <a:rPr lang="en-US" sz="1600" dirty="0" err="1"/>
                  <a:t>agilidade</a:t>
                </a:r>
                <a:r>
                  <a:rPr lang="en-US" sz="1600" dirty="0"/>
                  <a:t> no </a:t>
                </a:r>
                <a:r>
                  <a:rPr lang="en-US" sz="1600" dirty="0" err="1"/>
                  <a:t>processamento</a:t>
                </a:r>
                <a:r>
                  <a:rPr lang="en-US" sz="1600" dirty="0"/>
                  <a:t> das </a:t>
                </a:r>
                <a:r>
                  <a:rPr lang="en-US" sz="1600" dirty="0" err="1"/>
                  <a:t>informações</a:t>
                </a:r>
                <a:r>
                  <a:rPr lang="en-US" sz="1600" dirty="0"/>
                  <a:t>, </a:t>
                </a:r>
                <a:r>
                  <a:rPr lang="en-US" sz="1600" dirty="0" err="1"/>
                  <a:t>prazo</a:t>
                </a:r>
                <a:r>
                  <a:rPr lang="en-US" sz="1600" dirty="0"/>
                  <a:t> , </a:t>
                </a:r>
                <a:r>
                  <a:rPr lang="en-US" sz="1600" dirty="0" err="1"/>
                  <a:t>interação</a:t>
                </a:r>
                <a:r>
                  <a:rPr lang="en-US" sz="1600" dirty="0"/>
                  <a:t> dos </a:t>
                </a:r>
                <a:r>
                  <a:rPr lang="en-US" sz="1600" dirty="0" err="1"/>
                  <a:t>gestores</a:t>
                </a:r>
                <a:r>
                  <a:rPr lang="en-US" sz="1600" dirty="0"/>
                  <a:t> , </a:t>
                </a:r>
                <a:r>
                  <a:rPr lang="en-US" sz="1600" dirty="0" err="1"/>
                  <a:t>treinamentos</a:t>
                </a:r>
                <a:r>
                  <a:rPr lang="en-US" sz="1600" dirty="0"/>
                  <a:t> , Sistema de TI. </a:t>
                </a:r>
              </a:p>
            </p:txBody>
          </p:sp>
          <p:sp>
            <p:nvSpPr>
              <p:cNvPr id="35" name="TextBox 34">
                <a:extLst>
                  <a:ext uri="{FF2B5EF4-FFF2-40B4-BE49-F238E27FC236}">
                    <a16:creationId xmlns:a16="http://schemas.microsoft.com/office/drawing/2014/main" id="{22B1BDB2-A577-4B8C-86DE-9B1FA359B37E}"/>
                  </a:ext>
                </a:extLst>
              </p:cNvPr>
              <p:cNvSpPr txBox="1"/>
              <p:nvPr/>
            </p:nvSpPr>
            <p:spPr>
              <a:xfrm>
                <a:off x="8324290" y="5351682"/>
                <a:ext cx="3233228" cy="55399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spAutoFit/>
              </a:bodyPr>
              <a:lstStyle/>
              <a:p>
                <a:pPr algn="ctr"/>
                <a:r>
                  <a:rPr lang="en-US" b="1" dirty="0"/>
                  <a:t>QUALIFICAÇÃO DOS PROFISSIONAIS </a:t>
                </a:r>
              </a:p>
            </p:txBody>
          </p:sp>
        </p:grpSp>
        <p:grpSp>
          <p:nvGrpSpPr>
            <p:cNvPr id="37" name="Group 36">
              <a:extLst>
                <a:ext uri="{FF2B5EF4-FFF2-40B4-BE49-F238E27FC236}">
                  <a16:creationId xmlns:a16="http://schemas.microsoft.com/office/drawing/2014/main" id="{A044F10B-8F3E-4EA6-8911-9BACF6193C46}"/>
                </a:ext>
              </a:extLst>
            </p:cNvPr>
            <p:cNvGrpSpPr/>
            <p:nvPr/>
          </p:nvGrpSpPr>
          <p:grpSpPr>
            <a:xfrm>
              <a:off x="788154" y="2147002"/>
              <a:ext cx="3233228" cy="1559228"/>
              <a:chOff x="8209472" y="2043791"/>
              <a:chExt cx="3233228" cy="1559228"/>
            </a:xfrm>
          </p:grpSpPr>
          <p:sp>
            <p:nvSpPr>
              <p:cNvPr id="38" name="TextBox 37">
                <a:extLst>
                  <a:ext uri="{FF2B5EF4-FFF2-40B4-BE49-F238E27FC236}">
                    <a16:creationId xmlns:a16="http://schemas.microsoft.com/office/drawing/2014/main" id="{5E98DE8D-D741-4A2E-A595-F7320F8BE839}"/>
                  </a:ext>
                </a:extLst>
              </p:cNvPr>
              <p:cNvSpPr txBox="1"/>
              <p:nvPr/>
            </p:nvSpPr>
            <p:spPr>
              <a:xfrm>
                <a:off x="8209472" y="2371913"/>
                <a:ext cx="3233228" cy="1231106"/>
              </a:xfrm>
              <a:prstGeom prst="rect">
                <a:avLst/>
              </a:prstGeom>
              <a:noFill/>
            </p:spPr>
            <p:txBody>
              <a:bodyPr wrap="square" lIns="0" tIns="0" rIns="0" bIns="0" rtlCol="0">
                <a:spAutoFit/>
              </a:bodyPr>
              <a:lstStyle/>
              <a:p>
                <a:pPr algn="just"/>
                <a:r>
                  <a:rPr lang="en-US" sz="1600" dirty="0"/>
                  <a:t>Com o </a:t>
                </a:r>
                <a:r>
                  <a:rPr lang="en-US" sz="1600" dirty="0" err="1"/>
                  <a:t>esocial</a:t>
                </a:r>
                <a:r>
                  <a:rPr lang="en-US" sz="1600" dirty="0"/>
                  <a:t> a </a:t>
                </a:r>
                <a:r>
                  <a:rPr lang="en-US" sz="1600" dirty="0" err="1"/>
                  <a:t>empresa</a:t>
                </a:r>
                <a:r>
                  <a:rPr lang="en-US" sz="1600" dirty="0"/>
                  <a:t> </a:t>
                </a:r>
                <a:r>
                  <a:rPr lang="en-US" sz="1600" dirty="0" err="1"/>
                  <a:t>ficará</a:t>
                </a:r>
                <a:r>
                  <a:rPr lang="en-US" sz="1600" dirty="0"/>
                  <a:t> </a:t>
                </a:r>
                <a:r>
                  <a:rPr lang="en-US" sz="1600" dirty="0" err="1"/>
                  <a:t>mais</a:t>
                </a:r>
                <a:r>
                  <a:rPr lang="en-US" sz="1600" dirty="0"/>
                  <a:t> </a:t>
                </a:r>
                <a:r>
                  <a:rPr lang="en-US" sz="1600" dirty="0" err="1"/>
                  <a:t>exposta</a:t>
                </a:r>
                <a:r>
                  <a:rPr lang="en-US" sz="1600" dirty="0"/>
                  <a:t> a </a:t>
                </a:r>
                <a:r>
                  <a:rPr lang="en-US" sz="1600" dirty="0" err="1"/>
                  <a:t>malha</a:t>
                </a:r>
                <a:r>
                  <a:rPr lang="en-US" sz="1600" dirty="0"/>
                  <a:t> </a:t>
                </a:r>
                <a:r>
                  <a:rPr lang="en-US" sz="1600" dirty="0" err="1"/>
                  <a:t>fina</a:t>
                </a:r>
                <a:r>
                  <a:rPr lang="en-US" sz="1600" dirty="0"/>
                  <a:t> do </a:t>
                </a:r>
                <a:r>
                  <a:rPr lang="en-US" sz="1600" dirty="0" err="1"/>
                  <a:t>governo</a:t>
                </a:r>
                <a:r>
                  <a:rPr lang="en-US" sz="1600" dirty="0"/>
                  <a:t>, </a:t>
                </a:r>
                <a:r>
                  <a:rPr lang="en-US" sz="1600" dirty="0" err="1"/>
                  <a:t>assim</a:t>
                </a:r>
                <a:r>
                  <a:rPr lang="en-US" sz="1600" dirty="0"/>
                  <a:t> </a:t>
                </a:r>
                <a:r>
                  <a:rPr lang="en-US" sz="1600" dirty="0" err="1"/>
                  <a:t>recomenda</a:t>
                </a:r>
                <a:r>
                  <a:rPr lang="en-US" sz="1600" dirty="0"/>
                  <a:t>-se </a:t>
                </a:r>
                <a:r>
                  <a:rPr lang="en-US" sz="1600" dirty="0" err="1"/>
                  <a:t>revisao</a:t>
                </a:r>
                <a:r>
                  <a:rPr lang="en-US" sz="1600" dirty="0"/>
                  <a:t>  </a:t>
                </a:r>
                <a:r>
                  <a:rPr lang="en-US" sz="1600" dirty="0" err="1"/>
                  <a:t>folha</a:t>
                </a:r>
                <a:r>
                  <a:rPr lang="en-US" sz="1600" dirty="0"/>
                  <a:t> , rh, </a:t>
                </a:r>
                <a:r>
                  <a:rPr lang="en-US" sz="1600" dirty="0" err="1"/>
                  <a:t>benefícios</a:t>
                </a:r>
                <a:r>
                  <a:rPr lang="en-US" sz="1600" dirty="0"/>
                  <a:t>, </a:t>
                </a:r>
                <a:r>
                  <a:rPr lang="en-US" sz="1600" dirty="0" err="1"/>
                  <a:t>tributárias</a:t>
                </a:r>
                <a:r>
                  <a:rPr lang="en-US" sz="1600" dirty="0"/>
                  <a:t> entre </a:t>
                </a:r>
                <a:r>
                  <a:rPr lang="en-US" sz="1600" dirty="0" err="1"/>
                  <a:t>outras</a:t>
                </a:r>
                <a:r>
                  <a:rPr lang="en-US" sz="1600" dirty="0"/>
                  <a:t> </a:t>
                </a:r>
                <a:r>
                  <a:rPr lang="en-US" sz="1600" dirty="0" err="1"/>
                  <a:t>obrigações</a:t>
                </a:r>
                <a:r>
                  <a:rPr lang="en-US" sz="1600" dirty="0"/>
                  <a:t> </a:t>
                </a:r>
                <a:r>
                  <a:rPr lang="en-US" sz="1600" dirty="0" err="1"/>
                  <a:t>legais</a:t>
                </a:r>
                <a:r>
                  <a:rPr lang="en-US" sz="1600" dirty="0"/>
                  <a:t>. . </a:t>
                </a:r>
              </a:p>
            </p:txBody>
          </p:sp>
          <p:sp>
            <p:nvSpPr>
              <p:cNvPr id="39" name="TextBox 38">
                <a:extLst>
                  <a:ext uri="{FF2B5EF4-FFF2-40B4-BE49-F238E27FC236}">
                    <a16:creationId xmlns:a16="http://schemas.microsoft.com/office/drawing/2014/main" id="{AEE0DDEB-94B0-4768-9871-27F6BE297153}"/>
                  </a:ext>
                </a:extLst>
              </p:cNvPr>
              <p:cNvSpPr txBox="1"/>
              <p:nvPr/>
            </p:nvSpPr>
            <p:spPr>
              <a:xfrm>
                <a:off x="8209472" y="2043791"/>
                <a:ext cx="323322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spAutoFit/>
              </a:bodyPr>
              <a:lstStyle/>
              <a:p>
                <a:pPr algn="ctr"/>
                <a:r>
                  <a:rPr lang="en-US" b="1" dirty="0"/>
                  <a:t>REVISAO LEGAL </a:t>
                </a:r>
              </a:p>
            </p:txBody>
          </p:sp>
        </p:grpSp>
        <p:grpSp>
          <p:nvGrpSpPr>
            <p:cNvPr id="40" name="Group 39">
              <a:extLst>
                <a:ext uri="{FF2B5EF4-FFF2-40B4-BE49-F238E27FC236}">
                  <a16:creationId xmlns:a16="http://schemas.microsoft.com/office/drawing/2014/main" id="{37CFE83A-7B9A-4948-8C8F-A20544A4E3F8}"/>
                </a:ext>
              </a:extLst>
            </p:cNvPr>
            <p:cNvGrpSpPr/>
            <p:nvPr/>
          </p:nvGrpSpPr>
          <p:grpSpPr>
            <a:xfrm>
              <a:off x="788154" y="4315674"/>
              <a:ext cx="3233228" cy="1436832"/>
              <a:chOff x="8324290" y="4315674"/>
              <a:chExt cx="3233228" cy="1436832"/>
            </a:xfrm>
          </p:grpSpPr>
          <p:sp>
            <p:nvSpPr>
              <p:cNvPr id="41" name="TextBox 40">
                <a:extLst>
                  <a:ext uri="{FF2B5EF4-FFF2-40B4-BE49-F238E27FC236}">
                    <a16:creationId xmlns:a16="http://schemas.microsoft.com/office/drawing/2014/main" id="{F0163476-7C3B-4403-BCBE-6E2197D4AF48}"/>
                  </a:ext>
                </a:extLst>
              </p:cNvPr>
              <p:cNvSpPr txBox="1"/>
              <p:nvPr/>
            </p:nvSpPr>
            <p:spPr>
              <a:xfrm>
                <a:off x="8324290" y="4315674"/>
                <a:ext cx="3233228" cy="984885"/>
              </a:xfrm>
              <a:prstGeom prst="rect">
                <a:avLst/>
              </a:prstGeom>
              <a:noFill/>
            </p:spPr>
            <p:txBody>
              <a:bodyPr wrap="square" lIns="0" tIns="0" rIns="0" bIns="0" rtlCol="0">
                <a:spAutoFit/>
              </a:bodyPr>
              <a:lstStyle/>
              <a:p>
                <a:pPr algn="just"/>
                <a:r>
                  <a:rPr lang="en-US" sz="1600" dirty="0" err="1"/>
                  <a:t>Definir</a:t>
                </a:r>
                <a:r>
                  <a:rPr lang="en-US" sz="1600" dirty="0"/>
                  <a:t> </a:t>
                </a:r>
                <a:r>
                  <a:rPr lang="en-US" sz="1600" dirty="0" err="1"/>
                  <a:t>quem</a:t>
                </a:r>
                <a:r>
                  <a:rPr lang="en-US" sz="1600" dirty="0"/>
                  <a:t> </a:t>
                </a:r>
                <a:r>
                  <a:rPr lang="en-US" sz="1600" dirty="0" err="1"/>
                  <a:t>vai</a:t>
                </a:r>
                <a:r>
                  <a:rPr lang="en-US" sz="1600" dirty="0"/>
                  <a:t> </a:t>
                </a:r>
                <a:r>
                  <a:rPr lang="en-US" sz="1600" dirty="0" err="1"/>
                  <a:t>liderar</a:t>
                </a:r>
                <a:r>
                  <a:rPr lang="en-US" sz="1600" dirty="0"/>
                  <a:t> o </a:t>
                </a:r>
                <a:r>
                  <a:rPr lang="en-US" sz="1600" dirty="0" err="1"/>
                  <a:t>projeto</a:t>
                </a:r>
                <a:r>
                  <a:rPr lang="en-US" sz="1600" dirty="0"/>
                  <a:t> de </a:t>
                </a:r>
                <a:r>
                  <a:rPr lang="en-US" sz="1600" dirty="0" err="1"/>
                  <a:t>implantaçao</a:t>
                </a:r>
                <a:r>
                  <a:rPr lang="en-US" sz="1600" dirty="0"/>
                  <a:t> do </a:t>
                </a:r>
                <a:r>
                  <a:rPr lang="en-US" sz="1600" dirty="0" err="1"/>
                  <a:t>eSocial</a:t>
                </a:r>
                <a:r>
                  <a:rPr lang="en-US" sz="1600" dirty="0"/>
                  <a:t>, </a:t>
                </a:r>
                <a:r>
                  <a:rPr lang="en-US" sz="1600" dirty="0" err="1"/>
                  <a:t>criar</a:t>
                </a:r>
                <a:r>
                  <a:rPr lang="en-US" sz="1600" dirty="0"/>
                  <a:t> </a:t>
                </a:r>
                <a:r>
                  <a:rPr lang="en-US" sz="1600" dirty="0" err="1"/>
                  <a:t>procedimentos</a:t>
                </a:r>
                <a:r>
                  <a:rPr lang="en-US" sz="1600" dirty="0"/>
                  <a:t>, </a:t>
                </a:r>
                <a:r>
                  <a:rPr lang="en-US" sz="1600" dirty="0" err="1"/>
                  <a:t>regras</a:t>
                </a:r>
                <a:r>
                  <a:rPr lang="en-US" sz="1600" dirty="0"/>
                  <a:t> </a:t>
                </a:r>
                <a:r>
                  <a:rPr lang="en-US" sz="1600" dirty="0" err="1"/>
                  <a:t>internas</a:t>
                </a:r>
                <a:r>
                  <a:rPr lang="en-US" sz="1600" dirty="0"/>
                  <a:t> e </a:t>
                </a:r>
                <a:r>
                  <a:rPr lang="en-US" sz="1600" dirty="0" err="1"/>
                  <a:t>controles</a:t>
                </a:r>
                <a:r>
                  <a:rPr lang="en-US" sz="1600" dirty="0"/>
                  <a:t> </a:t>
                </a:r>
                <a:r>
                  <a:rPr lang="en-US" sz="1600" dirty="0" err="1"/>
                  <a:t>mais</a:t>
                </a:r>
                <a:r>
                  <a:rPr lang="en-US" sz="1600" dirty="0"/>
                  <a:t> </a:t>
                </a:r>
                <a:r>
                  <a:rPr lang="en-US" sz="1600" dirty="0" err="1"/>
                  <a:t>rigorosos</a:t>
                </a:r>
                <a:r>
                  <a:rPr lang="en-US" sz="1600" dirty="0"/>
                  <a:t>. </a:t>
                </a:r>
              </a:p>
            </p:txBody>
          </p:sp>
          <p:sp>
            <p:nvSpPr>
              <p:cNvPr id="42" name="TextBox 41">
                <a:extLst>
                  <a:ext uri="{FF2B5EF4-FFF2-40B4-BE49-F238E27FC236}">
                    <a16:creationId xmlns:a16="http://schemas.microsoft.com/office/drawing/2014/main" id="{3CC98909-5ABB-4A3D-BC52-5BB105E69483}"/>
                  </a:ext>
                </a:extLst>
              </p:cNvPr>
              <p:cNvSpPr txBox="1"/>
              <p:nvPr/>
            </p:nvSpPr>
            <p:spPr>
              <a:xfrm>
                <a:off x="8324290" y="5475507"/>
                <a:ext cx="323322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spAutoFit/>
              </a:bodyPr>
              <a:lstStyle/>
              <a:p>
                <a:pPr algn="ctr"/>
                <a:r>
                  <a:rPr lang="en-US" b="1" dirty="0"/>
                  <a:t>GOVERNANÇA </a:t>
                </a:r>
              </a:p>
            </p:txBody>
          </p:sp>
        </p:grpSp>
      </p:grpSp>
      <p:grpSp>
        <p:nvGrpSpPr>
          <p:cNvPr id="75" name="Group 74" descr="This image is an icon of a human being. ">
            <a:extLst>
              <a:ext uri="{FF2B5EF4-FFF2-40B4-BE49-F238E27FC236}">
                <a16:creationId xmlns:a16="http://schemas.microsoft.com/office/drawing/2014/main" id="{03658782-57B9-4C48-9C71-07695163187A}"/>
              </a:ext>
            </a:extLst>
          </p:cNvPr>
          <p:cNvGrpSpPr/>
          <p:nvPr/>
        </p:nvGrpSpPr>
        <p:grpSpPr>
          <a:xfrm>
            <a:off x="7284682" y="2522553"/>
            <a:ext cx="345758" cy="301578"/>
            <a:chOff x="9312275" y="5386388"/>
            <a:chExt cx="285750" cy="249238"/>
          </a:xfrm>
          <a:solidFill>
            <a:schemeClr val="bg1"/>
          </a:solidFill>
        </p:grpSpPr>
        <p:sp>
          <p:nvSpPr>
            <p:cNvPr id="76" name="Freeform 3445">
              <a:extLst>
                <a:ext uri="{FF2B5EF4-FFF2-40B4-BE49-F238E27FC236}">
                  <a16:creationId xmlns:a16="http://schemas.microsoft.com/office/drawing/2014/main" id="{7542754E-CB96-41C7-B68A-87941CFD3212}"/>
                </a:ext>
              </a:extLst>
            </p:cNvPr>
            <p:cNvSpPr>
              <a:spLocks/>
            </p:cNvSpPr>
            <p:nvPr/>
          </p:nvSpPr>
          <p:spPr bwMode="auto">
            <a:xfrm>
              <a:off x="9312275" y="5386388"/>
              <a:ext cx="225425" cy="249238"/>
            </a:xfrm>
            <a:custGeom>
              <a:avLst/>
              <a:gdLst>
                <a:gd name="T0" fmla="*/ 384 w 569"/>
                <a:gd name="T1" fmla="*/ 376 h 628"/>
                <a:gd name="T2" fmla="*/ 359 w 569"/>
                <a:gd name="T3" fmla="*/ 309 h 628"/>
                <a:gd name="T4" fmla="*/ 379 w 569"/>
                <a:gd name="T5" fmla="*/ 290 h 628"/>
                <a:gd name="T6" fmla="*/ 397 w 569"/>
                <a:gd name="T7" fmla="*/ 253 h 628"/>
                <a:gd name="T8" fmla="*/ 406 w 569"/>
                <a:gd name="T9" fmla="*/ 213 h 628"/>
                <a:gd name="T10" fmla="*/ 415 w 569"/>
                <a:gd name="T11" fmla="*/ 203 h 628"/>
                <a:gd name="T12" fmla="*/ 420 w 569"/>
                <a:gd name="T13" fmla="*/ 184 h 628"/>
                <a:gd name="T14" fmla="*/ 416 w 569"/>
                <a:gd name="T15" fmla="*/ 154 h 628"/>
                <a:gd name="T16" fmla="*/ 411 w 569"/>
                <a:gd name="T17" fmla="*/ 123 h 628"/>
                <a:gd name="T18" fmla="*/ 420 w 569"/>
                <a:gd name="T19" fmla="*/ 78 h 628"/>
                <a:gd name="T20" fmla="*/ 415 w 569"/>
                <a:gd name="T21" fmla="*/ 46 h 628"/>
                <a:gd name="T22" fmla="*/ 402 w 569"/>
                <a:gd name="T23" fmla="*/ 28 h 628"/>
                <a:gd name="T24" fmla="*/ 382 w 569"/>
                <a:gd name="T25" fmla="*/ 15 h 628"/>
                <a:gd name="T26" fmla="*/ 341 w 569"/>
                <a:gd name="T27" fmla="*/ 3 h 628"/>
                <a:gd name="T28" fmla="*/ 291 w 569"/>
                <a:gd name="T29" fmla="*/ 1 h 628"/>
                <a:gd name="T30" fmla="*/ 245 w 569"/>
                <a:gd name="T31" fmla="*/ 10 h 628"/>
                <a:gd name="T32" fmla="*/ 213 w 569"/>
                <a:gd name="T33" fmla="*/ 27 h 628"/>
                <a:gd name="T34" fmla="*/ 200 w 569"/>
                <a:gd name="T35" fmla="*/ 42 h 628"/>
                <a:gd name="T36" fmla="*/ 181 w 569"/>
                <a:gd name="T37" fmla="*/ 44 h 628"/>
                <a:gd name="T38" fmla="*/ 163 w 569"/>
                <a:gd name="T39" fmla="*/ 56 h 628"/>
                <a:gd name="T40" fmla="*/ 154 w 569"/>
                <a:gd name="T41" fmla="*/ 86 h 628"/>
                <a:gd name="T42" fmla="*/ 164 w 569"/>
                <a:gd name="T43" fmla="*/ 139 h 628"/>
                <a:gd name="T44" fmla="*/ 160 w 569"/>
                <a:gd name="T45" fmla="*/ 141 h 628"/>
                <a:gd name="T46" fmla="*/ 153 w 569"/>
                <a:gd name="T47" fmla="*/ 154 h 628"/>
                <a:gd name="T48" fmla="*/ 149 w 569"/>
                <a:gd name="T49" fmla="*/ 184 h 628"/>
                <a:gd name="T50" fmla="*/ 153 w 569"/>
                <a:gd name="T51" fmla="*/ 202 h 628"/>
                <a:gd name="T52" fmla="*/ 163 w 569"/>
                <a:gd name="T53" fmla="*/ 213 h 628"/>
                <a:gd name="T54" fmla="*/ 169 w 569"/>
                <a:gd name="T55" fmla="*/ 236 h 628"/>
                <a:gd name="T56" fmla="*/ 180 w 569"/>
                <a:gd name="T57" fmla="*/ 268 h 628"/>
                <a:gd name="T58" fmla="*/ 203 w 569"/>
                <a:gd name="T59" fmla="*/ 299 h 628"/>
                <a:gd name="T60" fmla="*/ 215 w 569"/>
                <a:gd name="T61" fmla="*/ 367 h 628"/>
                <a:gd name="T62" fmla="*/ 177 w 569"/>
                <a:gd name="T63" fmla="*/ 381 h 628"/>
                <a:gd name="T64" fmla="*/ 111 w 569"/>
                <a:gd name="T65" fmla="*/ 404 h 628"/>
                <a:gd name="T66" fmla="*/ 47 w 569"/>
                <a:gd name="T67" fmla="*/ 434 h 628"/>
                <a:gd name="T68" fmla="*/ 22 w 569"/>
                <a:gd name="T69" fmla="*/ 456 h 628"/>
                <a:gd name="T70" fmla="*/ 10 w 569"/>
                <a:gd name="T71" fmla="*/ 487 h 628"/>
                <a:gd name="T72" fmla="*/ 1 w 569"/>
                <a:gd name="T73" fmla="*/ 557 h 628"/>
                <a:gd name="T74" fmla="*/ 0 w 569"/>
                <a:gd name="T75" fmla="*/ 620 h 628"/>
                <a:gd name="T76" fmla="*/ 11 w 569"/>
                <a:gd name="T77" fmla="*/ 628 h 628"/>
                <a:gd name="T78" fmla="*/ 565 w 569"/>
                <a:gd name="T79" fmla="*/ 624 h 628"/>
                <a:gd name="T80" fmla="*/ 569 w 569"/>
                <a:gd name="T81" fmla="*/ 597 h 628"/>
                <a:gd name="T82" fmla="*/ 562 w 569"/>
                <a:gd name="T83" fmla="*/ 510 h 628"/>
                <a:gd name="T84" fmla="*/ 551 w 569"/>
                <a:gd name="T85" fmla="*/ 461 h 628"/>
                <a:gd name="T86" fmla="*/ 537 w 569"/>
                <a:gd name="T87" fmla="*/ 444 h 628"/>
                <a:gd name="T88" fmla="*/ 484 w 569"/>
                <a:gd name="T89" fmla="*/ 413 h 628"/>
                <a:gd name="T90" fmla="*/ 408 w 569"/>
                <a:gd name="T91" fmla="*/ 38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628">
                  <a:moveTo>
                    <a:pt x="408" y="385"/>
                  </a:moveTo>
                  <a:lnTo>
                    <a:pt x="397" y="380"/>
                  </a:lnTo>
                  <a:lnTo>
                    <a:pt x="384" y="376"/>
                  </a:lnTo>
                  <a:lnTo>
                    <a:pt x="372" y="372"/>
                  </a:lnTo>
                  <a:lnTo>
                    <a:pt x="359" y="367"/>
                  </a:lnTo>
                  <a:lnTo>
                    <a:pt x="359" y="309"/>
                  </a:lnTo>
                  <a:lnTo>
                    <a:pt x="366" y="306"/>
                  </a:lnTo>
                  <a:lnTo>
                    <a:pt x="371" y="299"/>
                  </a:lnTo>
                  <a:lnTo>
                    <a:pt x="379" y="290"/>
                  </a:lnTo>
                  <a:lnTo>
                    <a:pt x="385" y="280"/>
                  </a:lnTo>
                  <a:lnTo>
                    <a:pt x="390" y="268"/>
                  </a:lnTo>
                  <a:lnTo>
                    <a:pt x="397" y="253"/>
                  </a:lnTo>
                  <a:lnTo>
                    <a:pt x="400" y="236"/>
                  </a:lnTo>
                  <a:lnTo>
                    <a:pt x="402" y="216"/>
                  </a:lnTo>
                  <a:lnTo>
                    <a:pt x="406" y="213"/>
                  </a:lnTo>
                  <a:lnTo>
                    <a:pt x="409" y="211"/>
                  </a:lnTo>
                  <a:lnTo>
                    <a:pt x="412" y="207"/>
                  </a:lnTo>
                  <a:lnTo>
                    <a:pt x="415" y="203"/>
                  </a:lnTo>
                  <a:lnTo>
                    <a:pt x="417" y="198"/>
                  </a:lnTo>
                  <a:lnTo>
                    <a:pt x="418" y="191"/>
                  </a:lnTo>
                  <a:lnTo>
                    <a:pt x="420" y="184"/>
                  </a:lnTo>
                  <a:lnTo>
                    <a:pt x="420" y="177"/>
                  </a:lnTo>
                  <a:lnTo>
                    <a:pt x="418" y="164"/>
                  </a:lnTo>
                  <a:lnTo>
                    <a:pt x="416" y="154"/>
                  </a:lnTo>
                  <a:lnTo>
                    <a:pt x="411" y="145"/>
                  </a:lnTo>
                  <a:lnTo>
                    <a:pt x="406" y="140"/>
                  </a:lnTo>
                  <a:lnTo>
                    <a:pt x="411" y="123"/>
                  </a:lnTo>
                  <a:lnTo>
                    <a:pt x="417" y="101"/>
                  </a:lnTo>
                  <a:lnTo>
                    <a:pt x="418" y="90"/>
                  </a:lnTo>
                  <a:lnTo>
                    <a:pt x="420" y="78"/>
                  </a:lnTo>
                  <a:lnTo>
                    <a:pt x="420" y="65"/>
                  </a:lnTo>
                  <a:lnTo>
                    <a:pt x="417" y="53"/>
                  </a:lnTo>
                  <a:lnTo>
                    <a:pt x="415" y="46"/>
                  </a:lnTo>
                  <a:lnTo>
                    <a:pt x="412" y="40"/>
                  </a:lnTo>
                  <a:lnTo>
                    <a:pt x="407" y="33"/>
                  </a:lnTo>
                  <a:lnTo>
                    <a:pt x="402" y="28"/>
                  </a:lnTo>
                  <a:lnTo>
                    <a:pt x="397" y="23"/>
                  </a:lnTo>
                  <a:lnTo>
                    <a:pt x="390" y="19"/>
                  </a:lnTo>
                  <a:lnTo>
                    <a:pt x="382" y="15"/>
                  </a:lnTo>
                  <a:lnTo>
                    <a:pt x="375" y="11"/>
                  </a:lnTo>
                  <a:lnTo>
                    <a:pt x="359" y="6"/>
                  </a:lnTo>
                  <a:lnTo>
                    <a:pt x="341" y="3"/>
                  </a:lnTo>
                  <a:lnTo>
                    <a:pt x="325" y="1"/>
                  </a:lnTo>
                  <a:lnTo>
                    <a:pt x="307" y="0"/>
                  </a:lnTo>
                  <a:lnTo>
                    <a:pt x="291" y="1"/>
                  </a:lnTo>
                  <a:lnTo>
                    <a:pt x="276" y="3"/>
                  </a:lnTo>
                  <a:lnTo>
                    <a:pt x="259" y="5"/>
                  </a:lnTo>
                  <a:lnTo>
                    <a:pt x="245" y="10"/>
                  </a:lnTo>
                  <a:lnTo>
                    <a:pt x="231" y="15"/>
                  </a:lnTo>
                  <a:lnTo>
                    <a:pt x="218" y="23"/>
                  </a:lnTo>
                  <a:lnTo>
                    <a:pt x="213" y="27"/>
                  </a:lnTo>
                  <a:lnTo>
                    <a:pt x="208" y="32"/>
                  </a:lnTo>
                  <a:lnTo>
                    <a:pt x="204" y="37"/>
                  </a:lnTo>
                  <a:lnTo>
                    <a:pt x="200" y="42"/>
                  </a:lnTo>
                  <a:lnTo>
                    <a:pt x="194" y="42"/>
                  </a:lnTo>
                  <a:lnTo>
                    <a:pt x="186" y="42"/>
                  </a:lnTo>
                  <a:lnTo>
                    <a:pt x="181" y="44"/>
                  </a:lnTo>
                  <a:lnTo>
                    <a:pt x="176" y="46"/>
                  </a:lnTo>
                  <a:lnTo>
                    <a:pt x="168" y="51"/>
                  </a:lnTo>
                  <a:lnTo>
                    <a:pt x="163" y="56"/>
                  </a:lnTo>
                  <a:lnTo>
                    <a:pt x="158" y="65"/>
                  </a:lnTo>
                  <a:lnTo>
                    <a:pt x="155" y="76"/>
                  </a:lnTo>
                  <a:lnTo>
                    <a:pt x="154" y="86"/>
                  </a:lnTo>
                  <a:lnTo>
                    <a:pt x="155" y="98"/>
                  </a:lnTo>
                  <a:lnTo>
                    <a:pt x="159" y="119"/>
                  </a:lnTo>
                  <a:lnTo>
                    <a:pt x="164" y="139"/>
                  </a:lnTo>
                  <a:lnTo>
                    <a:pt x="164" y="139"/>
                  </a:lnTo>
                  <a:lnTo>
                    <a:pt x="164" y="139"/>
                  </a:lnTo>
                  <a:lnTo>
                    <a:pt x="160" y="141"/>
                  </a:lnTo>
                  <a:lnTo>
                    <a:pt x="158" y="145"/>
                  </a:lnTo>
                  <a:lnTo>
                    <a:pt x="155" y="149"/>
                  </a:lnTo>
                  <a:lnTo>
                    <a:pt x="153" y="154"/>
                  </a:lnTo>
                  <a:lnTo>
                    <a:pt x="149" y="164"/>
                  </a:lnTo>
                  <a:lnTo>
                    <a:pt x="149" y="177"/>
                  </a:lnTo>
                  <a:lnTo>
                    <a:pt x="149" y="184"/>
                  </a:lnTo>
                  <a:lnTo>
                    <a:pt x="150" y="190"/>
                  </a:lnTo>
                  <a:lnTo>
                    <a:pt x="151" y="196"/>
                  </a:lnTo>
                  <a:lnTo>
                    <a:pt x="153" y="202"/>
                  </a:lnTo>
                  <a:lnTo>
                    <a:pt x="155" y="205"/>
                  </a:lnTo>
                  <a:lnTo>
                    <a:pt x="159" y="211"/>
                  </a:lnTo>
                  <a:lnTo>
                    <a:pt x="163" y="213"/>
                  </a:lnTo>
                  <a:lnTo>
                    <a:pt x="167" y="216"/>
                  </a:lnTo>
                  <a:lnTo>
                    <a:pt x="167" y="226"/>
                  </a:lnTo>
                  <a:lnTo>
                    <a:pt x="169" y="236"/>
                  </a:lnTo>
                  <a:lnTo>
                    <a:pt x="171" y="245"/>
                  </a:lnTo>
                  <a:lnTo>
                    <a:pt x="173" y="253"/>
                  </a:lnTo>
                  <a:lnTo>
                    <a:pt x="180" y="268"/>
                  </a:lnTo>
                  <a:lnTo>
                    <a:pt x="187" y="281"/>
                  </a:lnTo>
                  <a:lnTo>
                    <a:pt x="195" y="291"/>
                  </a:lnTo>
                  <a:lnTo>
                    <a:pt x="203" y="299"/>
                  </a:lnTo>
                  <a:lnTo>
                    <a:pt x="209" y="306"/>
                  </a:lnTo>
                  <a:lnTo>
                    <a:pt x="215" y="311"/>
                  </a:lnTo>
                  <a:lnTo>
                    <a:pt x="215" y="367"/>
                  </a:lnTo>
                  <a:lnTo>
                    <a:pt x="203" y="372"/>
                  </a:lnTo>
                  <a:lnTo>
                    <a:pt x="190" y="376"/>
                  </a:lnTo>
                  <a:lnTo>
                    <a:pt x="177" y="381"/>
                  </a:lnTo>
                  <a:lnTo>
                    <a:pt x="164" y="385"/>
                  </a:lnTo>
                  <a:lnTo>
                    <a:pt x="137" y="395"/>
                  </a:lnTo>
                  <a:lnTo>
                    <a:pt x="111" y="404"/>
                  </a:lnTo>
                  <a:lnTo>
                    <a:pt x="87" y="413"/>
                  </a:lnTo>
                  <a:lnTo>
                    <a:pt x="65" y="424"/>
                  </a:lnTo>
                  <a:lnTo>
                    <a:pt x="47" y="434"/>
                  </a:lnTo>
                  <a:lnTo>
                    <a:pt x="32" y="444"/>
                  </a:lnTo>
                  <a:lnTo>
                    <a:pt x="25" y="449"/>
                  </a:lnTo>
                  <a:lnTo>
                    <a:pt x="22" y="456"/>
                  </a:lnTo>
                  <a:lnTo>
                    <a:pt x="18" y="462"/>
                  </a:lnTo>
                  <a:lnTo>
                    <a:pt x="14" y="467"/>
                  </a:lnTo>
                  <a:lnTo>
                    <a:pt x="10" y="487"/>
                  </a:lnTo>
                  <a:lnTo>
                    <a:pt x="6" y="510"/>
                  </a:lnTo>
                  <a:lnTo>
                    <a:pt x="4" y="533"/>
                  </a:lnTo>
                  <a:lnTo>
                    <a:pt x="1" y="557"/>
                  </a:lnTo>
                  <a:lnTo>
                    <a:pt x="0" y="597"/>
                  </a:lnTo>
                  <a:lnTo>
                    <a:pt x="0" y="616"/>
                  </a:lnTo>
                  <a:lnTo>
                    <a:pt x="0" y="620"/>
                  </a:lnTo>
                  <a:lnTo>
                    <a:pt x="2" y="624"/>
                  </a:lnTo>
                  <a:lnTo>
                    <a:pt x="6" y="627"/>
                  </a:lnTo>
                  <a:lnTo>
                    <a:pt x="11" y="628"/>
                  </a:lnTo>
                  <a:lnTo>
                    <a:pt x="557" y="628"/>
                  </a:lnTo>
                  <a:lnTo>
                    <a:pt x="561" y="627"/>
                  </a:lnTo>
                  <a:lnTo>
                    <a:pt x="565" y="624"/>
                  </a:lnTo>
                  <a:lnTo>
                    <a:pt x="567" y="620"/>
                  </a:lnTo>
                  <a:lnTo>
                    <a:pt x="569" y="616"/>
                  </a:lnTo>
                  <a:lnTo>
                    <a:pt x="569" y="597"/>
                  </a:lnTo>
                  <a:lnTo>
                    <a:pt x="567" y="557"/>
                  </a:lnTo>
                  <a:lnTo>
                    <a:pt x="565" y="533"/>
                  </a:lnTo>
                  <a:lnTo>
                    <a:pt x="562" y="510"/>
                  </a:lnTo>
                  <a:lnTo>
                    <a:pt x="558" y="487"/>
                  </a:lnTo>
                  <a:lnTo>
                    <a:pt x="555" y="467"/>
                  </a:lnTo>
                  <a:lnTo>
                    <a:pt x="551" y="461"/>
                  </a:lnTo>
                  <a:lnTo>
                    <a:pt x="547" y="456"/>
                  </a:lnTo>
                  <a:lnTo>
                    <a:pt x="543" y="449"/>
                  </a:lnTo>
                  <a:lnTo>
                    <a:pt x="537" y="444"/>
                  </a:lnTo>
                  <a:lnTo>
                    <a:pt x="522" y="433"/>
                  </a:lnTo>
                  <a:lnTo>
                    <a:pt x="504" y="422"/>
                  </a:lnTo>
                  <a:lnTo>
                    <a:pt x="484" y="413"/>
                  </a:lnTo>
                  <a:lnTo>
                    <a:pt x="461" y="404"/>
                  </a:lnTo>
                  <a:lnTo>
                    <a:pt x="435" y="394"/>
                  </a:lnTo>
                  <a:lnTo>
                    <a:pt x="408"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3446">
              <a:extLst>
                <a:ext uri="{FF2B5EF4-FFF2-40B4-BE49-F238E27FC236}">
                  <a16:creationId xmlns:a16="http://schemas.microsoft.com/office/drawing/2014/main" id="{334072C5-8E7E-4A65-ABAD-8FD2AA02B623}"/>
                </a:ext>
              </a:extLst>
            </p:cNvPr>
            <p:cNvSpPr>
              <a:spLocks/>
            </p:cNvSpPr>
            <p:nvPr/>
          </p:nvSpPr>
          <p:spPr bwMode="auto">
            <a:xfrm>
              <a:off x="9485313" y="5387975"/>
              <a:ext cx="112712" cy="247650"/>
            </a:xfrm>
            <a:custGeom>
              <a:avLst/>
              <a:gdLst>
                <a:gd name="T0" fmla="*/ 258 w 281"/>
                <a:gd name="T1" fmla="*/ 450 h 625"/>
                <a:gd name="T2" fmla="*/ 234 w 281"/>
                <a:gd name="T3" fmla="*/ 428 h 625"/>
                <a:gd name="T4" fmla="*/ 199 w 281"/>
                <a:gd name="T5" fmla="*/ 408 h 625"/>
                <a:gd name="T6" fmla="*/ 103 w 281"/>
                <a:gd name="T7" fmla="*/ 367 h 625"/>
                <a:gd name="T8" fmla="*/ 65 w 281"/>
                <a:gd name="T9" fmla="*/ 319 h 625"/>
                <a:gd name="T10" fmla="*/ 86 w 281"/>
                <a:gd name="T11" fmla="*/ 301 h 625"/>
                <a:gd name="T12" fmla="*/ 108 w 281"/>
                <a:gd name="T13" fmla="*/ 265 h 625"/>
                <a:gd name="T14" fmla="*/ 113 w 281"/>
                <a:gd name="T15" fmla="*/ 238 h 625"/>
                <a:gd name="T16" fmla="*/ 122 w 281"/>
                <a:gd name="T17" fmla="*/ 223 h 625"/>
                <a:gd name="T18" fmla="*/ 130 w 281"/>
                <a:gd name="T19" fmla="*/ 209 h 625"/>
                <a:gd name="T20" fmla="*/ 132 w 281"/>
                <a:gd name="T21" fmla="*/ 188 h 625"/>
                <a:gd name="T22" fmla="*/ 123 w 281"/>
                <a:gd name="T23" fmla="*/ 157 h 625"/>
                <a:gd name="T24" fmla="*/ 118 w 281"/>
                <a:gd name="T25" fmla="*/ 151 h 625"/>
                <a:gd name="T26" fmla="*/ 131 w 281"/>
                <a:gd name="T27" fmla="*/ 97 h 625"/>
                <a:gd name="T28" fmla="*/ 130 w 281"/>
                <a:gd name="T29" fmla="*/ 59 h 625"/>
                <a:gd name="T30" fmla="*/ 117 w 281"/>
                <a:gd name="T31" fmla="*/ 35 h 625"/>
                <a:gd name="T32" fmla="*/ 94 w 281"/>
                <a:gd name="T33" fmla="*/ 15 h 625"/>
                <a:gd name="T34" fmla="*/ 65 w 281"/>
                <a:gd name="T35" fmla="*/ 2 h 625"/>
                <a:gd name="T36" fmla="*/ 38 w 281"/>
                <a:gd name="T37" fmla="*/ 0 h 625"/>
                <a:gd name="T38" fmla="*/ 13 w 281"/>
                <a:gd name="T39" fmla="*/ 7 h 625"/>
                <a:gd name="T40" fmla="*/ 0 w 281"/>
                <a:gd name="T41" fmla="*/ 20 h 625"/>
                <a:gd name="T42" fmla="*/ 5 w 281"/>
                <a:gd name="T43" fmla="*/ 32 h 625"/>
                <a:gd name="T44" fmla="*/ 18 w 281"/>
                <a:gd name="T45" fmla="*/ 32 h 625"/>
                <a:gd name="T46" fmla="*/ 38 w 281"/>
                <a:gd name="T47" fmla="*/ 24 h 625"/>
                <a:gd name="T48" fmla="*/ 67 w 281"/>
                <a:gd name="T49" fmla="*/ 28 h 625"/>
                <a:gd name="T50" fmla="*/ 89 w 281"/>
                <a:gd name="T51" fmla="*/ 41 h 625"/>
                <a:gd name="T52" fmla="*/ 103 w 281"/>
                <a:gd name="T53" fmla="*/ 56 h 625"/>
                <a:gd name="T54" fmla="*/ 108 w 281"/>
                <a:gd name="T55" fmla="*/ 75 h 625"/>
                <a:gd name="T56" fmla="*/ 105 w 281"/>
                <a:gd name="T57" fmla="*/ 107 h 625"/>
                <a:gd name="T58" fmla="*/ 92 w 281"/>
                <a:gd name="T59" fmla="*/ 152 h 625"/>
                <a:gd name="T60" fmla="*/ 94 w 281"/>
                <a:gd name="T61" fmla="*/ 166 h 625"/>
                <a:gd name="T62" fmla="*/ 104 w 281"/>
                <a:gd name="T63" fmla="*/ 172 h 625"/>
                <a:gd name="T64" fmla="*/ 109 w 281"/>
                <a:gd name="T65" fmla="*/ 188 h 625"/>
                <a:gd name="T66" fmla="*/ 104 w 281"/>
                <a:gd name="T67" fmla="*/ 206 h 625"/>
                <a:gd name="T68" fmla="*/ 94 w 281"/>
                <a:gd name="T69" fmla="*/ 210 h 625"/>
                <a:gd name="T70" fmla="*/ 90 w 281"/>
                <a:gd name="T71" fmla="*/ 231 h 625"/>
                <a:gd name="T72" fmla="*/ 85 w 281"/>
                <a:gd name="T73" fmla="*/ 259 h 625"/>
                <a:gd name="T74" fmla="*/ 55 w 281"/>
                <a:gd name="T75" fmla="*/ 297 h 625"/>
                <a:gd name="T76" fmla="*/ 44 w 281"/>
                <a:gd name="T77" fmla="*/ 306 h 625"/>
                <a:gd name="T78" fmla="*/ 41 w 281"/>
                <a:gd name="T79" fmla="*/ 360 h 625"/>
                <a:gd name="T80" fmla="*/ 46 w 281"/>
                <a:gd name="T81" fmla="*/ 371 h 625"/>
                <a:gd name="T82" fmla="*/ 119 w 281"/>
                <a:gd name="T83" fmla="*/ 399 h 625"/>
                <a:gd name="T84" fmla="*/ 222 w 281"/>
                <a:gd name="T85" fmla="*/ 449 h 625"/>
                <a:gd name="T86" fmla="*/ 241 w 281"/>
                <a:gd name="T87" fmla="*/ 467 h 625"/>
                <a:gd name="T88" fmla="*/ 250 w 281"/>
                <a:gd name="T89" fmla="*/ 503 h 625"/>
                <a:gd name="T90" fmla="*/ 257 w 281"/>
                <a:gd name="T91" fmla="*/ 574 h 625"/>
                <a:gd name="T92" fmla="*/ 204 w 281"/>
                <a:gd name="T93" fmla="*/ 602 h 625"/>
                <a:gd name="T94" fmla="*/ 196 w 281"/>
                <a:gd name="T95" fmla="*/ 613 h 625"/>
                <a:gd name="T96" fmla="*/ 204 w 281"/>
                <a:gd name="T97" fmla="*/ 624 h 625"/>
                <a:gd name="T98" fmla="*/ 273 w 281"/>
                <a:gd name="T99" fmla="*/ 624 h 625"/>
                <a:gd name="T100" fmla="*/ 281 w 281"/>
                <a:gd name="T101" fmla="*/ 613 h 625"/>
                <a:gd name="T102" fmla="*/ 277 w 281"/>
                <a:gd name="T103" fmla="*/ 530 h 625"/>
                <a:gd name="T104" fmla="*/ 267 w 281"/>
                <a:gd name="T105" fmla="*/ 4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 h="625">
                  <a:moveTo>
                    <a:pt x="267" y="464"/>
                  </a:moveTo>
                  <a:lnTo>
                    <a:pt x="263" y="457"/>
                  </a:lnTo>
                  <a:lnTo>
                    <a:pt x="258" y="450"/>
                  </a:lnTo>
                  <a:lnTo>
                    <a:pt x="252" y="443"/>
                  </a:lnTo>
                  <a:lnTo>
                    <a:pt x="244" y="435"/>
                  </a:lnTo>
                  <a:lnTo>
                    <a:pt x="234" y="428"/>
                  </a:lnTo>
                  <a:lnTo>
                    <a:pt x="223" y="421"/>
                  </a:lnTo>
                  <a:lnTo>
                    <a:pt x="212" y="414"/>
                  </a:lnTo>
                  <a:lnTo>
                    <a:pt x="199" y="408"/>
                  </a:lnTo>
                  <a:lnTo>
                    <a:pt x="169" y="394"/>
                  </a:lnTo>
                  <a:lnTo>
                    <a:pt x="137" y="381"/>
                  </a:lnTo>
                  <a:lnTo>
                    <a:pt x="103" y="367"/>
                  </a:lnTo>
                  <a:lnTo>
                    <a:pt x="65" y="353"/>
                  </a:lnTo>
                  <a:lnTo>
                    <a:pt x="65" y="353"/>
                  </a:lnTo>
                  <a:lnTo>
                    <a:pt x="65" y="319"/>
                  </a:lnTo>
                  <a:lnTo>
                    <a:pt x="72" y="315"/>
                  </a:lnTo>
                  <a:lnTo>
                    <a:pt x="78" y="309"/>
                  </a:lnTo>
                  <a:lnTo>
                    <a:pt x="86" y="301"/>
                  </a:lnTo>
                  <a:lnTo>
                    <a:pt x="94" y="292"/>
                  </a:lnTo>
                  <a:lnTo>
                    <a:pt x="101" y="279"/>
                  </a:lnTo>
                  <a:lnTo>
                    <a:pt x="108" y="265"/>
                  </a:lnTo>
                  <a:lnTo>
                    <a:pt x="110" y="256"/>
                  </a:lnTo>
                  <a:lnTo>
                    <a:pt x="112" y="247"/>
                  </a:lnTo>
                  <a:lnTo>
                    <a:pt x="113" y="238"/>
                  </a:lnTo>
                  <a:lnTo>
                    <a:pt x="114" y="228"/>
                  </a:lnTo>
                  <a:lnTo>
                    <a:pt x="118" y="226"/>
                  </a:lnTo>
                  <a:lnTo>
                    <a:pt x="122" y="223"/>
                  </a:lnTo>
                  <a:lnTo>
                    <a:pt x="125" y="219"/>
                  </a:lnTo>
                  <a:lnTo>
                    <a:pt x="127" y="215"/>
                  </a:lnTo>
                  <a:lnTo>
                    <a:pt x="130" y="209"/>
                  </a:lnTo>
                  <a:lnTo>
                    <a:pt x="131" y="202"/>
                  </a:lnTo>
                  <a:lnTo>
                    <a:pt x="132" y="196"/>
                  </a:lnTo>
                  <a:lnTo>
                    <a:pt x="132" y="188"/>
                  </a:lnTo>
                  <a:lnTo>
                    <a:pt x="131" y="177"/>
                  </a:lnTo>
                  <a:lnTo>
                    <a:pt x="128" y="166"/>
                  </a:lnTo>
                  <a:lnTo>
                    <a:pt x="123" y="157"/>
                  </a:lnTo>
                  <a:lnTo>
                    <a:pt x="117" y="151"/>
                  </a:lnTo>
                  <a:lnTo>
                    <a:pt x="118" y="151"/>
                  </a:lnTo>
                  <a:lnTo>
                    <a:pt x="118" y="151"/>
                  </a:lnTo>
                  <a:lnTo>
                    <a:pt x="123" y="133"/>
                  </a:lnTo>
                  <a:lnTo>
                    <a:pt x="130" y="110"/>
                  </a:lnTo>
                  <a:lnTo>
                    <a:pt x="131" y="97"/>
                  </a:lnTo>
                  <a:lnTo>
                    <a:pt x="132" y="84"/>
                  </a:lnTo>
                  <a:lnTo>
                    <a:pt x="132" y="71"/>
                  </a:lnTo>
                  <a:lnTo>
                    <a:pt x="130" y="59"/>
                  </a:lnTo>
                  <a:lnTo>
                    <a:pt x="127" y="51"/>
                  </a:lnTo>
                  <a:lnTo>
                    <a:pt x="122" y="43"/>
                  </a:lnTo>
                  <a:lnTo>
                    <a:pt x="117" y="35"/>
                  </a:lnTo>
                  <a:lnTo>
                    <a:pt x="110" y="28"/>
                  </a:lnTo>
                  <a:lnTo>
                    <a:pt x="103" y="21"/>
                  </a:lnTo>
                  <a:lnTo>
                    <a:pt x="94" y="15"/>
                  </a:lnTo>
                  <a:lnTo>
                    <a:pt x="85" y="10"/>
                  </a:lnTo>
                  <a:lnTo>
                    <a:pt x="76" y="6"/>
                  </a:lnTo>
                  <a:lnTo>
                    <a:pt x="65" y="2"/>
                  </a:lnTo>
                  <a:lnTo>
                    <a:pt x="56" y="1"/>
                  </a:lnTo>
                  <a:lnTo>
                    <a:pt x="47" y="0"/>
                  </a:lnTo>
                  <a:lnTo>
                    <a:pt x="38" y="0"/>
                  </a:lnTo>
                  <a:lnTo>
                    <a:pt x="29" y="2"/>
                  </a:lnTo>
                  <a:lnTo>
                    <a:pt x="22" y="3"/>
                  </a:lnTo>
                  <a:lnTo>
                    <a:pt x="13" y="7"/>
                  </a:lnTo>
                  <a:lnTo>
                    <a:pt x="5" y="12"/>
                  </a:lnTo>
                  <a:lnTo>
                    <a:pt x="1" y="15"/>
                  </a:lnTo>
                  <a:lnTo>
                    <a:pt x="0" y="20"/>
                  </a:lnTo>
                  <a:lnTo>
                    <a:pt x="0" y="24"/>
                  </a:lnTo>
                  <a:lnTo>
                    <a:pt x="1" y="29"/>
                  </a:lnTo>
                  <a:lnTo>
                    <a:pt x="5" y="32"/>
                  </a:lnTo>
                  <a:lnTo>
                    <a:pt x="9" y="34"/>
                  </a:lnTo>
                  <a:lnTo>
                    <a:pt x="14" y="34"/>
                  </a:lnTo>
                  <a:lnTo>
                    <a:pt x="18" y="32"/>
                  </a:lnTo>
                  <a:lnTo>
                    <a:pt x="26" y="29"/>
                  </a:lnTo>
                  <a:lnTo>
                    <a:pt x="32" y="26"/>
                  </a:lnTo>
                  <a:lnTo>
                    <a:pt x="38" y="24"/>
                  </a:lnTo>
                  <a:lnTo>
                    <a:pt x="45" y="24"/>
                  </a:lnTo>
                  <a:lnTo>
                    <a:pt x="56" y="25"/>
                  </a:lnTo>
                  <a:lnTo>
                    <a:pt x="67" y="28"/>
                  </a:lnTo>
                  <a:lnTo>
                    <a:pt x="74" y="32"/>
                  </a:lnTo>
                  <a:lnTo>
                    <a:pt x="82" y="35"/>
                  </a:lnTo>
                  <a:lnTo>
                    <a:pt x="89" y="41"/>
                  </a:lnTo>
                  <a:lnTo>
                    <a:pt x="94" y="46"/>
                  </a:lnTo>
                  <a:lnTo>
                    <a:pt x="99" y="51"/>
                  </a:lnTo>
                  <a:lnTo>
                    <a:pt x="103" y="56"/>
                  </a:lnTo>
                  <a:lnTo>
                    <a:pt x="105" y="61"/>
                  </a:lnTo>
                  <a:lnTo>
                    <a:pt x="107" y="65"/>
                  </a:lnTo>
                  <a:lnTo>
                    <a:pt x="108" y="75"/>
                  </a:lnTo>
                  <a:lnTo>
                    <a:pt x="108" y="86"/>
                  </a:lnTo>
                  <a:lnTo>
                    <a:pt x="108" y="97"/>
                  </a:lnTo>
                  <a:lnTo>
                    <a:pt x="105" y="107"/>
                  </a:lnTo>
                  <a:lnTo>
                    <a:pt x="100" y="127"/>
                  </a:lnTo>
                  <a:lnTo>
                    <a:pt x="95" y="142"/>
                  </a:lnTo>
                  <a:lnTo>
                    <a:pt x="92" y="152"/>
                  </a:lnTo>
                  <a:lnTo>
                    <a:pt x="91" y="159"/>
                  </a:lnTo>
                  <a:lnTo>
                    <a:pt x="91" y="163"/>
                  </a:lnTo>
                  <a:lnTo>
                    <a:pt x="94" y="166"/>
                  </a:lnTo>
                  <a:lnTo>
                    <a:pt x="98" y="169"/>
                  </a:lnTo>
                  <a:lnTo>
                    <a:pt x="103" y="170"/>
                  </a:lnTo>
                  <a:lnTo>
                    <a:pt x="104" y="172"/>
                  </a:lnTo>
                  <a:lnTo>
                    <a:pt x="107" y="175"/>
                  </a:lnTo>
                  <a:lnTo>
                    <a:pt x="108" y="181"/>
                  </a:lnTo>
                  <a:lnTo>
                    <a:pt x="109" y="188"/>
                  </a:lnTo>
                  <a:lnTo>
                    <a:pt x="108" y="197"/>
                  </a:lnTo>
                  <a:lnTo>
                    <a:pt x="105" y="204"/>
                  </a:lnTo>
                  <a:lnTo>
                    <a:pt x="104" y="206"/>
                  </a:lnTo>
                  <a:lnTo>
                    <a:pt x="103" y="208"/>
                  </a:lnTo>
                  <a:lnTo>
                    <a:pt x="98" y="208"/>
                  </a:lnTo>
                  <a:lnTo>
                    <a:pt x="94" y="210"/>
                  </a:lnTo>
                  <a:lnTo>
                    <a:pt x="91" y="214"/>
                  </a:lnTo>
                  <a:lnTo>
                    <a:pt x="91" y="219"/>
                  </a:lnTo>
                  <a:lnTo>
                    <a:pt x="90" y="231"/>
                  </a:lnTo>
                  <a:lnTo>
                    <a:pt x="89" y="241"/>
                  </a:lnTo>
                  <a:lnTo>
                    <a:pt x="87" y="250"/>
                  </a:lnTo>
                  <a:lnTo>
                    <a:pt x="85" y="259"/>
                  </a:lnTo>
                  <a:lnTo>
                    <a:pt x="78" y="273"/>
                  </a:lnTo>
                  <a:lnTo>
                    <a:pt x="71" y="283"/>
                  </a:lnTo>
                  <a:lnTo>
                    <a:pt x="55" y="297"/>
                  </a:lnTo>
                  <a:lnTo>
                    <a:pt x="49" y="301"/>
                  </a:lnTo>
                  <a:lnTo>
                    <a:pt x="45" y="304"/>
                  </a:lnTo>
                  <a:lnTo>
                    <a:pt x="44" y="306"/>
                  </a:lnTo>
                  <a:lnTo>
                    <a:pt x="41" y="309"/>
                  </a:lnTo>
                  <a:lnTo>
                    <a:pt x="41" y="313"/>
                  </a:lnTo>
                  <a:lnTo>
                    <a:pt x="41" y="360"/>
                  </a:lnTo>
                  <a:lnTo>
                    <a:pt x="41" y="364"/>
                  </a:lnTo>
                  <a:lnTo>
                    <a:pt x="44" y="368"/>
                  </a:lnTo>
                  <a:lnTo>
                    <a:pt x="46" y="371"/>
                  </a:lnTo>
                  <a:lnTo>
                    <a:pt x="49" y="372"/>
                  </a:lnTo>
                  <a:lnTo>
                    <a:pt x="58" y="376"/>
                  </a:lnTo>
                  <a:lnTo>
                    <a:pt x="119" y="399"/>
                  </a:lnTo>
                  <a:lnTo>
                    <a:pt x="177" y="423"/>
                  </a:lnTo>
                  <a:lnTo>
                    <a:pt x="202" y="436"/>
                  </a:lnTo>
                  <a:lnTo>
                    <a:pt x="222" y="449"/>
                  </a:lnTo>
                  <a:lnTo>
                    <a:pt x="230" y="454"/>
                  </a:lnTo>
                  <a:lnTo>
                    <a:pt x="236" y="461"/>
                  </a:lnTo>
                  <a:lnTo>
                    <a:pt x="241" y="467"/>
                  </a:lnTo>
                  <a:lnTo>
                    <a:pt x="244" y="472"/>
                  </a:lnTo>
                  <a:lnTo>
                    <a:pt x="248" y="486"/>
                  </a:lnTo>
                  <a:lnTo>
                    <a:pt x="250" y="503"/>
                  </a:lnTo>
                  <a:lnTo>
                    <a:pt x="253" y="520"/>
                  </a:lnTo>
                  <a:lnTo>
                    <a:pt x="254" y="539"/>
                  </a:lnTo>
                  <a:lnTo>
                    <a:pt x="257" y="574"/>
                  </a:lnTo>
                  <a:lnTo>
                    <a:pt x="257" y="601"/>
                  </a:lnTo>
                  <a:lnTo>
                    <a:pt x="209" y="601"/>
                  </a:lnTo>
                  <a:lnTo>
                    <a:pt x="204" y="602"/>
                  </a:lnTo>
                  <a:lnTo>
                    <a:pt x="200" y="604"/>
                  </a:lnTo>
                  <a:lnTo>
                    <a:pt x="198" y="608"/>
                  </a:lnTo>
                  <a:lnTo>
                    <a:pt x="196" y="613"/>
                  </a:lnTo>
                  <a:lnTo>
                    <a:pt x="198" y="617"/>
                  </a:lnTo>
                  <a:lnTo>
                    <a:pt x="200" y="621"/>
                  </a:lnTo>
                  <a:lnTo>
                    <a:pt x="204" y="624"/>
                  </a:lnTo>
                  <a:lnTo>
                    <a:pt x="209" y="625"/>
                  </a:lnTo>
                  <a:lnTo>
                    <a:pt x="270" y="625"/>
                  </a:lnTo>
                  <a:lnTo>
                    <a:pt x="273" y="624"/>
                  </a:lnTo>
                  <a:lnTo>
                    <a:pt x="277" y="621"/>
                  </a:lnTo>
                  <a:lnTo>
                    <a:pt x="280" y="617"/>
                  </a:lnTo>
                  <a:lnTo>
                    <a:pt x="281" y="613"/>
                  </a:lnTo>
                  <a:lnTo>
                    <a:pt x="281" y="594"/>
                  </a:lnTo>
                  <a:lnTo>
                    <a:pt x="280" y="554"/>
                  </a:lnTo>
                  <a:lnTo>
                    <a:pt x="277" y="530"/>
                  </a:lnTo>
                  <a:lnTo>
                    <a:pt x="275" y="507"/>
                  </a:lnTo>
                  <a:lnTo>
                    <a:pt x="271" y="484"/>
                  </a:lnTo>
                  <a:lnTo>
                    <a:pt x="267" y="4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77" descr="This image is an icon of a bar chart. ">
            <a:extLst>
              <a:ext uri="{FF2B5EF4-FFF2-40B4-BE49-F238E27FC236}">
                <a16:creationId xmlns:a16="http://schemas.microsoft.com/office/drawing/2014/main" id="{ABB60BDA-D4C1-4C07-BE44-8158EF962C92}"/>
              </a:ext>
            </a:extLst>
          </p:cNvPr>
          <p:cNvGrpSpPr/>
          <p:nvPr/>
        </p:nvGrpSpPr>
        <p:grpSpPr>
          <a:xfrm>
            <a:off x="7283722" y="4934265"/>
            <a:ext cx="347679" cy="336153"/>
            <a:chOff x="4892675" y="2501900"/>
            <a:chExt cx="287338" cy="277813"/>
          </a:xfrm>
          <a:solidFill>
            <a:schemeClr val="bg1"/>
          </a:solidFill>
        </p:grpSpPr>
        <p:sp>
          <p:nvSpPr>
            <p:cNvPr id="79" name="Freeform 300">
              <a:extLst>
                <a:ext uri="{FF2B5EF4-FFF2-40B4-BE49-F238E27FC236}">
                  <a16:creationId xmlns:a16="http://schemas.microsoft.com/office/drawing/2014/main" id="{079F1AF8-61FC-4E38-A00F-4F8AC7B28271}"/>
                </a:ext>
              </a:extLst>
            </p:cNvPr>
            <p:cNvSpPr>
              <a:spLocks/>
            </p:cNvSpPr>
            <p:nvPr/>
          </p:nvSpPr>
          <p:spPr bwMode="auto">
            <a:xfrm>
              <a:off x="4924425" y="2501900"/>
              <a:ext cx="227013" cy="157163"/>
            </a:xfrm>
            <a:custGeom>
              <a:avLst/>
              <a:gdLst>
                <a:gd name="T0" fmla="*/ 19 w 712"/>
                <a:gd name="T1" fmla="*/ 494 h 495"/>
                <a:gd name="T2" fmla="*/ 679 w 712"/>
                <a:gd name="T3" fmla="*/ 60 h 495"/>
                <a:gd name="T4" fmla="*/ 668 w 712"/>
                <a:gd name="T5" fmla="*/ 167 h 495"/>
                <a:gd name="T6" fmla="*/ 669 w 712"/>
                <a:gd name="T7" fmla="*/ 173 h 495"/>
                <a:gd name="T8" fmla="*/ 672 w 712"/>
                <a:gd name="T9" fmla="*/ 177 h 495"/>
                <a:gd name="T10" fmla="*/ 677 w 712"/>
                <a:gd name="T11" fmla="*/ 180 h 495"/>
                <a:gd name="T12" fmla="*/ 682 w 712"/>
                <a:gd name="T13" fmla="*/ 180 h 495"/>
                <a:gd name="T14" fmla="*/ 688 w 712"/>
                <a:gd name="T15" fmla="*/ 179 h 495"/>
                <a:gd name="T16" fmla="*/ 696 w 712"/>
                <a:gd name="T17" fmla="*/ 173 h 495"/>
                <a:gd name="T18" fmla="*/ 712 w 712"/>
                <a:gd name="T19" fmla="*/ 31 h 495"/>
                <a:gd name="T20" fmla="*/ 712 w 712"/>
                <a:gd name="T21" fmla="*/ 30 h 495"/>
                <a:gd name="T22" fmla="*/ 712 w 712"/>
                <a:gd name="T23" fmla="*/ 27 h 495"/>
                <a:gd name="T24" fmla="*/ 711 w 712"/>
                <a:gd name="T25" fmla="*/ 24 h 495"/>
                <a:gd name="T26" fmla="*/ 710 w 712"/>
                <a:gd name="T27" fmla="*/ 22 h 495"/>
                <a:gd name="T28" fmla="*/ 710 w 712"/>
                <a:gd name="T29" fmla="*/ 22 h 495"/>
                <a:gd name="T30" fmla="*/ 707 w 712"/>
                <a:gd name="T31" fmla="*/ 20 h 495"/>
                <a:gd name="T32" fmla="*/ 705 w 712"/>
                <a:gd name="T33" fmla="*/ 17 h 495"/>
                <a:gd name="T34" fmla="*/ 702 w 712"/>
                <a:gd name="T35" fmla="*/ 16 h 495"/>
                <a:gd name="T36" fmla="*/ 700 w 712"/>
                <a:gd name="T37" fmla="*/ 15 h 495"/>
                <a:gd name="T38" fmla="*/ 699 w 712"/>
                <a:gd name="T39" fmla="*/ 15 h 495"/>
                <a:gd name="T40" fmla="*/ 561 w 712"/>
                <a:gd name="T41" fmla="*/ 0 h 495"/>
                <a:gd name="T42" fmla="*/ 555 w 712"/>
                <a:gd name="T43" fmla="*/ 1 h 495"/>
                <a:gd name="T44" fmla="*/ 551 w 712"/>
                <a:gd name="T45" fmla="*/ 6 h 495"/>
                <a:gd name="T46" fmla="*/ 548 w 712"/>
                <a:gd name="T47" fmla="*/ 11 h 495"/>
                <a:gd name="T48" fmla="*/ 547 w 712"/>
                <a:gd name="T49" fmla="*/ 16 h 495"/>
                <a:gd name="T50" fmla="*/ 549 w 712"/>
                <a:gd name="T51" fmla="*/ 22 h 495"/>
                <a:gd name="T52" fmla="*/ 552 w 712"/>
                <a:gd name="T53" fmla="*/ 27 h 495"/>
                <a:gd name="T54" fmla="*/ 557 w 712"/>
                <a:gd name="T55" fmla="*/ 29 h 495"/>
                <a:gd name="T56" fmla="*/ 654 w 712"/>
                <a:gd name="T57" fmla="*/ 41 h 495"/>
                <a:gd name="T58" fmla="*/ 4 w 712"/>
                <a:gd name="T59" fmla="*/ 469 h 495"/>
                <a:gd name="T60" fmla="*/ 1 w 712"/>
                <a:gd name="T61" fmla="*/ 473 h 495"/>
                <a:gd name="T62" fmla="*/ 0 w 712"/>
                <a:gd name="T63" fmla="*/ 480 h 495"/>
                <a:gd name="T64" fmla="*/ 1 w 712"/>
                <a:gd name="T65" fmla="*/ 485 h 495"/>
                <a:gd name="T66" fmla="*/ 5 w 712"/>
                <a:gd name="T67" fmla="*/ 490 h 495"/>
                <a:gd name="T68" fmla="*/ 11 w 712"/>
                <a:gd name="T69" fmla="*/ 49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495">
                  <a:moveTo>
                    <a:pt x="15" y="495"/>
                  </a:moveTo>
                  <a:lnTo>
                    <a:pt x="19" y="494"/>
                  </a:lnTo>
                  <a:lnTo>
                    <a:pt x="23" y="493"/>
                  </a:lnTo>
                  <a:lnTo>
                    <a:pt x="679" y="60"/>
                  </a:lnTo>
                  <a:lnTo>
                    <a:pt x="668" y="164"/>
                  </a:lnTo>
                  <a:lnTo>
                    <a:pt x="668" y="167"/>
                  </a:lnTo>
                  <a:lnTo>
                    <a:pt x="668" y="170"/>
                  </a:lnTo>
                  <a:lnTo>
                    <a:pt x="669" y="173"/>
                  </a:lnTo>
                  <a:lnTo>
                    <a:pt x="671" y="175"/>
                  </a:lnTo>
                  <a:lnTo>
                    <a:pt x="672" y="177"/>
                  </a:lnTo>
                  <a:lnTo>
                    <a:pt x="675" y="179"/>
                  </a:lnTo>
                  <a:lnTo>
                    <a:pt x="677" y="180"/>
                  </a:lnTo>
                  <a:lnTo>
                    <a:pt x="681" y="180"/>
                  </a:lnTo>
                  <a:lnTo>
                    <a:pt x="682" y="180"/>
                  </a:lnTo>
                  <a:lnTo>
                    <a:pt x="682" y="180"/>
                  </a:lnTo>
                  <a:lnTo>
                    <a:pt x="688" y="179"/>
                  </a:lnTo>
                  <a:lnTo>
                    <a:pt x="692" y="177"/>
                  </a:lnTo>
                  <a:lnTo>
                    <a:pt x="696" y="173"/>
                  </a:lnTo>
                  <a:lnTo>
                    <a:pt x="697" y="168"/>
                  </a:lnTo>
                  <a:lnTo>
                    <a:pt x="712" y="31"/>
                  </a:lnTo>
                  <a:lnTo>
                    <a:pt x="712" y="31"/>
                  </a:lnTo>
                  <a:lnTo>
                    <a:pt x="712" y="30"/>
                  </a:lnTo>
                  <a:lnTo>
                    <a:pt x="712" y="28"/>
                  </a:lnTo>
                  <a:lnTo>
                    <a:pt x="712" y="27"/>
                  </a:lnTo>
                  <a:lnTo>
                    <a:pt x="712" y="25"/>
                  </a:lnTo>
                  <a:lnTo>
                    <a:pt x="711" y="24"/>
                  </a:lnTo>
                  <a:lnTo>
                    <a:pt x="711" y="23"/>
                  </a:lnTo>
                  <a:lnTo>
                    <a:pt x="710" y="22"/>
                  </a:lnTo>
                  <a:lnTo>
                    <a:pt x="710" y="22"/>
                  </a:lnTo>
                  <a:lnTo>
                    <a:pt x="710" y="22"/>
                  </a:lnTo>
                  <a:lnTo>
                    <a:pt x="709" y="21"/>
                  </a:lnTo>
                  <a:lnTo>
                    <a:pt x="707" y="20"/>
                  </a:lnTo>
                  <a:lnTo>
                    <a:pt x="706" y="18"/>
                  </a:lnTo>
                  <a:lnTo>
                    <a:pt x="705" y="17"/>
                  </a:lnTo>
                  <a:lnTo>
                    <a:pt x="704" y="17"/>
                  </a:lnTo>
                  <a:lnTo>
                    <a:pt x="702" y="16"/>
                  </a:lnTo>
                  <a:lnTo>
                    <a:pt x="701" y="16"/>
                  </a:lnTo>
                  <a:lnTo>
                    <a:pt x="700" y="15"/>
                  </a:lnTo>
                  <a:lnTo>
                    <a:pt x="699" y="15"/>
                  </a:lnTo>
                  <a:lnTo>
                    <a:pt x="699" y="15"/>
                  </a:lnTo>
                  <a:lnTo>
                    <a:pt x="564" y="0"/>
                  </a:lnTo>
                  <a:lnTo>
                    <a:pt x="561" y="0"/>
                  </a:lnTo>
                  <a:lnTo>
                    <a:pt x="557" y="0"/>
                  </a:lnTo>
                  <a:lnTo>
                    <a:pt x="555" y="1"/>
                  </a:lnTo>
                  <a:lnTo>
                    <a:pt x="553" y="3"/>
                  </a:lnTo>
                  <a:lnTo>
                    <a:pt x="551" y="6"/>
                  </a:lnTo>
                  <a:lnTo>
                    <a:pt x="549" y="8"/>
                  </a:lnTo>
                  <a:lnTo>
                    <a:pt x="548" y="11"/>
                  </a:lnTo>
                  <a:lnTo>
                    <a:pt x="547" y="13"/>
                  </a:lnTo>
                  <a:lnTo>
                    <a:pt x="547" y="16"/>
                  </a:lnTo>
                  <a:lnTo>
                    <a:pt x="548" y="20"/>
                  </a:lnTo>
                  <a:lnTo>
                    <a:pt x="549" y="22"/>
                  </a:lnTo>
                  <a:lnTo>
                    <a:pt x="550" y="25"/>
                  </a:lnTo>
                  <a:lnTo>
                    <a:pt x="552" y="27"/>
                  </a:lnTo>
                  <a:lnTo>
                    <a:pt x="554" y="28"/>
                  </a:lnTo>
                  <a:lnTo>
                    <a:pt x="557" y="29"/>
                  </a:lnTo>
                  <a:lnTo>
                    <a:pt x="561" y="30"/>
                  </a:lnTo>
                  <a:lnTo>
                    <a:pt x="654" y="41"/>
                  </a:lnTo>
                  <a:lnTo>
                    <a:pt x="6" y="467"/>
                  </a:lnTo>
                  <a:lnTo>
                    <a:pt x="4" y="469"/>
                  </a:lnTo>
                  <a:lnTo>
                    <a:pt x="2" y="471"/>
                  </a:lnTo>
                  <a:lnTo>
                    <a:pt x="1" y="473"/>
                  </a:lnTo>
                  <a:lnTo>
                    <a:pt x="0" y="477"/>
                  </a:lnTo>
                  <a:lnTo>
                    <a:pt x="0" y="480"/>
                  </a:lnTo>
                  <a:lnTo>
                    <a:pt x="0" y="482"/>
                  </a:lnTo>
                  <a:lnTo>
                    <a:pt x="1" y="485"/>
                  </a:lnTo>
                  <a:lnTo>
                    <a:pt x="2" y="488"/>
                  </a:lnTo>
                  <a:lnTo>
                    <a:pt x="5" y="490"/>
                  </a:lnTo>
                  <a:lnTo>
                    <a:pt x="8" y="493"/>
                  </a:lnTo>
                  <a:lnTo>
                    <a:pt x="11" y="494"/>
                  </a:lnTo>
                  <a:lnTo>
                    <a:pt x="15"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01">
              <a:extLst>
                <a:ext uri="{FF2B5EF4-FFF2-40B4-BE49-F238E27FC236}">
                  <a16:creationId xmlns:a16="http://schemas.microsoft.com/office/drawing/2014/main" id="{12F6D320-A2D7-49AA-A59C-B7DFD83EB68C}"/>
                </a:ext>
              </a:extLst>
            </p:cNvPr>
            <p:cNvSpPr>
              <a:spLocks/>
            </p:cNvSpPr>
            <p:nvPr/>
          </p:nvSpPr>
          <p:spPr bwMode="auto">
            <a:xfrm>
              <a:off x="4892675" y="2587625"/>
              <a:ext cx="287338" cy="192088"/>
            </a:xfrm>
            <a:custGeom>
              <a:avLst/>
              <a:gdLst>
                <a:gd name="T0" fmla="*/ 843 w 903"/>
                <a:gd name="T1" fmla="*/ 572 h 602"/>
                <a:gd name="T2" fmla="*/ 842 w 903"/>
                <a:gd name="T3" fmla="*/ 12 h 602"/>
                <a:gd name="T4" fmla="*/ 840 w 903"/>
                <a:gd name="T5" fmla="*/ 7 h 602"/>
                <a:gd name="T6" fmla="*/ 835 w 903"/>
                <a:gd name="T7" fmla="*/ 3 h 602"/>
                <a:gd name="T8" fmla="*/ 830 w 903"/>
                <a:gd name="T9" fmla="*/ 1 h 602"/>
                <a:gd name="T10" fmla="*/ 707 w 903"/>
                <a:gd name="T11" fmla="*/ 0 h 602"/>
                <a:gd name="T12" fmla="*/ 701 w 903"/>
                <a:gd name="T13" fmla="*/ 2 h 602"/>
                <a:gd name="T14" fmla="*/ 696 w 903"/>
                <a:gd name="T15" fmla="*/ 5 h 602"/>
                <a:gd name="T16" fmla="*/ 693 w 903"/>
                <a:gd name="T17" fmla="*/ 9 h 602"/>
                <a:gd name="T18" fmla="*/ 692 w 903"/>
                <a:gd name="T19" fmla="*/ 16 h 602"/>
                <a:gd name="T20" fmla="*/ 632 w 903"/>
                <a:gd name="T21" fmla="*/ 572 h 602"/>
                <a:gd name="T22" fmla="*/ 632 w 903"/>
                <a:gd name="T23" fmla="*/ 163 h 602"/>
                <a:gd name="T24" fmla="*/ 629 w 903"/>
                <a:gd name="T25" fmla="*/ 157 h 602"/>
                <a:gd name="T26" fmla="*/ 625 w 903"/>
                <a:gd name="T27" fmla="*/ 153 h 602"/>
                <a:gd name="T28" fmla="*/ 620 w 903"/>
                <a:gd name="T29" fmla="*/ 151 h 602"/>
                <a:gd name="T30" fmla="*/ 496 w 903"/>
                <a:gd name="T31" fmla="*/ 151 h 602"/>
                <a:gd name="T32" fmla="*/ 490 w 903"/>
                <a:gd name="T33" fmla="*/ 152 h 602"/>
                <a:gd name="T34" fmla="*/ 486 w 903"/>
                <a:gd name="T35" fmla="*/ 155 h 602"/>
                <a:gd name="T36" fmla="*/ 482 w 903"/>
                <a:gd name="T37" fmla="*/ 159 h 602"/>
                <a:gd name="T38" fmla="*/ 481 w 903"/>
                <a:gd name="T39" fmla="*/ 166 h 602"/>
                <a:gd name="T40" fmla="*/ 421 w 903"/>
                <a:gd name="T41" fmla="*/ 572 h 602"/>
                <a:gd name="T42" fmla="*/ 420 w 903"/>
                <a:gd name="T43" fmla="*/ 313 h 602"/>
                <a:gd name="T44" fmla="*/ 418 w 903"/>
                <a:gd name="T45" fmla="*/ 307 h 602"/>
                <a:gd name="T46" fmla="*/ 414 w 903"/>
                <a:gd name="T47" fmla="*/ 304 h 602"/>
                <a:gd name="T48" fmla="*/ 408 w 903"/>
                <a:gd name="T49" fmla="*/ 302 h 602"/>
                <a:gd name="T50" fmla="*/ 285 w 903"/>
                <a:gd name="T51" fmla="*/ 301 h 602"/>
                <a:gd name="T52" fmla="*/ 280 w 903"/>
                <a:gd name="T53" fmla="*/ 302 h 602"/>
                <a:gd name="T54" fmla="*/ 274 w 903"/>
                <a:gd name="T55" fmla="*/ 305 h 602"/>
                <a:gd name="T56" fmla="*/ 271 w 903"/>
                <a:gd name="T57" fmla="*/ 311 h 602"/>
                <a:gd name="T58" fmla="*/ 270 w 903"/>
                <a:gd name="T59" fmla="*/ 316 h 602"/>
                <a:gd name="T60" fmla="*/ 210 w 903"/>
                <a:gd name="T61" fmla="*/ 572 h 602"/>
                <a:gd name="T62" fmla="*/ 210 w 903"/>
                <a:gd name="T63" fmla="*/ 464 h 602"/>
                <a:gd name="T64" fmla="*/ 208 w 903"/>
                <a:gd name="T65" fmla="*/ 459 h 602"/>
                <a:gd name="T66" fmla="*/ 204 w 903"/>
                <a:gd name="T67" fmla="*/ 454 h 602"/>
                <a:gd name="T68" fmla="*/ 198 w 903"/>
                <a:gd name="T69" fmla="*/ 452 h 602"/>
                <a:gd name="T70" fmla="*/ 75 w 903"/>
                <a:gd name="T71" fmla="*/ 452 h 602"/>
                <a:gd name="T72" fmla="*/ 69 w 903"/>
                <a:gd name="T73" fmla="*/ 453 h 602"/>
                <a:gd name="T74" fmla="*/ 64 w 903"/>
                <a:gd name="T75" fmla="*/ 457 h 602"/>
                <a:gd name="T76" fmla="*/ 61 w 903"/>
                <a:gd name="T77" fmla="*/ 461 h 602"/>
                <a:gd name="T78" fmla="*/ 60 w 903"/>
                <a:gd name="T79" fmla="*/ 467 h 602"/>
                <a:gd name="T80" fmla="*/ 15 w 903"/>
                <a:gd name="T81" fmla="*/ 572 h 602"/>
                <a:gd name="T82" fmla="*/ 8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8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0 w 903"/>
                <a:gd name="T111" fmla="*/ 596 h 602"/>
                <a:gd name="T112" fmla="*/ 902 w 903"/>
                <a:gd name="T113" fmla="*/ 591 h 602"/>
                <a:gd name="T114" fmla="*/ 902 w 903"/>
                <a:gd name="T115" fmla="*/ 584 h 602"/>
                <a:gd name="T116" fmla="*/ 900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2" y="12"/>
                  </a:lnTo>
                  <a:lnTo>
                    <a:pt x="842" y="9"/>
                  </a:lnTo>
                  <a:lnTo>
                    <a:pt x="840" y="7"/>
                  </a:lnTo>
                  <a:lnTo>
                    <a:pt x="839" y="5"/>
                  </a:lnTo>
                  <a:lnTo>
                    <a:pt x="835" y="3"/>
                  </a:lnTo>
                  <a:lnTo>
                    <a:pt x="833" y="2"/>
                  </a:lnTo>
                  <a:lnTo>
                    <a:pt x="830" y="1"/>
                  </a:lnTo>
                  <a:lnTo>
                    <a:pt x="828" y="1"/>
                  </a:lnTo>
                  <a:lnTo>
                    <a:pt x="707" y="0"/>
                  </a:lnTo>
                  <a:lnTo>
                    <a:pt x="704" y="1"/>
                  </a:lnTo>
                  <a:lnTo>
                    <a:pt x="701" y="2"/>
                  </a:lnTo>
                  <a:lnTo>
                    <a:pt x="698" y="3"/>
                  </a:lnTo>
                  <a:lnTo>
                    <a:pt x="696" y="5"/>
                  </a:lnTo>
                  <a:lnTo>
                    <a:pt x="695" y="7"/>
                  </a:lnTo>
                  <a:lnTo>
                    <a:pt x="693" y="9"/>
                  </a:lnTo>
                  <a:lnTo>
                    <a:pt x="693" y="12"/>
                  </a:lnTo>
                  <a:lnTo>
                    <a:pt x="692" y="16"/>
                  </a:lnTo>
                  <a:lnTo>
                    <a:pt x="692" y="572"/>
                  </a:lnTo>
                  <a:lnTo>
                    <a:pt x="632" y="572"/>
                  </a:lnTo>
                  <a:lnTo>
                    <a:pt x="632" y="166"/>
                  </a:lnTo>
                  <a:lnTo>
                    <a:pt x="632" y="163"/>
                  </a:lnTo>
                  <a:lnTo>
                    <a:pt x="630" y="159"/>
                  </a:lnTo>
                  <a:lnTo>
                    <a:pt x="629" y="157"/>
                  </a:lnTo>
                  <a:lnTo>
                    <a:pt x="627" y="155"/>
                  </a:lnTo>
                  <a:lnTo>
                    <a:pt x="625" y="153"/>
                  </a:lnTo>
                  <a:lnTo>
                    <a:pt x="623" y="152"/>
                  </a:lnTo>
                  <a:lnTo>
                    <a:pt x="620" y="151"/>
                  </a:lnTo>
                  <a:lnTo>
                    <a:pt x="617" y="151"/>
                  </a:lnTo>
                  <a:lnTo>
                    <a:pt x="496" y="151"/>
                  </a:lnTo>
                  <a:lnTo>
                    <a:pt x="493" y="151"/>
                  </a:lnTo>
                  <a:lnTo>
                    <a:pt x="490" y="152"/>
                  </a:lnTo>
                  <a:lnTo>
                    <a:pt x="488" y="153"/>
                  </a:lnTo>
                  <a:lnTo>
                    <a:pt x="486" y="155"/>
                  </a:lnTo>
                  <a:lnTo>
                    <a:pt x="484" y="157"/>
                  </a:lnTo>
                  <a:lnTo>
                    <a:pt x="482" y="159"/>
                  </a:lnTo>
                  <a:lnTo>
                    <a:pt x="481" y="163"/>
                  </a:lnTo>
                  <a:lnTo>
                    <a:pt x="481" y="166"/>
                  </a:lnTo>
                  <a:lnTo>
                    <a:pt x="481" y="572"/>
                  </a:lnTo>
                  <a:lnTo>
                    <a:pt x="421" y="572"/>
                  </a:lnTo>
                  <a:lnTo>
                    <a:pt x="421" y="316"/>
                  </a:lnTo>
                  <a:lnTo>
                    <a:pt x="420" y="313"/>
                  </a:lnTo>
                  <a:lnTo>
                    <a:pt x="420" y="311"/>
                  </a:lnTo>
                  <a:lnTo>
                    <a:pt x="418" y="307"/>
                  </a:lnTo>
                  <a:lnTo>
                    <a:pt x="417" y="305"/>
                  </a:lnTo>
                  <a:lnTo>
                    <a:pt x="414" y="304"/>
                  </a:lnTo>
                  <a:lnTo>
                    <a:pt x="412" y="302"/>
                  </a:lnTo>
                  <a:lnTo>
                    <a:pt x="408" y="302"/>
                  </a:lnTo>
                  <a:lnTo>
                    <a:pt x="406" y="301"/>
                  </a:lnTo>
                  <a:lnTo>
                    <a:pt x="285" y="301"/>
                  </a:lnTo>
                  <a:lnTo>
                    <a:pt x="283" y="302"/>
                  </a:lnTo>
                  <a:lnTo>
                    <a:pt x="280" y="302"/>
                  </a:lnTo>
                  <a:lnTo>
                    <a:pt x="278" y="304"/>
                  </a:lnTo>
                  <a:lnTo>
                    <a:pt x="274" y="305"/>
                  </a:lnTo>
                  <a:lnTo>
                    <a:pt x="273" y="307"/>
                  </a:lnTo>
                  <a:lnTo>
                    <a:pt x="271" y="311"/>
                  </a:lnTo>
                  <a:lnTo>
                    <a:pt x="271" y="313"/>
                  </a:lnTo>
                  <a:lnTo>
                    <a:pt x="270" y="316"/>
                  </a:lnTo>
                  <a:lnTo>
                    <a:pt x="270" y="572"/>
                  </a:lnTo>
                  <a:lnTo>
                    <a:pt x="210" y="572"/>
                  </a:lnTo>
                  <a:lnTo>
                    <a:pt x="210" y="467"/>
                  </a:lnTo>
                  <a:lnTo>
                    <a:pt x="210" y="464"/>
                  </a:lnTo>
                  <a:lnTo>
                    <a:pt x="209" y="461"/>
                  </a:lnTo>
                  <a:lnTo>
                    <a:pt x="208" y="459"/>
                  </a:lnTo>
                  <a:lnTo>
                    <a:pt x="206" y="457"/>
                  </a:lnTo>
                  <a:lnTo>
                    <a:pt x="204" y="454"/>
                  </a:lnTo>
                  <a:lnTo>
                    <a:pt x="201" y="453"/>
                  </a:lnTo>
                  <a:lnTo>
                    <a:pt x="198" y="452"/>
                  </a:lnTo>
                  <a:lnTo>
                    <a:pt x="195" y="452"/>
                  </a:lnTo>
                  <a:lnTo>
                    <a:pt x="75" y="452"/>
                  </a:lnTo>
                  <a:lnTo>
                    <a:pt x="72" y="452"/>
                  </a:lnTo>
                  <a:lnTo>
                    <a:pt x="69" y="453"/>
                  </a:lnTo>
                  <a:lnTo>
                    <a:pt x="66" y="454"/>
                  </a:lnTo>
                  <a:lnTo>
                    <a:pt x="64" y="457"/>
                  </a:lnTo>
                  <a:lnTo>
                    <a:pt x="62" y="459"/>
                  </a:lnTo>
                  <a:lnTo>
                    <a:pt x="61" y="461"/>
                  </a:lnTo>
                  <a:lnTo>
                    <a:pt x="60" y="464"/>
                  </a:lnTo>
                  <a:lnTo>
                    <a:pt x="60" y="467"/>
                  </a:lnTo>
                  <a:lnTo>
                    <a:pt x="60" y="572"/>
                  </a:lnTo>
                  <a:lnTo>
                    <a:pt x="15" y="572"/>
                  </a:lnTo>
                  <a:lnTo>
                    <a:pt x="12" y="572"/>
                  </a:lnTo>
                  <a:lnTo>
                    <a:pt x="8"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8" y="601"/>
                  </a:lnTo>
                  <a:lnTo>
                    <a:pt x="12" y="602"/>
                  </a:lnTo>
                  <a:lnTo>
                    <a:pt x="15" y="602"/>
                  </a:lnTo>
                  <a:lnTo>
                    <a:pt x="75" y="602"/>
                  </a:lnTo>
                  <a:lnTo>
                    <a:pt x="195" y="602"/>
                  </a:lnTo>
                  <a:lnTo>
                    <a:pt x="285" y="602"/>
                  </a:lnTo>
                  <a:lnTo>
                    <a:pt x="406" y="602"/>
                  </a:lnTo>
                  <a:lnTo>
                    <a:pt x="496" y="602"/>
                  </a:lnTo>
                  <a:lnTo>
                    <a:pt x="617" y="602"/>
                  </a:lnTo>
                  <a:lnTo>
                    <a:pt x="707" y="602"/>
                  </a:lnTo>
                  <a:lnTo>
                    <a:pt x="828" y="602"/>
                  </a:lnTo>
                  <a:lnTo>
                    <a:pt x="888" y="602"/>
                  </a:lnTo>
                  <a:lnTo>
                    <a:pt x="891" y="602"/>
                  </a:lnTo>
                  <a:lnTo>
                    <a:pt x="893" y="601"/>
                  </a:lnTo>
                  <a:lnTo>
                    <a:pt x="896" y="600"/>
                  </a:lnTo>
                  <a:lnTo>
                    <a:pt x="899" y="598"/>
                  </a:lnTo>
                  <a:lnTo>
                    <a:pt x="900" y="596"/>
                  </a:lnTo>
                  <a:lnTo>
                    <a:pt x="902" y="593"/>
                  </a:lnTo>
                  <a:lnTo>
                    <a:pt x="902" y="591"/>
                  </a:lnTo>
                  <a:lnTo>
                    <a:pt x="903" y="587"/>
                  </a:lnTo>
                  <a:lnTo>
                    <a:pt x="902" y="584"/>
                  </a:lnTo>
                  <a:lnTo>
                    <a:pt x="902" y="581"/>
                  </a:lnTo>
                  <a:lnTo>
                    <a:pt x="900" y="579"/>
                  </a:lnTo>
                  <a:lnTo>
                    <a:pt x="899" y="577"/>
                  </a:lnTo>
                  <a:lnTo>
                    <a:pt x="896"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80" descr="This image is an icon of gears. ">
            <a:extLst>
              <a:ext uri="{FF2B5EF4-FFF2-40B4-BE49-F238E27FC236}">
                <a16:creationId xmlns:a16="http://schemas.microsoft.com/office/drawing/2014/main" id="{CF7442ED-E503-49F5-9126-27F11E0DE074}"/>
              </a:ext>
            </a:extLst>
          </p:cNvPr>
          <p:cNvGrpSpPr/>
          <p:nvPr/>
        </p:nvGrpSpPr>
        <p:grpSpPr>
          <a:xfrm>
            <a:off x="4567322" y="4930423"/>
            <a:ext cx="334234" cy="343837"/>
            <a:chOff x="7048500" y="1387475"/>
            <a:chExt cx="276226" cy="284163"/>
          </a:xfrm>
          <a:solidFill>
            <a:schemeClr val="bg1"/>
          </a:solidFill>
        </p:grpSpPr>
        <p:sp>
          <p:nvSpPr>
            <p:cNvPr id="82" name="Freeform 4357">
              <a:extLst>
                <a:ext uri="{FF2B5EF4-FFF2-40B4-BE49-F238E27FC236}">
                  <a16:creationId xmlns:a16="http://schemas.microsoft.com/office/drawing/2014/main" id="{5D20C8D8-9E27-4678-9329-87F88DA477A3}"/>
                </a:ext>
              </a:extLst>
            </p:cNvPr>
            <p:cNvSpPr>
              <a:spLocks noEditPoints="1"/>
            </p:cNvSpPr>
            <p:nvPr/>
          </p:nvSpPr>
          <p:spPr bwMode="auto">
            <a:xfrm>
              <a:off x="7161213" y="1387475"/>
              <a:ext cx="163513" cy="160338"/>
            </a:xfrm>
            <a:custGeom>
              <a:avLst/>
              <a:gdLst>
                <a:gd name="T0" fmla="*/ 229 w 512"/>
                <a:gd name="T1" fmla="*/ 345 h 506"/>
                <a:gd name="T2" fmla="*/ 198 w 512"/>
                <a:gd name="T3" fmla="*/ 328 h 506"/>
                <a:gd name="T4" fmla="*/ 177 w 512"/>
                <a:gd name="T5" fmla="*/ 302 h 506"/>
                <a:gd name="T6" fmla="*/ 166 w 512"/>
                <a:gd name="T7" fmla="*/ 268 h 506"/>
                <a:gd name="T8" fmla="*/ 169 w 512"/>
                <a:gd name="T9" fmla="*/ 232 h 506"/>
                <a:gd name="T10" fmla="*/ 187 w 512"/>
                <a:gd name="T11" fmla="*/ 201 h 506"/>
                <a:gd name="T12" fmla="*/ 213 w 512"/>
                <a:gd name="T13" fmla="*/ 179 h 506"/>
                <a:gd name="T14" fmla="*/ 246 w 512"/>
                <a:gd name="T15" fmla="*/ 169 h 506"/>
                <a:gd name="T16" fmla="*/ 283 w 512"/>
                <a:gd name="T17" fmla="*/ 172 h 506"/>
                <a:gd name="T18" fmla="*/ 314 w 512"/>
                <a:gd name="T19" fmla="*/ 189 h 506"/>
                <a:gd name="T20" fmla="*/ 335 w 512"/>
                <a:gd name="T21" fmla="*/ 216 h 506"/>
                <a:gd name="T22" fmla="*/ 346 w 512"/>
                <a:gd name="T23" fmla="*/ 250 h 506"/>
                <a:gd name="T24" fmla="*/ 343 w 512"/>
                <a:gd name="T25" fmla="*/ 286 h 506"/>
                <a:gd name="T26" fmla="*/ 326 w 512"/>
                <a:gd name="T27" fmla="*/ 316 h 506"/>
                <a:gd name="T28" fmla="*/ 299 w 512"/>
                <a:gd name="T29" fmla="*/ 338 h 506"/>
                <a:gd name="T30" fmla="*/ 265 w 512"/>
                <a:gd name="T31" fmla="*/ 348 h 506"/>
                <a:gd name="T32" fmla="*/ 458 w 512"/>
                <a:gd name="T33" fmla="*/ 276 h 506"/>
                <a:gd name="T34" fmla="*/ 504 w 512"/>
                <a:gd name="T35" fmla="*/ 198 h 506"/>
                <a:gd name="T36" fmla="*/ 511 w 512"/>
                <a:gd name="T37" fmla="*/ 189 h 506"/>
                <a:gd name="T38" fmla="*/ 510 w 512"/>
                <a:gd name="T39" fmla="*/ 178 h 506"/>
                <a:gd name="T40" fmla="*/ 438 w 512"/>
                <a:gd name="T41" fmla="*/ 72 h 506"/>
                <a:gd name="T42" fmla="*/ 363 w 512"/>
                <a:gd name="T43" fmla="*/ 85 h 506"/>
                <a:gd name="T44" fmla="*/ 332 w 512"/>
                <a:gd name="T45" fmla="*/ 10 h 506"/>
                <a:gd name="T46" fmla="*/ 326 w 512"/>
                <a:gd name="T47" fmla="*/ 2 h 506"/>
                <a:gd name="T48" fmla="*/ 204 w 512"/>
                <a:gd name="T49" fmla="*/ 0 h 506"/>
                <a:gd name="T50" fmla="*/ 193 w 512"/>
                <a:gd name="T51" fmla="*/ 3 h 506"/>
                <a:gd name="T52" fmla="*/ 189 w 512"/>
                <a:gd name="T53" fmla="*/ 14 h 506"/>
                <a:gd name="T54" fmla="*/ 162 w 512"/>
                <a:gd name="T55" fmla="*/ 78 h 506"/>
                <a:gd name="T56" fmla="*/ 81 w 512"/>
                <a:gd name="T57" fmla="*/ 74 h 506"/>
                <a:gd name="T58" fmla="*/ 65 w 512"/>
                <a:gd name="T59" fmla="*/ 76 h 506"/>
                <a:gd name="T60" fmla="*/ 1 w 512"/>
                <a:gd name="T61" fmla="*/ 184 h 506"/>
                <a:gd name="T62" fmla="*/ 6 w 512"/>
                <a:gd name="T63" fmla="*/ 197 h 506"/>
                <a:gd name="T64" fmla="*/ 53 w 512"/>
                <a:gd name="T65" fmla="*/ 259 h 506"/>
                <a:gd name="T66" fmla="*/ 4 w 512"/>
                <a:gd name="T67" fmla="*/ 324 h 506"/>
                <a:gd name="T68" fmla="*/ 1 w 512"/>
                <a:gd name="T69" fmla="*/ 338 h 506"/>
                <a:gd name="T70" fmla="*/ 62 w 512"/>
                <a:gd name="T71" fmla="*/ 442 h 506"/>
                <a:gd name="T72" fmla="*/ 73 w 512"/>
                <a:gd name="T73" fmla="*/ 445 h 506"/>
                <a:gd name="T74" fmla="*/ 141 w 512"/>
                <a:gd name="T75" fmla="*/ 427 h 506"/>
                <a:gd name="T76" fmla="*/ 179 w 512"/>
                <a:gd name="T77" fmla="*/ 447 h 506"/>
                <a:gd name="T78" fmla="*/ 190 w 512"/>
                <a:gd name="T79" fmla="*/ 497 h 506"/>
                <a:gd name="T80" fmla="*/ 198 w 512"/>
                <a:gd name="T81" fmla="*/ 505 h 506"/>
                <a:gd name="T82" fmla="*/ 320 w 512"/>
                <a:gd name="T83" fmla="*/ 506 h 506"/>
                <a:gd name="T84" fmla="*/ 330 w 512"/>
                <a:gd name="T85" fmla="*/ 499 h 506"/>
                <a:gd name="T86" fmla="*/ 332 w 512"/>
                <a:gd name="T87" fmla="*/ 448 h 506"/>
                <a:gd name="T88" fmla="*/ 387 w 512"/>
                <a:gd name="T89" fmla="*/ 416 h 506"/>
                <a:gd name="T90" fmla="*/ 441 w 512"/>
                <a:gd name="T91" fmla="*/ 446 h 506"/>
                <a:gd name="T92" fmla="*/ 451 w 512"/>
                <a:gd name="T93" fmla="*/ 440 h 506"/>
                <a:gd name="T94" fmla="*/ 512 w 512"/>
                <a:gd name="T95" fmla="*/ 335 h 506"/>
                <a:gd name="T96" fmla="*/ 509 w 512"/>
                <a:gd name="T97" fmla="*/ 32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06">
                  <a:moveTo>
                    <a:pt x="256" y="350"/>
                  </a:moveTo>
                  <a:lnTo>
                    <a:pt x="246" y="348"/>
                  </a:lnTo>
                  <a:lnTo>
                    <a:pt x="238" y="347"/>
                  </a:lnTo>
                  <a:lnTo>
                    <a:pt x="229" y="345"/>
                  </a:lnTo>
                  <a:lnTo>
                    <a:pt x="221" y="342"/>
                  </a:lnTo>
                  <a:lnTo>
                    <a:pt x="213" y="338"/>
                  </a:lnTo>
                  <a:lnTo>
                    <a:pt x="206" y="334"/>
                  </a:lnTo>
                  <a:lnTo>
                    <a:pt x="198" y="328"/>
                  </a:lnTo>
                  <a:lnTo>
                    <a:pt x="192" y="323"/>
                  </a:lnTo>
                  <a:lnTo>
                    <a:pt x="187" y="316"/>
                  </a:lnTo>
                  <a:lnTo>
                    <a:pt x="181" y="310"/>
                  </a:lnTo>
                  <a:lnTo>
                    <a:pt x="177" y="302"/>
                  </a:lnTo>
                  <a:lnTo>
                    <a:pt x="173" y="294"/>
                  </a:lnTo>
                  <a:lnTo>
                    <a:pt x="169" y="286"/>
                  </a:lnTo>
                  <a:lnTo>
                    <a:pt x="167" y="278"/>
                  </a:lnTo>
                  <a:lnTo>
                    <a:pt x="166" y="268"/>
                  </a:lnTo>
                  <a:lnTo>
                    <a:pt x="165" y="260"/>
                  </a:lnTo>
                  <a:lnTo>
                    <a:pt x="166" y="250"/>
                  </a:lnTo>
                  <a:lnTo>
                    <a:pt x="167" y="240"/>
                  </a:lnTo>
                  <a:lnTo>
                    <a:pt x="169" y="232"/>
                  </a:lnTo>
                  <a:lnTo>
                    <a:pt x="173" y="223"/>
                  </a:lnTo>
                  <a:lnTo>
                    <a:pt x="177" y="216"/>
                  </a:lnTo>
                  <a:lnTo>
                    <a:pt x="181" y="208"/>
                  </a:lnTo>
                  <a:lnTo>
                    <a:pt x="187" y="201"/>
                  </a:lnTo>
                  <a:lnTo>
                    <a:pt x="192" y="194"/>
                  </a:lnTo>
                  <a:lnTo>
                    <a:pt x="198" y="189"/>
                  </a:lnTo>
                  <a:lnTo>
                    <a:pt x="206" y="184"/>
                  </a:lnTo>
                  <a:lnTo>
                    <a:pt x="213" y="179"/>
                  </a:lnTo>
                  <a:lnTo>
                    <a:pt x="221" y="175"/>
                  </a:lnTo>
                  <a:lnTo>
                    <a:pt x="229" y="172"/>
                  </a:lnTo>
                  <a:lnTo>
                    <a:pt x="238" y="170"/>
                  </a:lnTo>
                  <a:lnTo>
                    <a:pt x="246" y="169"/>
                  </a:lnTo>
                  <a:lnTo>
                    <a:pt x="256" y="168"/>
                  </a:lnTo>
                  <a:lnTo>
                    <a:pt x="265" y="169"/>
                  </a:lnTo>
                  <a:lnTo>
                    <a:pt x="274" y="170"/>
                  </a:lnTo>
                  <a:lnTo>
                    <a:pt x="283" y="172"/>
                  </a:lnTo>
                  <a:lnTo>
                    <a:pt x="291" y="175"/>
                  </a:lnTo>
                  <a:lnTo>
                    <a:pt x="299" y="179"/>
                  </a:lnTo>
                  <a:lnTo>
                    <a:pt x="306" y="184"/>
                  </a:lnTo>
                  <a:lnTo>
                    <a:pt x="314" y="189"/>
                  </a:lnTo>
                  <a:lnTo>
                    <a:pt x="320" y="194"/>
                  </a:lnTo>
                  <a:lnTo>
                    <a:pt x="326" y="201"/>
                  </a:lnTo>
                  <a:lnTo>
                    <a:pt x="331" y="208"/>
                  </a:lnTo>
                  <a:lnTo>
                    <a:pt x="335" y="216"/>
                  </a:lnTo>
                  <a:lnTo>
                    <a:pt x="340" y="223"/>
                  </a:lnTo>
                  <a:lnTo>
                    <a:pt x="343" y="232"/>
                  </a:lnTo>
                  <a:lnTo>
                    <a:pt x="345" y="240"/>
                  </a:lnTo>
                  <a:lnTo>
                    <a:pt x="346" y="250"/>
                  </a:lnTo>
                  <a:lnTo>
                    <a:pt x="346" y="260"/>
                  </a:lnTo>
                  <a:lnTo>
                    <a:pt x="346" y="268"/>
                  </a:lnTo>
                  <a:lnTo>
                    <a:pt x="345" y="278"/>
                  </a:lnTo>
                  <a:lnTo>
                    <a:pt x="343" y="286"/>
                  </a:lnTo>
                  <a:lnTo>
                    <a:pt x="340" y="294"/>
                  </a:lnTo>
                  <a:lnTo>
                    <a:pt x="335" y="302"/>
                  </a:lnTo>
                  <a:lnTo>
                    <a:pt x="331" y="310"/>
                  </a:lnTo>
                  <a:lnTo>
                    <a:pt x="326" y="316"/>
                  </a:lnTo>
                  <a:lnTo>
                    <a:pt x="320" y="323"/>
                  </a:lnTo>
                  <a:lnTo>
                    <a:pt x="314" y="328"/>
                  </a:lnTo>
                  <a:lnTo>
                    <a:pt x="306" y="334"/>
                  </a:lnTo>
                  <a:lnTo>
                    <a:pt x="299" y="338"/>
                  </a:lnTo>
                  <a:lnTo>
                    <a:pt x="291" y="342"/>
                  </a:lnTo>
                  <a:lnTo>
                    <a:pt x="283" y="345"/>
                  </a:lnTo>
                  <a:lnTo>
                    <a:pt x="274" y="347"/>
                  </a:lnTo>
                  <a:lnTo>
                    <a:pt x="265" y="348"/>
                  </a:lnTo>
                  <a:lnTo>
                    <a:pt x="256" y="350"/>
                  </a:lnTo>
                  <a:close/>
                  <a:moveTo>
                    <a:pt x="504" y="320"/>
                  </a:moveTo>
                  <a:lnTo>
                    <a:pt x="456" y="292"/>
                  </a:lnTo>
                  <a:lnTo>
                    <a:pt x="458" y="276"/>
                  </a:lnTo>
                  <a:lnTo>
                    <a:pt x="459" y="259"/>
                  </a:lnTo>
                  <a:lnTo>
                    <a:pt x="458" y="241"/>
                  </a:lnTo>
                  <a:lnTo>
                    <a:pt x="456" y="225"/>
                  </a:lnTo>
                  <a:lnTo>
                    <a:pt x="504" y="198"/>
                  </a:lnTo>
                  <a:lnTo>
                    <a:pt x="506" y="197"/>
                  </a:lnTo>
                  <a:lnTo>
                    <a:pt x="509" y="194"/>
                  </a:lnTo>
                  <a:lnTo>
                    <a:pt x="510" y="191"/>
                  </a:lnTo>
                  <a:lnTo>
                    <a:pt x="511" y="189"/>
                  </a:lnTo>
                  <a:lnTo>
                    <a:pt x="512" y="186"/>
                  </a:lnTo>
                  <a:lnTo>
                    <a:pt x="512" y="184"/>
                  </a:lnTo>
                  <a:lnTo>
                    <a:pt x="511" y="181"/>
                  </a:lnTo>
                  <a:lnTo>
                    <a:pt x="510" y="178"/>
                  </a:lnTo>
                  <a:lnTo>
                    <a:pt x="453" y="80"/>
                  </a:lnTo>
                  <a:lnTo>
                    <a:pt x="449" y="76"/>
                  </a:lnTo>
                  <a:lnTo>
                    <a:pt x="443" y="72"/>
                  </a:lnTo>
                  <a:lnTo>
                    <a:pt x="438" y="72"/>
                  </a:lnTo>
                  <a:lnTo>
                    <a:pt x="433" y="74"/>
                  </a:lnTo>
                  <a:lnTo>
                    <a:pt x="387" y="102"/>
                  </a:lnTo>
                  <a:lnTo>
                    <a:pt x="376" y="94"/>
                  </a:lnTo>
                  <a:lnTo>
                    <a:pt x="363" y="85"/>
                  </a:lnTo>
                  <a:lnTo>
                    <a:pt x="348" y="78"/>
                  </a:lnTo>
                  <a:lnTo>
                    <a:pt x="332" y="69"/>
                  </a:lnTo>
                  <a:lnTo>
                    <a:pt x="332" y="14"/>
                  </a:lnTo>
                  <a:lnTo>
                    <a:pt x="332" y="10"/>
                  </a:lnTo>
                  <a:lnTo>
                    <a:pt x="331" y="8"/>
                  </a:lnTo>
                  <a:lnTo>
                    <a:pt x="330" y="5"/>
                  </a:lnTo>
                  <a:lnTo>
                    <a:pt x="328" y="3"/>
                  </a:lnTo>
                  <a:lnTo>
                    <a:pt x="326" y="2"/>
                  </a:lnTo>
                  <a:lnTo>
                    <a:pt x="322" y="1"/>
                  </a:lnTo>
                  <a:lnTo>
                    <a:pt x="320" y="0"/>
                  </a:lnTo>
                  <a:lnTo>
                    <a:pt x="317" y="0"/>
                  </a:lnTo>
                  <a:lnTo>
                    <a:pt x="204" y="0"/>
                  </a:lnTo>
                  <a:lnTo>
                    <a:pt x="200" y="0"/>
                  </a:lnTo>
                  <a:lnTo>
                    <a:pt x="198" y="1"/>
                  </a:lnTo>
                  <a:lnTo>
                    <a:pt x="195" y="2"/>
                  </a:lnTo>
                  <a:lnTo>
                    <a:pt x="193" y="3"/>
                  </a:lnTo>
                  <a:lnTo>
                    <a:pt x="192" y="5"/>
                  </a:lnTo>
                  <a:lnTo>
                    <a:pt x="190" y="8"/>
                  </a:lnTo>
                  <a:lnTo>
                    <a:pt x="190" y="10"/>
                  </a:lnTo>
                  <a:lnTo>
                    <a:pt x="189" y="14"/>
                  </a:lnTo>
                  <a:lnTo>
                    <a:pt x="189" y="68"/>
                  </a:lnTo>
                  <a:lnTo>
                    <a:pt x="179" y="71"/>
                  </a:lnTo>
                  <a:lnTo>
                    <a:pt x="169" y="75"/>
                  </a:lnTo>
                  <a:lnTo>
                    <a:pt x="162" y="78"/>
                  </a:lnTo>
                  <a:lnTo>
                    <a:pt x="154" y="82"/>
                  </a:lnTo>
                  <a:lnTo>
                    <a:pt x="141" y="92"/>
                  </a:lnTo>
                  <a:lnTo>
                    <a:pt x="129" y="102"/>
                  </a:lnTo>
                  <a:lnTo>
                    <a:pt x="81" y="74"/>
                  </a:lnTo>
                  <a:lnTo>
                    <a:pt x="75" y="72"/>
                  </a:lnTo>
                  <a:lnTo>
                    <a:pt x="69" y="74"/>
                  </a:lnTo>
                  <a:lnTo>
                    <a:pt x="67" y="74"/>
                  </a:lnTo>
                  <a:lnTo>
                    <a:pt x="65" y="76"/>
                  </a:lnTo>
                  <a:lnTo>
                    <a:pt x="62" y="78"/>
                  </a:lnTo>
                  <a:lnTo>
                    <a:pt x="60" y="80"/>
                  </a:lnTo>
                  <a:lnTo>
                    <a:pt x="3" y="177"/>
                  </a:lnTo>
                  <a:lnTo>
                    <a:pt x="1" y="184"/>
                  </a:lnTo>
                  <a:lnTo>
                    <a:pt x="1" y="189"/>
                  </a:lnTo>
                  <a:lnTo>
                    <a:pt x="3" y="192"/>
                  </a:lnTo>
                  <a:lnTo>
                    <a:pt x="4" y="194"/>
                  </a:lnTo>
                  <a:lnTo>
                    <a:pt x="6" y="197"/>
                  </a:lnTo>
                  <a:lnTo>
                    <a:pt x="9" y="198"/>
                  </a:lnTo>
                  <a:lnTo>
                    <a:pt x="56" y="225"/>
                  </a:lnTo>
                  <a:lnTo>
                    <a:pt x="54" y="241"/>
                  </a:lnTo>
                  <a:lnTo>
                    <a:pt x="53" y="259"/>
                  </a:lnTo>
                  <a:lnTo>
                    <a:pt x="53" y="276"/>
                  </a:lnTo>
                  <a:lnTo>
                    <a:pt x="55" y="292"/>
                  </a:lnTo>
                  <a:lnTo>
                    <a:pt x="8" y="320"/>
                  </a:lnTo>
                  <a:lnTo>
                    <a:pt x="4" y="324"/>
                  </a:lnTo>
                  <a:lnTo>
                    <a:pt x="1" y="328"/>
                  </a:lnTo>
                  <a:lnTo>
                    <a:pt x="0" y="331"/>
                  </a:lnTo>
                  <a:lnTo>
                    <a:pt x="0" y="335"/>
                  </a:lnTo>
                  <a:lnTo>
                    <a:pt x="1" y="338"/>
                  </a:lnTo>
                  <a:lnTo>
                    <a:pt x="3" y="340"/>
                  </a:lnTo>
                  <a:lnTo>
                    <a:pt x="59" y="437"/>
                  </a:lnTo>
                  <a:lnTo>
                    <a:pt x="60" y="439"/>
                  </a:lnTo>
                  <a:lnTo>
                    <a:pt x="62" y="442"/>
                  </a:lnTo>
                  <a:lnTo>
                    <a:pt x="66" y="444"/>
                  </a:lnTo>
                  <a:lnTo>
                    <a:pt x="68" y="445"/>
                  </a:lnTo>
                  <a:lnTo>
                    <a:pt x="71" y="446"/>
                  </a:lnTo>
                  <a:lnTo>
                    <a:pt x="73" y="445"/>
                  </a:lnTo>
                  <a:lnTo>
                    <a:pt x="76" y="445"/>
                  </a:lnTo>
                  <a:lnTo>
                    <a:pt x="80" y="444"/>
                  </a:lnTo>
                  <a:lnTo>
                    <a:pt x="129" y="416"/>
                  </a:lnTo>
                  <a:lnTo>
                    <a:pt x="141" y="427"/>
                  </a:lnTo>
                  <a:lnTo>
                    <a:pt x="154" y="435"/>
                  </a:lnTo>
                  <a:lnTo>
                    <a:pt x="162" y="439"/>
                  </a:lnTo>
                  <a:lnTo>
                    <a:pt x="169" y="444"/>
                  </a:lnTo>
                  <a:lnTo>
                    <a:pt x="179" y="447"/>
                  </a:lnTo>
                  <a:lnTo>
                    <a:pt x="189" y="451"/>
                  </a:lnTo>
                  <a:lnTo>
                    <a:pt x="189" y="491"/>
                  </a:lnTo>
                  <a:lnTo>
                    <a:pt x="190" y="494"/>
                  </a:lnTo>
                  <a:lnTo>
                    <a:pt x="190" y="497"/>
                  </a:lnTo>
                  <a:lnTo>
                    <a:pt x="192" y="499"/>
                  </a:lnTo>
                  <a:lnTo>
                    <a:pt x="193" y="501"/>
                  </a:lnTo>
                  <a:lnTo>
                    <a:pt x="195" y="504"/>
                  </a:lnTo>
                  <a:lnTo>
                    <a:pt x="198" y="505"/>
                  </a:lnTo>
                  <a:lnTo>
                    <a:pt x="200" y="506"/>
                  </a:lnTo>
                  <a:lnTo>
                    <a:pt x="204" y="506"/>
                  </a:lnTo>
                  <a:lnTo>
                    <a:pt x="317" y="506"/>
                  </a:lnTo>
                  <a:lnTo>
                    <a:pt x="320" y="506"/>
                  </a:lnTo>
                  <a:lnTo>
                    <a:pt x="322" y="505"/>
                  </a:lnTo>
                  <a:lnTo>
                    <a:pt x="326" y="504"/>
                  </a:lnTo>
                  <a:lnTo>
                    <a:pt x="328" y="501"/>
                  </a:lnTo>
                  <a:lnTo>
                    <a:pt x="330" y="499"/>
                  </a:lnTo>
                  <a:lnTo>
                    <a:pt x="331" y="497"/>
                  </a:lnTo>
                  <a:lnTo>
                    <a:pt x="332" y="494"/>
                  </a:lnTo>
                  <a:lnTo>
                    <a:pt x="332" y="491"/>
                  </a:lnTo>
                  <a:lnTo>
                    <a:pt x="332" y="448"/>
                  </a:lnTo>
                  <a:lnTo>
                    <a:pt x="348" y="439"/>
                  </a:lnTo>
                  <a:lnTo>
                    <a:pt x="363" y="432"/>
                  </a:lnTo>
                  <a:lnTo>
                    <a:pt x="376" y="424"/>
                  </a:lnTo>
                  <a:lnTo>
                    <a:pt x="387" y="416"/>
                  </a:lnTo>
                  <a:lnTo>
                    <a:pt x="433" y="444"/>
                  </a:lnTo>
                  <a:lnTo>
                    <a:pt x="435" y="445"/>
                  </a:lnTo>
                  <a:lnTo>
                    <a:pt x="438" y="445"/>
                  </a:lnTo>
                  <a:lnTo>
                    <a:pt x="441" y="446"/>
                  </a:lnTo>
                  <a:lnTo>
                    <a:pt x="443" y="445"/>
                  </a:lnTo>
                  <a:lnTo>
                    <a:pt x="447" y="444"/>
                  </a:lnTo>
                  <a:lnTo>
                    <a:pt x="449" y="443"/>
                  </a:lnTo>
                  <a:lnTo>
                    <a:pt x="451" y="440"/>
                  </a:lnTo>
                  <a:lnTo>
                    <a:pt x="453" y="437"/>
                  </a:lnTo>
                  <a:lnTo>
                    <a:pt x="510" y="340"/>
                  </a:lnTo>
                  <a:lnTo>
                    <a:pt x="511" y="338"/>
                  </a:lnTo>
                  <a:lnTo>
                    <a:pt x="512" y="335"/>
                  </a:lnTo>
                  <a:lnTo>
                    <a:pt x="512" y="331"/>
                  </a:lnTo>
                  <a:lnTo>
                    <a:pt x="511" y="328"/>
                  </a:lnTo>
                  <a:lnTo>
                    <a:pt x="510" y="326"/>
                  </a:lnTo>
                  <a:lnTo>
                    <a:pt x="509" y="323"/>
                  </a:lnTo>
                  <a:lnTo>
                    <a:pt x="506" y="321"/>
                  </a:lnTo>
                  <a:lnTo>
                    <a:pt x="504"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4358">
              <a:extLst>
                <a:ext uri="{FF2B5EF4-FFF2-40B4-BE49-F238E27FC236}">
                  <a16:creationId xmlns:a16="http://schemas.microsoft.com/office/drawing/2014/main" id="{51F64262-4CAE-411C-BA9D-7B6EC8255730}"/>
                </a:ext>
              </a:extLst>
            </p:cNvPr>
            <p:cNvSpPr>
              <a:spLocks noEditPoints="1"/>
            </p:cNvSpPr>
            <p:nvPr/>
          </p:nvSpPr>
          <p:spPr bwMode="auto">
            <a:xfrm>
              <a:off x="7048500" y="1509713"/>
              <a:ext cx="161925" cy="161925"/>
            </a:xfrm>
            <a:custGeom>
              <a:avLst/>
              <a:gdLst>
                <a:gd name="T0" fmla="*/ 229 w 511"/>
                <a:gd name="T1" fmla="*/ 335 h 509"/>
                <a:gd name="T2" fmla="*/ 198 w 511"/>
                <a:gd name="T3" fmla="*/ 319 h 509"/>
                <a:gd name="T4" fmla="*/ 176 w 511"/>
                <a:gd name="T5" fmla="*/ 292 h 509"/>
                <a:gd name="T6" fmla="*/ 166 w 511"/>
                <a:gd name="T7" fmla="*/ 258 h 509"/>
                <a:gd name="T8" fmla="*/ 169 w 511"/>
                <a:gd name="T9" fmla="*/ 223 h 509"/>
                <a:gd name="T10" fmla="*/ 186 w 511"/>
                <a:gd name="T11" fmla="*/ 191 h 509"/>
                <a:gd name="T12" fmla="*/ 213 w 511"/>
                <a:gd name="T13" fmla="*/ 169 h 509"/>
                <a:gd name="T14" fmla="*/ 246 w 511"/>
                <a:gd name="T15" fmla="*/ 158 h 509"/>
                <a:gd name="T16" fmla="*/ 282 w 511"/>
                <a:gd name="T17" fmla="*/ 163 h 509"/>
                <a:gd name="T18" fmla="*/ 313 w 511"/>
                <a:gd name="T19" fmla="*/ 179 h 509"/>
                <a:gd name="T20" fmla="*/ 335 w 511"/>
                <a:gd name="T21" fmla="*/ 206 h 509"/>
                <a:gd name="T22" fmla="*/ 346 w 511"/>
                <a:gd name="T23" fmla="*/ 240 h 509"/>
                <a:gd name="T24" fmla="*/ 342 w 511"/>
                <a:gd name="T25" fmla="*/ 276 h 509"/>
                <a:gd name="T26" fmla="*/ 325 w 511"/>
                <a:gd name="T27" fmla="*/ 306 h 509"/>
                <a:gd name="T28" fmla="*/ 298 w 511"/>
                <a:gd name="T29" fmla="*/ 328 h 509"/>
                <a:gd name="T30" fmla="*/ 265 w 511"/>
                <a:gd name="T31" fmla="*/ 338 h 509"/>
                <a:gd name="T32" fmla="*/ 511 w 511"/>
                <a:gd name="T33" fmla="*/ 173 h 509"/>
                <a:gd name="T34" fmla="*/ 450 w 511"/>
                <a:gd name="T35" fmla="*/ 67 h 509"/>
                <a:gd name="T36" fmla="*/ 441 w 511"/>
                <a:gd name="T37" fmla="*/ 63 h 509"/>
                <a:gd name="T38" fmla="*/ 386 w 511"/>
                <a:gd name="T39" fmla="*/ 92 h 509"/>
                <a:gd name="T40" fmla="*/ 332 w 511"/>
                <a:gd name="T41" fmla="*/ 59 h 509"/>
                <a:gd name="T42" fmla="*/ 329 w 511"/>
                <a:gd name="T43" fmla="*/ 6 h 509"/>
                <a:gd name="T44" fmla="*/ 320 w 511"/>
                <a:gd name="T45" fmla="*/ 0 h 509"/>
                <a:gd name="T46" fmla="*/ 198 w 511"/>
                <a:gd name="T47" fmla="*/ 1 h 509"/>
                <a:gd name="T48" fmla="*/ 190 w 511"/>
                <a:gd name="T49" fmla="*/ 9 h 509"/>
                <a:gd name="T50" fmla="*/ 179 w 511"/>
                <a:gd name="T51" fmla="*/ 61 h 509"/>
                <a:gd name="T52" fmla="*/ 141 w 511"/>
                <a:gd name="T53" fmla="*/ 81 h 509"/>
                <a:gd name="T54" fmla="*/ 68 w 511"/>
                <a:gd name="T55" fmla="*/ 63 h 509"/>
                <a:gd name="T56" fmla="*/ 60 w 511"/>
                <a:gd name="T57" fmla="*/ 70 h 509"/>
                <a:gd name="T58" fmla="*/ 1 w 511"/>
                <a:gd name="T59" fmla="*/ 177 h 509"/>
                <a:gd name="T60" fmla="*/ 5 w 511"/>
                <a:gd name="T61" fmla="*/ 186 h 509"/>
                <a:gd name="T62" fmla="*/ 52 w 511"/>
                <a:gd name="T63" fmla="*/ 249 h 509"/>
                <a:gd name="T64" fmla="*/ 5 w 511"/>
                <a:gd name="T65" fmla="*/ 311 h 509"/>
                <a:gd name="T66" fmla="*/ 0 w 511"/>
                <a:gd name="T67" fmla="*/ 322 h 509"/>
                <a:gd name="T68" fmla="*/ 59 w 511"/>
                <a:gd name="T69" fmla="*/ 429 h 509"/>
                <a:gd name="T70" fmla="*/ 74 w 511"/>
                <a:gd name="T71" fmla="*/ 435 h 509"/>
                <a:gd name="T72" fmla="*/ 140 w 511"/>
                <a:gd name="T73" fmla="*/ 416 h 509"/>
                <a:gd name="T74" fmla="*/ 179 w 511"/>
                <a:gd name="T75" fmla="*/ 438 h 509"/>
                <a:gd name="T76" fmla="*/ 190 w 511"/>
                <a:gd name="T77" fmla="*/ 500 h 509"/>
                <a:gd name="T78" fmla="*/ 198 w 511"/>
                <a:gd name="T79" fmla="*/ 508 h 509"/>
                <a:gd name="T80" fmla="*/ 320 w 511"/>
                <a:gd name="T81" fmla="*/ 509 h 509"/>
                <a:gd name="T82" fmla="*/ 329 w 511"/>
                <a:gd name="T83" fmla="*/ 503 h 509"/>
                <a:gd name="T84" fmla="*/ 332 w 511"/>
                <a:gd name="T85" fmla="*/ 439 h 509"/>
                <a:gd name="T86" fmla="*/ 387 w 511"/>
                <a:gd name="T87" fmla="*/ 407 h 509"/>
                <a:gd name="T88" fmla="*/ 441 w 511"/>
                <a:gd name="T89" fmla="*/ 435 h 509"/>
                <a:gd name="T90" fmla="*/ 450 w 511"/>
                <a:gd name="T91" fmla="*/ 431 h 509"/>
                <a:gd name="T92" fmla="*/ 511 w 511"/>
                <a:gd name="T93" fmla="*/ 324 h 509"/>
                <a:gd name="T94" fmla="*/ 504 w 511"/>
                <a:gd name="T95" fmla="*/ 309 h 509"/>
                <a:gd name="T96" fmla="*/ 459 w 511"/>
                <a:gd name="T97" fmla="*/ 233 h 509"/>
                <a:gd name="T98" fmla="*/ 508 w 511"/>
                <a:gd name="T99" fmla="*/ 18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1" h="509">
                  <a:moveTo>
                    <a:pt x="256" y="339"/>
                  </a:moveTo>
                  <a:lnTo>
                    <a:pt x="246" y="338"/>
                  </a:lnTo>
                  <a:lnTo>
                    <a:pt x="237" y="337"/>
                  </a:lnTo>
                  <a:lnTo>
                    <a:pt x="229" y="335"/>
                  </a:lnTo>
                  <a:lnTo>
                    <a:pt x="220" y="332"/>
                  </a:lnTo>
                  <a:lnTo>
                    <a:pt x="213" y="328"/>
                  </a:lnTo>
                  <a:lnTo>
                    <a:pt x="205" y="323"/>
                  </a:lnTo>
                  <a:lnTo>
                    <a:pt x="198" y="319"/>
                  </a:lnTo>
                  <a:lnTo>
                    <a:pt x="191" y="312"/>
                  </a:lnTo>
                  <a:lnTo>
                    <a:pt x="186" y="306"/>
                  </a:lnTo>
                  <a:lnTo>
                    <a:pt x="181" y="300"/>
                  </a:lnTo>
                  <a:lnTo>
                    <a:pt x="176" y="292"/>
                  </a:lnTo>
                  <a:lnTo>
                    <a:pt x="172" y="284"/>
                  </a:lnTo>
                  <a:lnTo>
                    <a:pt x="169" y="276"/>
                  </a:lnTo>
                  <a:lnTo>
                    <a:pt x="167" y="267"/>
                  </a:lnTo>
                  <a:lnTo>
                    <a:pt x="166" y="258"/>
                  </a:lnTo>
                  <a:lnTo>
                    <a:pt x="166" y="249"/>
                  </a:lnTo>
                  <a:lnTo>
                    <a:pt x="166" y="240"/>
                  </a:lnTo>
                  <a:lnTo>
                    <a:pt x="167" y="231"/>
                  </a:lnTo>
                  <a:lnTo>
                    <a:pt x="169" y="223"/>
                  </a:lnTo>
                  <a:lnTo>
                    <a:pt x="172" y="214"/>
                  </a:lnTo>
                  <a:lnTo>
                    <a:pt x="176" y="206"/>
                  </a:lnTo>
                  <a:lnTo>
                    <a:pt x="181" y="199"/>
                  </a:lnTo>
                  <a:lnTo>
                    <a:pt x="186" y="191"/>
                  </a:lnTo>
                  <a:lnTo>
                    <a:pt x="191" y="185"/>
                  </a:lnTo>
                  <a:lnTo>
                    <a:pt x="198" y="179"/>
                  </a:lnTo>
                  <a:lnTo>
                    <a:pt x="205" y="173"/>
                  </a:lnTo>
                  <a:lnTo>
                    <a:pt x="213" y="169"/>
                  </a:lnTo>
                  <a:lnTo>
                    <a:pt x="220" y="165"/>
                  </a:lnTo>
                  <a:lnTo>
                    <a:pt x="229" y="163"/>
                  </a:lnTo>
                  <a:lnTo>
                    <a:pt x="237" y="159"/>
                  </a:lnTo>
                  <a:lnTo>
                    <a:pt x="246" y="158"/>
                  </a:lnTo>
                  <a:lnTo>
                    <a:pt x="256" y="158"/>
                  </a:lnTo>
                  <a:lnTo>
                    <a:pt x="265" y="158"/>
                  </a:lnTo>
                  <a:lnTo>
                    <a:pt x="274" y="159"/>
                  </a:lnTo>
                  <a:lnTo>
                    <a:pt x="282" y="163"/>
                  </a:lnTo>
                  <a:lnTo>
                    <a:pt x="291" y="165"/>
                  </a:lnTo>
                  <a:lnTo>
                    <a:pt x="298" y="169"/>
                  </a:lnTo>
                  <a:lnTo>
                    <a:pt x="306" y="173"/>
                  </a:lnTo>
                  <a:lnTo>
                    <a:pt x="313" y="179"/>
                  </a:lnTo>
                  <a:lnTo>
                    <a:pt x="320" y="185"/>
                  </a:lnTo>
                  <a:lnTo>
                    <a:pt x="325" y="191"/>
                  </a:lnTo>
                  <a:lnTo>
                    <a:pt x="331" y="199"/>
                  </a:lnTo>
                  <a:lnTo>
                    <a:pt x="335" y="206"/>
                  </a:lnTo>
                  <a:lnTo>
                    <a:pt x="339" y="214"/>
                  </a:lnTo>
                  <a:lnTo>
                    <a:pt x="342" y="223"/>
                  </a:lnTo>
                  <a:lnTo>
                    <a:pt x="344" y="231"/>
                  </a:lnTo>
                  <a:lnTo>
                    <a:pt x="346" y="240"/>
                  </a:lnTo>
                  <a:lnTo>
                    <a:pt x="347" y="249"/>
                  </a:lnTo>
                  <a:lnTo>
                    <a:pt x="346" y="258"/>
                  </a:lnTo>
                  <a:lnTo>
                    <a:pt x="344" y="267"/>
                  </a:lnTo>
                  <a:lnTo>
                    <a:pt x="342" y="276"/>
                  </a:lnTo>
                  <a:lnTo>
                    <a:pt x="339" y="284"/>
                  </a:lnTo>
                  <a:lnTo>
                    <a:pt x="335" y="292"/>
                  </a:lnTo>
                  <a:lnTo>
                    <a:pt x="331" y="300"/>
                  </a:lnTo>
                  <a:lnTo>
                    <a:pt x="325" y="306"/>
                  </a:lnTo>
                  <a:lnTo>
                    <a:pt x="320" y="312"/>
                  </a:lnTo>
                  <a:lnTo>
                    <a:pt x="313" y="319"/>
                  </a:lnTo>
                  <a:lnTo>
                    <a:pt x="306" y="323"/>
                  </a:lnTo>
                  <a:lnTo>
                    <a:pt x="298" y="328"/>
                  </a:lnTo>
                  <a:lnTo>
                    <a:pt x="291" y="332"/>
                  </a:lnTo>
                  <a:lnTo>
                    <a:pt x="282" y="335"/>
                  </a:lnTo>
                  <a:lnTo>
                    <a:pt x="274" y="337"/>
                  </a:lnTo>
                  <a:lnTo>
                    <a:pt x="265" y="338"/>
                  </a:lnTo>
                  <a:lnTo>
                    <a:pt x="256" y="339"/>
                  </a:lnTo>
                  <a:close/>
                  <a:moveTo>
                    <a:pt x="510" y="179"/>
                  </a:moveTo>
                  <a:lnTo>
                    <a:pt x="511" y="177"/>
                  </a:lnTo>
                  <a:lnTo>
                    <a:pt x="511" y="173"/>
                  </a:lnTo>
                  <a:lnTo>
                    <a:pt x="510" y="171"/>
                  </a:lnTo>
                  <a:lnTo>
                    <a:pt x="509" y="168"/>
                  </a:lnTo>
                  <a:lnTo>
                    <a:pt x="453" y="70"/>
                  </a:lnTo>
                  <a:lnTo>
                    <a:pt x="450" y="67"/>
                  </a:lnTo>
                  <a:lnTo>
                    <a:pt x="448" y="65"/>
                  </a:lnTo>
                  <a:lnTo>
                    <a:pt x="446" y="64"/>
                  </a:lnTo>
                  <a:lnTo>
                    <a:pt x="443" y="64"/>
                  </a:lnTo>
                  <a:lnTo>
                    <a:pt x="441" y="63"/>
                  </a:lnTo>
                  <a:lnTo>
                    <a:pt x="438" y="63"/>
                  </a:lnTo>
                  <a:lnTo>
                    <a:pt x="434" y="63"/>
                  </a:lnTo>
                  <a:lnTo>
                    <a:pt x="432" y="65"/>
                  </a:lnTo>
                  <a:lnTo>
                    <a:pt x="386" y="92"/>
                  </a:lnTo>
                  <a:lnTo>
                    <a:pt x="375" y="83"/>
                  </a:lnTo>
                  <a:lnTo>
                    <a:pt x="363" y="75"/>
                  </a:lnTo>
                  <a:lnTo>
                    <a:pt x="348" y="67"/>
                  </a:lnTo>
                  <a:lnTo>
                    <a:pt x="332" y="59"/>
                  </a:lnTo>
                  <a:lnTo>
                    <a:pt x="332" y="14"/>
                  </a:lnTo>
                  <a:lnTo>
                    <a:pt x="332" y="12"/>
                  </a:lnTo>
                  <a:lnTo>
                    <a:pt x="331" y="9"/>
                  </a:lnTo>
                  <a:lnTo>
                    <a:pt x="329" y="6"/>
                  </a:lnTo>
                  <a:lnTo>
                    <a:pt x="327" y="4"/>
                  </a:lnTo>
                  <a:lnTo>
                    <a:pt x="325" y="2"/>
                  </a:lnTo>
                  <a:lnTo>
                    <a:pt x="323" y="1"/>
                  </a:lnTo>
                  <a:lnTo>
                    <a:pt x="320" y="0"/>
                  </a:lnTo>
                  <a:lnTo>
                    <a:pt x="317" y="0"/>
                  </a:lnTo>
                  <a:lnTo>
                    <a:pt x="203" y="0"/>
                  </a:lnTo>
                  <a:lnTo>
                    <a:pt x="201" y="0"/>
                  </a:lnTo>
                  <a:lnTo>
                    <a:pt x="198" y="1"/>
                  </a:lnTo>
                  <a:lnTo>
                    <a:pt x="196" y="2"/>
                  </a:lnTo>
                  <a:lnTo>
                    <a:pt x="194" y="4"/>
                  </a:lnTo>
                  <a:lnTo>
                    <a:pt x="191" y="6"/>
                  </a:lnTo>
                  <a:lnTo>
                    <a:pt x="190" y="9"/>
                  </a:lnTo>
                  <a:lnTo>
                    <a:pt x="189" y="12"/>
                  </a:lnTo>
                  <a:lnTo>
                    <a:pt x="188" y="14"/>
                  </a:lnTo>
                  <a:lnTo>
                    <a:pt x="188" y="58"/>
                  </a:lnTo>
                  <a:lnTo>
                    <a:pt x="179" y="61"/>
                  </a:lnTo>
                  <a:lnTo>
                    <a:pt x="170" y="64"/>
                  </a:lnTo>
                  <a:lnTo>
                    <a:pt x="161" y="68"/>
                  </a:lnTo>
                  <a:lnTo>
                    <a:pt x="154" y="72"/>
                  </a:lnTo>
                  <a:lnTo>
                    <a:pt x="141" y="81"/>
                  </a:lnTo>
                  <a:lnTo>
                    <a:pt x="128" y="92"/>
                  </a:lnTo>
                  <a:lnTo>
                    <a:pt x="80" y="64"/>
                  </a:lnTo>
                  <a:lnTo>
                    <a:pt x="75" y="62"/>
                  </a:lnTo>
                  <a:lnTo>
                    <a:pt x="68" y="63"/>
                  </a:lnTo>
                  <a:lnTo>
                    <a:pt x="66" y="64"/>
                  </a:lnTo>
                  <a:lnTo>
                    <a:pt x="64" y="65"/>
                  </a:lnTo>
                  <a:lnTo>
                    <a:pt x="62" y="67"/>
                  </a:lnTo>
                  <a:lnTo>
                    <a:pt x="60" y="70"/>
                  </a:lnTo>
                  <a:lnTo>
                    <a:pt x="3" y="168"/>
                  </a:lnTo>
                  <a:lnTo>
                    <a:pt x="2" y="171"/>
                  </a:lnTo>
                  <a:lnTo>
                    <a:pt x="1" y="173"/>
                  </a:lnTo>
                  <a:lnTo>
                    <a:pt x="1" y="177"/>
                  </a:lnTo>
                  <a:lnTo>
                    <a:pt x="1" y="179"/>
                  </a:lnTo>
                  <a:lnTo>
                    <a:pt x="2" y="182"/>
                  </a:lnTo>
                  <a:lnTo>
                    <a:pt x="4" y="184"/>
                  </a:lnTo>
                  <a:lnTo>
                    <a:pt x="5" y="186"/>
                  </a:lnTo>
                  <a:lnTo>
                    <a:pt x="8" y="188"/>
                  </a:lnTo>
                  <a:lnTo>
                    <a:pt x="56" y="216"/>
                  </a:lnTo>
                  <a:lnTo>
                    <a:pt x="53" y="233"/>
                  </a:lnTo>
                  <a:lnTo>
                    <a:pt x="52" y="249"/>
                  </a:lnTo>
                  <a:lnTo>
                    <a:pt x="53" y="265"/>
                  </a:lnTo>
                  <a:lnTo>
                    <a:pt x="56" y="282"/>
                  </a:lnTo>
                  <a:lnTo>
                    <a:pt x="7" y="309"/>
                  </a:lnTo>
                  <a:lnTo>
                    <a:pt x="5" y="311"/>
                  </a:lnTo>
                  <a:lnTo>
                    <a:pt x="3" y="313"/>
                  </a:lnTo>
                  <a:lnTo>
                    <a:pt x="2" y="317"/>
                  </a:lnTo>
                  <a:lnTo>
                    <a:pt x="1" y="320"/>
                  </a:lnTo>
                  <a:lnTo>
                    <a:pt x="0" y="322"/>
                  </a:lnTo>
                  <a:lnTo>
                    <a:pt x="0" y="324"/>
                  </a:lnTo>
                  <a:lnTo>
                    <a:pt x="1" y="327"/>
                  </a:lnTo>
                  <a:lnTo>
                    <a:pt x="2" y="330"/>
                  </a:lnTo>
                  <a:lnTo>
                    <a:pt x="59" y="429"/>
                  </a:lnTo>
                  <a:lnTo>
                    <a:pt x="63" y="432"/>
                  </a:lnTo>
                  <a:lnTo>
                    <a:pt x="67" y="434"/>
                  </a:lnTo>
                  <a:lnTo>
                    <a:pt x="71" y="435"/>
                  </a:lnTo>
                  <a:lnTo>
                    <a:pt x="74" y="435"/>
                  </a:lnTo>
                  <a:lnTo>
                    <a:pt x="76" y="434"/>
                  </a:lnTo>
                  <a:lnTo>
                    <a:pt x="79" y="433"/>
                  </a:lnTo>
                  <a:lnTo>
                    <a:pt x="128" y="407"/>
                  </a:lnTo>
                  <a:lnTo>
                    <a:pt x="140" y="416"/>
                  </a:lnTo>
                  <a:lnTo>
                    <a:pt x="154" y="426"/>
                  </a:lnTo>
                  <a:lnTo>
                    <a:pt x="161" y="430"/>
                  </a:lnTo>
                  <a:lnTo>
                    <a:pt x="169" y="434"/>
                  </a:lnTo>
                  <a:lnTo>
                    <a:pt x="179" y="438"/>
                  </a:lnTo>
                  <a:lnTo>
                    <a:pt x="188" y="441"/>
                  </a:lnTo>
                  <a:lnTo>
                    <a:pt x="188" y="494"/>
                  </a:lnTo>
                  <a:lnTo>
                    <a:pt x="189" y="497"/>
                  </a:lnTo>
                  <a:lnTo>
                    <a:pt x="190" y="500"/>
                  </a:lnTo>
                  <a:lnTo>
                    <a:pt x="191" y="503"/>
                  </a:lnTo>
                  <a:lnTo>
                    <a:pt x="194" y="505"/>
                  </a:lnTo>
                  <a:lnTo>
                    <a:pt x="196" y="507"/>
                  </a:lnTo>
                  <a:lnTo>
                    <a:pt x="198" y="508"/>
                  </a:lnTo>
                  <a:lnTo>
                    <a:pt x="201" y="509"/>
                  </a:lnTo>
                  <a:lnTo>
                    <a:pt x="203" y="509"/>
                  </a:lnTo>
                  <a:lnTo>
                    <a:pt x="317" y="509"/>
                  </a:lnTo>
                  <a:lnTo>
                    <a:pt x="320" y="509"/>
                  </a:lnTo>
                  <a:lnTo>
                    <a:pt x="323" y="508"/>
                  </a:lnTo>
                  <a:lnTo>
                    <a:pt x="325" y="507"/>
                  </a:lnTo>
                  <a:lnTo>
                    <a:pt x="327" y="505"/>
                  </a:lnTo>
                  <a:lnTo>
                    <a:pt x="329" y="503"/>
                  </a:lnTo>
                  <a:lnTo>
                    <a:pt x="331" y="500"/>
                  </a:lnTo>
                  <a:lnTo>
                    <a:pt x="332" y="497"/>
                  </a:lnTo>
                  <a:lnTo>
                    <a:pt x="332" y="494"/>
                  </a:lnTo>
                  <a:lnTo>
                    <a:pt x="332" y="439"/>
                  </a:lnTo>
                  <a:lnTo>
                    <a:pt x="348" y="431"/>
                  </a:lnTo>
                  <a:lnTo>
                    <a:pt x="363" y="423"/>
                  </a:lnTo>
                  <a:lnTo>
                    <a:pt x="375" y="414"/>
                  </a:lnTo>
                  <a:lnTo>
                    <a:pt x="387" y="407"/>
                  </a:lnTo>
                  <a:lnTo>
                    <a:pt x="432" y="433"/>
                  </a:lnTo>
                  <a:lnTo>
                    <a:pt x="434" y="434"/>
                  </a:lnTo>
                  <a:lnTo>
                    <a:pt x="438" y="435"/>
                  </a:lnTo>
                  <a:lnTo>
                    <a:pt x="441" y="435"/>
                  </a:lnTo>
                  <a:lnTo>
                    <a:pt x="443" y="434"/>
                  </a:lnTo>
                  <a:lnTo>
                    <a:pt x="446" y="434"/>
                  </a:lnTo>
                  <a:lnTo>
                    <a:pt x="448" y="432"/>
                  </a:lnTo>
                  <a:lnTo>
                    <a:pt x="450" y="431"/>
                  </a:lnTo>
                  <a:lnTo>
                    <a:pt x="453" y="429"/>
                  </a:lnTo>
                  <a:lnTo>
                    <a:pt x="509" y="330"/>
                  </a:lnTo>
                  <a:lnTo>
                    <a:pt x="510" y="327"/>
                  </a:lnTo>
                  <a:lnTo>
                    <a:pt x="511" y="324"/>
                  </a:lnTo>
                  <a:lnTo>
                    <a:pt x="511" y="322"/>
                  </a:lnTo>
                  <a:lnTo>
                    <a:pt x="510" y="320"/>
                  </a:lnTo>
                  <a:lnTo>
                    <a:pt x="508" y="313"/>
                  </a:lnTo>
                  <a:lnTo>
                    <a:pt x="504" y="309"/>
                  </a:lnTo>
                  <a:lnTo>
                    <a:pt x="457" y="282"/>
                  </a:lnTo>
                  <a:lnTo>
                    <a:pt x="459" y="265"/>
                  </a:lnTo>
                  <a:lnTo>
                    <a:pt x="459" y="249"/>
                  </a:lnTo>
                  <a:lnTo>
                    <a:pt x="459" y="233"/>
                  </a:lnTo>
                  <a:lnTo>
                    <a:pt x="457" y="216"/>
                  </a:lnTo>
                  <a:lnTo>
                    <a:pt x="504" y="188"/>
                  </a:lnTo>
                  <a:lnTo>
                    <a:pt x="506" y="186"/>
                  </a:lnTo>
                  <a:lnTo>
                    <a:pt x="508" y="184"/>
                  </a:lnTo>
                  <a:lnTo>
                    <a:pt x="509" y="182"/>
                  </a:lnTo>
                  <a:lnTo>
                    <a:pt x="51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83" descr="This image is two arrows in a circle to symbolize a process. ">
            <a:extLst>
              <a:ext uri="{FF2B5EF4-FFF2-40B4-BE49-F238E27FC236}">
                <a16:creationId xmlns:a16="http://schemas.microsoft.com/office/drawing/2014/main" id="{14DA0634-ECCE-4CF7-85D2-FEC8036445AF}"/>
              </a:ext>
            </a:extLst>
          </p:cNvPr>
          <p:cNvGrpSpPr/>
          <p:nvPr/>
        </p:nvGrpSpPr>
        <p:grpSpPr>
          <a:xfrm>
            <a:off x="5676900" y="3561872"/>
            <a:ext cx="838200" cy="651940"/>
            <a:chOff x="1474788" y="828675"/>
            <a:chExt cx="285750" cy="222251"/>
          </a:xfrm>
          <a:solidFill>
            <a:schemeClr val="tx1">
              <a:lumMod val="65000"/>
              <a:lumOff val="35000"/>
            </a:schemeClr>
          </a:solidFill>
        </p:grpSpPr>
        <p:sp>
          <p:nvSpPr>
            <p:cNvPr id="85" name="Freeform 1682">
              <a:extLst>
                <a:ext uri="{FF2B5EF4-FFF2-40B4-BE49-F238E27FC236}">
                  <a16:creationId xmlns:a16="http://schemas.microsoft.com/office/drawing/2014/main" id="{AC2A946F-ADD8-48D4-A56D-8ED1970BD883}"/>
                </a:ext>
              </a:extLst>
            </p:cNvPr>
            <p:cNvSpPr>
              <a:spLocks/>
            </p:cNvSpPr>
            <p:nvPr/>
          </p:nvSpPr>
          <p:spPr bwMode="auto">
            <a:xfrm>
              <a:off x="1538288" y="912813"/>
              <a:ext cx="222250" cy="138113"/>
            </a:xfrm>
            <a:custGeom>
              <a:avLst/>
              <a:gdLst>
                <a:gd name="T0" fmla="*/ 482 w 559"/>
                <a:gd name="T1" fmla="*/ 11 h 348"/>
                <a:gd name="T2" fmla="*/ 474 w 559"/>
                <a:gd name="T3" fmla="*/ 3 h 348"/>
                <a:gd name="T4" fmla="*/ 464 w 559"/>
                <a:gd name="T5" fmla="*/ 0 h 348"/>
                <a:gd name="T6" fmla="*/ 452 w 559"/>
                <a:gd name="T7" fmla="*/ 2 h 348"/>
                <a:gd name="T8" fmla="*/ 443 w 559"/>
                <a:gd name="T9" fmla="*/ 7 h 348"/>
                <a:gd name="T10" fmla="*/ 344 w 559"/>
                <a:gd name="T11" fmla="*/ 128 h 348"/>
                <a:gd name="T12" fmla="*/ 342 w 559"/>
                <a:gd name="T13" fmla="*/ 136 h 348"/>
                <a:gd name="T14" fmla="*/ 342 w 559"/>
                <a:gd name="T15" fmla="*/ 145 h 348"/>
                <a:gd name="T16" fmla="*/ 346 w 559"/>
                <a:gd name="T17" fmla="*/ 154 h 348"/>
                <a:gd name="T18" fmla="*/ 354 w 559"/>
                <a:gd name="T19" fmla="*/ 160 h 348"/>
                <a:gd name="T20" fmla="*/ 363 w 559"/>
                <a:gd name="T21" fmla="*/ 163 h 348"/>
                <a:gd name="T22" fmla="*/ 371 w 559"/>
                <a:gd name="T23" fmla="*/ 162 h 348"/>
                <a:gd name="T24" fmla="*/ 380 w 559"/>
                <a:gd name="T25" fmla="*/ 157 h 348"/>
                <a:gd name="T26" fmla="*/ 440 w 559"/>
                <a:gd name="T27" fmla="*/ 87 h 348"/>
                <a:gd name="T28" fmla="*/ 434 w 559"/>
                <a:gd name="T29" fmla="*/ 122 h 348"/>
                <a:gd name="T30" fmla="*/ 422 w 559"/>
                <a:gd name="T31" fmla="*/ 156 h 348"/>
                <a:gd name="T32" fmla="*/ 406 w 559"/>
                <a:gd name="T33" fmla="*/ 188 h 348"/>
                <a:gd name="T34" fmla="*/ 384 w 559"/>
                <a:gd name="T35" fmla="*/ 217 h 348"/>
                <a:gd name="T36" fmla="*/ 357 w 559"/>
                <a:gd name="T37" fmla="*/ 244 h 348"/>
                <a:gd name="T38" fmla="*/ 327 w 559"/>
                <a:gd name="T39" fmla="*/ 266 h 348"/>
                <a:gd name="T40" fmla="*/ 294 w 559"/>
                <a:gd name="T41" fmla="*/ 283 h 348"/>
                <a:gd name="T42" fmla="*/ 259 w 559"/>
                <a:gd name="T43" fmla="*/ 294 h 348"/>
                <a:gd name="T44" fmla="*/ 229 w 559"/>
                <a:gd name="T45" fmla="*/ 300 h 348"/>
                <a:gd name="T46" fmla="*/ 199 w 559"/>
                <a:gd name="T47" fmla="*/ 301 h 348"/>
                <a:gd name="T48" fmla="*/ 170 w 559"/>
                <a:gd name="T49" fmla="*/ 299 h 348"/>
                <a:gd name="T50" fmla="*/ 142 w 559"/>
                <a:gd name="T51" fmla="*/ 293 h 348"/>
                <a:gd name="T52" fmla="*/ 114 w 559"/>
                <a:gd name="T53" fmla="*/ 283 h 348"/>
                <a:gd name="T54" fmla="*/ 89 w 559"/>
                <a:gd name="T55" fmla="*/ 270 h 348"/>
                <a:gd name="T56" fmla="*/ 64 w 559"/>
                <a:gd name="T57" fmla="*/ 254 h 348"/>
                <a:gd name="T58" fmla="*/ 41 w 559"/>
                <a:gd name="T59" fmla="*/ 234 h 348"/>
                <a:gd name="T60" fmla="*/ 33 w 559"/>
                <a:gd name="T61" fmla="*/ 229 h 348"/>
                <a:gd name="T62" fmla="*/ 25 w 559"/>
                <a:gd name="T63" fmla="*/ 227 h 348"/>
                <a:gd name="T64" fmla="*/ 16 w 559"/>
                <a:gd name="T65" fmla="*/ 229 h 348"/>
                <a:gd name="T66" fmla="*/ 7 w 559"/>
                <a:gd name="T67" fmla="*/ 234 h 348"/>
                <a:gd name="T68" fmla="*/ 3 w 559"/>
                <a:gd name="T69" fmla="*/ 241 h 348"/>
                <a:gd name="T70" fmla="*/ 0 w 559"/>
                <a:gd name="T71" fmla="*/ 251 h 348"/>
                <a:gd name="T72" fmla="*/ 3 w 559"/>
                <a:gd name="T73" fmla="*/ 260 h 348"/>
                <a:gd name="T74" fmla="*/ 8 w 559"/>
                <a:gd name="T75" fmla="*/ 269 h 348"/>
                <a:gd name="T76" fmla="*/ 28 w 559"/>
                <a:gd name="T77" fmla="*/ 287 h 348"/>
                <a:gd name="T78" fmla="*/ 51 w 559"/>
                <a:gd name="T79" fmla="*/ 303 h 348"/>
                <a:gd name="T80" fmla="*/ 74 w 559"/>
                <a:gd name="T81" fmla="*/ 318 h 348"/>
                <a:gd name="T82" fmla="*/ 99 w 559"/>
                <a:gd name="T83" fmla="*/ 329 h 348"/>
                <a:gd name="T84" fmla="*/ 124 w 559"/>
                <a:gd name="T85" fmla="*/ 337 h 348"/>
                <a:gd name="T86" fmla="*/ 151 w 559"/>
                <a:gd name="T87" fmla="*/ 344 h 348"/>
                <a:gd name="T88" fmla="*/ 177 w 559"/>
                <a:gd name="T89" fmla="*/ 347 h 348"/>
                <a:gd name="T90" fmla="*/ 205 w 559"/>
                <a:gd name="T91" fmla="*/ 348 h 348"/>
                <a:gd name="T92" fmla="*/ 237 w 559"/>
                <a:gd name="T93" fmla="*/ 347 h 348"/>
                <a:gd name="T94" fmla="*/ 270 w 559"/>
                <a:gd name="T95" fmla="*/ 342 h 348"/>
                <a:gd name="T96" fmla="*/ 311 w 559"/>
                <a:gd name="T97" fmla="*/ 329 h 348"/>
                <a:gd name="T98" fmla="*/ 348 w 559"/>
                <a:gd name="T99" fmla="*/ 310 h 348"/>
                <a:gd name="T100" fmla="*/ 382 w 559"/>
                <a:gd name="T101" fmla="*/ 286 h 348"/>
                <a:gd name="T102" fmla="*/ 413 w 559"/>
                <a:gd name="T103" fmla="*/ 257 h 348"/>
                <a:gd name="T104" fmla="*/ 439 w 559"/>
                <a:gd name="T105" fmla="*/ 224 h 348"/>
                <a:gd name="T106" fmla="*/ 460 w 559"/>
                <a:gd name="T107" fmla="*/ 188 h 348"/>
                <a:gd name="T108" fmla="*/ 475 w 559"/>
                <a:gd name="T109" fmla="*/ 150 h 348"/>
                <a:gd name="T110" fmla="*/ 485 w 559"/>
                <a:gd name="T111" fmla="*/ 110 h 348"/>
                <a:gd name="T112" fmla="*/ 518 w 559"/>
                <a:gd name="T113" fmla="*/ 163 h 348"/>
                <a:gd name="T114" fmla="*/ 529 w 559"/>
                <a:gd name="T115" fmla="*/ 168 h 348"/>
                <a:gd name="T116" fmla="*/ 541 w 559"/>
                <a:gd name="T117" fmla="*/ 168 h 348"/>
                <a:gd name="T118" fmla="*/ 551 w 559"/>
                <a:gd name="T119" fmla="*/ 164 h 348"/>
                <a:gd name="T120" fmla="*/ 557 w 559"/>
                <a:gd name="T121" fmla="*/ 156 h 348"/>
                <a:gd name="T122" fmla="*/ 559 w 559"/>
                <a:gd name="T123" fmla="*/ 147 h 348"/>
                <a:gd name="T124" fmla="*/ 558 w 559"/>
                <a:gd name="T125" fmla="*/ 1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9" h="348">
                  <a:moveTo>
                    <a:pt x="556" y="133"/>
                  </a:moveTo>
                  <a:lnTo>
                    <a:pt x="482" y="11"/>
                  </a:lnTo>
                  <a:lnTo>
                    <a:pt x="478" y="6"/>
                  </a:lnTo>
                  <a:lnTo>
                    <a:pt x="474" y="3"/>
                  </a:lnTo>
                  <a:lnTo>
                    <a:pt x="470" y="1"/>
                  </a:lnTo>
                  <a:lnTo>
                    <a:pt x="464" y="0"/>
                  </a:lnTo>
                  <a:lnTo>
                    <a:pt x="458" y="0"/>
                  </a:lnTo>
                  <a:lnTo>
                    <a:pt x="452" y="2"/>
                  </a:lnTo>
                  <a:lnTo>
                    <a:pt x="448" y="4"/>
                  </a:lnTo>
                  <a:lnTo>
                    <a:pt x="443" y="7"/>
                  </a:lnTo>
                  <a:lnTo>
                    <a:pt x="346" y="123"/>
                  </a:lnTo>
                  <a:lnTo>
                    <a:pt x="344" y="128"/>
                  </a:lnTo>
                  <a:lnTo>
                    <a:pt x="342" y="132"/>
                  </a:lnTo>
                  <a:lnTo>
                    <a:pt x="342" y="136"/>
                  </a:lnTo>
                  <a:lnTo>
                    <a:pt x="342" y="141"/>
                  </a:lnTo>
                  <a:lnTo>
                    <a:pt x="342" y="145"/>
                  </a:lnTo>
                  <a:lnTo>
                    <a:pt x="344" y="150"/>
                  </a:lnTo>
                  <a:lnTo>
                    <a:pt x="346" y="154"/>
                  </a:lnTo>
                  <a:lnTo>
                    <a:pt x="349" y="157"/>
                  </a:lnTo>
                  <a:lnTo>
                    <a:pt x="354" y="160"/>
                  </a:lnTo>
                  <a:lnTo>
                    <a:pt x="358" y="162"/>
                  </a:lnTo>
                  <a:lnTo>
                    <a:pt x="363" y="163"/>
                  </a:lnTo>
                  <a:lnTo>
                    <a:pt x="367" y="163"/>
                  </a:lnTo>
                  <a:lnTo>
                    <a:pt x="371" y="162"/>
                  </a:lnTo>
                  <a:lnTo>
                    <a:pt x="376" y="161"/>
                  </a:lnTo>
                  <a:lnTo>
                    <a:pt x="380" y="157"/>
                  </a:lnTo>
                  <a:lnTo>
                    <a:pt x="384" y="155"/>
                  </a:lnTo>
                  <a:lnTo>
                    <a:pt x="440" y="87"/>
                  </a:lnTo>
                  <a:lnTo>
                    <a:pt x="438" y="104"/>
                  </a:lnTo>
                  <a:lnTo>
                    <a:pt x="434" y="122"/>
                  </a:lnTo>
                  <a:lnTo>
                    <a:pt x="429" y="139"/>
                  </a:lnTo>
                  <a:lnTo>
                    <a:pt x="422" y="156"/>
                  </a:lnTo>
                  <a:lnTo>
                    <a:pt x="414" y="173"/>
                  </a:lnTo>
                  <a:lnTo>
                    <a:pt x="406" y="188"/>
                  </a:lnTo>
                  <a:lnTo>
                    <a:pt x="395" y="204"/>
                  </a:lnTo>
                  <a:lnTo>
                    <a:pt x="384" y="217"/>
                  </a:lnTo>
                  <a:lnTo>
                    <a:pt x="371" y="231"/>
                  </a:lnTo>
                  <a:lnTo>
                    <a:pt x="357" y="244"/>
                  </a:lnTo>
                  <a:lnTo>
                    <a:pt x="343" y="256"/>
                  </a:lnTo>
                  <a:lnTo>
                    <a:pt x="327" y="266"/>
                  </a:lnTo>
                  <a:lnTo>
                    <a:pt x="312" y="274"/>
                  </a:lnTo>
                  <a:lnTo>
                    <a:pt x="294" y="283"/>
                  </a:lnTo>
                  <a:lnTo>
                    <a:pt x="276" y="290"/>
                  </a:lnTo>
                  <a:lnTo>
                    <a:pt x="259" y="294"/>
                  </a:lnTo>
                  <a:lnTo>
                    <a:pt x="243" y="298"/>
                  </a:lnTo>
                  <a:lnTo>
                    <a:pt x="229" y="300"/>
                  </a:lnTo>
                  <a:lnTo>
                    <a:pt x="215" y="301"/>
                  </a:lnTo>
                  <a:lnTo>
                    <a:pt x="199" y="301"/>
                  </a:lnTo>
                  <a:lnTo>
                    <a:pt x="185" y="301"/>
                  </a:lnTo>
                  <a:lnTo>
                    <a:pt x="170" y="299"/>
                  </a:lnTo>
                  <a:lnTo>
                    <a:pt x="156" y="297"/>
                  </a:lnTo>
                  <a:lnTo>
                    <a:pt x="142" y="293"/>
                  </a:lnTo>
                  <a:lnTo>
                    <a:pt x="128" y="289"/>
                  </a:lnTo>
                  <a:lnTo>
                    <a:pt x="114" y="283"/>
                  </a:lnTo>
                  <a:lnTo>
                    <a:pt x="101" y="278"/>
                  </a:lnTo>
                  <a:lnTo>
                    <a:pt x="89" y="270"/>
                  </a:lnTo>
                  <a:lnTo>
                    <a:pt x="75" y="262"/>
                  </a:lnTo>
                  <a:lnTo>
                    <a:pt x="64" y="254"/>
                  </a:lnTo>
                  <a:lnTo>
                    <a:pt x="52" y="245"/>
                  </a:lnTo>
                  <a:lnTo>
                    <a:pt x="41" y="234"/>
                  </a:lnTo>
                  <a:lnTo>
                    <a:pt x="38" y="231"/>
                  </a:lnTo>
                  <a:lnTo>
                    <a:pt x="33" y="229"/>
                  </a:lnTo>
                  <a:lnTo>
                    <a:pt x="29" y="228"/>
                  </a:lnTo>
                  <a:lnTo>
                    <a:pt x="25" y="227"/>
                  </a:lnTo>
                  <a:lnTo>
                    <a:pt x="20" y="228"/>
                  </a:lnTo>
                  <a:lnTo>
                    <a:pt x="16" y="229"/>
                  </a:lnTo>
                  <a:lnTo>
                    <a:pt x="11" y="231"/>
                  </a:lnTo>
                  <a:lnTo>
                    <a:pt x="7" y="234"/>
                  </a:lnTo>
                  <a:lnTo>
                    <a:pt x="5" y="238"/>
                  </a:lnTo>
                  <a:lnTo>
                    <a:pt x="3" y="241"/>
                  </a:lnTo>
                  <a:lnTo>
                    <a:pt x="1" y="247"/>
                  </a:lnTo>
                  <a:lnTo>
                    <a:pt x="0" y="251"/>
                  </a:lnTo>
                  <a:lnTo>
                    <a:pt x="1" y="256"/>
                  </a:lnTo>
                  <a:lnTo>
                    <a:pt x="3" y="260"/>
                  </a:lnTo>
                  <a:lnTo>
                    <a:pt x="5" y="265"/>
                  </a:lnTo>
                  <a:lnTo>
                    <a:pt x="8" y="269"/>
                  </a:lnTo>
                  <a:lnTo>
                    <a:pt x="18" y="278"/>
                  </a:lnTo>
                  <a:lnTo>
                    <a:pt x="28" y="287"/>
                  </a:lnTo>
                  <a:lnTo>
                    <a:pt x="39" y="295"/>
                  </a:lnTo>
                  <a:lnTo>
                    <a:pt x="51" y="303"/>
                  </a:lnTo>
                  <a:lnTo>
                    <a:pt x="62" y="311"/>
                  </a:lnTo>
                  <a:lnTo>
                    <a:pt x="74" y="318"/>
                  </a:lnTo>
                  <a:lnTo>
                    <a:pt x="86" y="323"/>
                  </a:lnTo>
                  <a:lnTo>
                    <a:pt x="99" y="329"/>
                  </a:lnTo>
                  <a:lnTo>
                    <a:pt x="112" y="333"/>
                  </a:lnTo>
                  <a:lnTo>
                    <a:pt x="124" y="337"/>
                  </a:lnTo>
                  <a:lnTo>
                    <a:pt x="137" y="341"/>
                  </a:lnTo>
                  <a:lnTo>
                    <a:pt x="151" y="344"/>
                  </a:lnTo>
                  <a:lnTo>
                    <a:pt x="164" y="346"/>
                  </a:lnTo>
                  <a:lnTo>
                    <a:pt x="177" y="347"/>
                  </a:lnTo>
                  <a:lnTo>
                    <a:pt x="190" y="348"/>
                  </a:lnTo>
                  <a:lnTo>
                    <a:pt x="205" y="348"/>
                  </a:lnTo>
                  <a:lnTo>
                    <a:pt x="220" y="348"/>
                  </a:lnTo>
                  <a:lnTo>
                    <a:pt x="237" y="347"/>
                  </a:lnTo>
                  <a:lnTo>
                    <a:pt x="253" y="345"/>
                  </a:lnTo>
                  <a:lnTo>
                    <a:pt x="270" y="342"/>
                  </a:lnTo>
                  <a:lnTo>
                    <a:pt x="291" y="336"/>
                  </a:lnTo>
                  <a:lnTo>
                    <a:pt x="311" y="329"/>
                  </a:lnTo>
                  <a:lnTo>
                    <a:pt x="329" y="320"/>
                  </a:lnTo>
                  <a:lnTo>
                    <a:pt x="348" y="310"/>
                  </a:lnTo>
                  <a:lnTo>
                    <a:pt x="366" y="298"/>
                  </a:lnTo>
                  <a:lnTo>
                    <a:pt x="382" y="286"/>
                  </a:lnTo>
                  <a:lnTo>
                    <a:pt x="398" y="271"/>
                  </a:lnTo>
                  <a:lnTo>
                    <a:pt x="413" y="257"/>
                  </a:lnTo>
                  <a:lnTo>
                    <a:pt x="427" y="240"/>
                  </a:lnTo>
                  <a:lnTo>
                    <a:pt x="439" y="224"/>
                  </a:lnTo>
                  <a:lnTo>
                    <a:pt x="450" y="206"/>
                  </a:lnTo>
                  <a:lnTo>
                    <a:pt x="460" y="188"/>
                  </a:lnTo>
                  <a:lnTo>
                    <a:pt x="469" y="170"/>
                  </a:lnTo>
                  <a:lnTo>
                    <a:pt x="475" y="150"/>
                  </a:lnTo>
                  <a:lnTo>
                    <a:pt x="482" y="131"/>
                  </a:lnTo>
                  <a:lnTo>
                    <a:pt x="485" y="110"/>
                  </a:lnTo>
                  <a:lnTo>
                    <a:pt x="514" y="159"/>
                  </a:lnTo>
                  <a:lnTo>
                    <a:pt x="518" y="163"/>
                  </a:lnTo>
                  <a:lnTo>
                    <a:pt x="523" y="166"/>
                  </a:lnTo>
                  <a:lnTo>
                    <a:pt x="529" y="168"/>
                  </a:lnTo>
                  <a:lnTo>
                    <a:pt x="535" y="170"/>
                  </a:lnTo>
                  <a:lnTo>
                    <a:pt x="541" y="168"/>
                  </a:lnTo>
                  <a:lnTo>
                    <a:pt x="547" y="166"/>
                  </a:lnTo>
                  <a:lnTo>
                    <a:pt x="551" y="164"/>
                  </a:lnTo>
                  <a:lnTo>
                    <a:pt x="555" y="160"/>
                  </a:lnTo>
                  <a:lnTo>
                    <a:pt x="557" y="156"/>
                  </a:lnTo>
                  <a:lnTo>
                    <a:pt x="558" y="152"/>
                  </a:lnTo>
                  <a:lnTo>
                    <a:pt x="559" y="147"/>
                  </a:lnTo>
                  <a:lnTo>
                    <a:pt x="559" y="142"/>
                  </a:lnTo>
                  <a:lnTo>
                    <a:pt x="558" y="138"/>
                  </a:lnTo>
                  <a:lnTo>
                    <a:pt x="55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683">
              <a:extLst>
                <a:ext uri="{FF2B5EF4-FFF2-40B4-BE49-F238E27FC236}">
                  <a16:creationId xmlns:a16="http://schemas.microsoft.com/office/drawing/2014/main" id="{0B7A1438-DF2D-4224-BF82-C687BA59AC54}"/>
                </a:ext>
              </a:extLst>
            </p:cNvPr>
            <p:cNvSpPr>
              <a:spLocks/>
            </p:cNvSpPr>
            <p:nvPr/>
          </p:nvSpPr>
          <p:spPr bwMode="auto">
            <a:xfrm>
              <a:off x="1474788" y="828675"/>
              <a:ext cx="230188" cy="150813"/>
            </a:xfrm>
            <a:custGeom>
              <a:avLst/>
              <a:gdLst>
                <a:gd name="T0" fmla="*/ 212 w 581"/>
                <a:gd name="T1" fmla="*/ 217 h 379"/>
                <a:gd name="T2" fmla="*/ 198 w 581"/>
                <a:gd name="T3" fmla="*/ 217 h 379"/>
                <a:gd name="T4" fmla="*/ 187 w 581"/>
                <a:gd name="T5" fmla="*/ 226 h 379"/>
                <a:gd name="T6" fmla="*/ 124 w 581"/>
                <a:gd name="T7" fmla="*/ 267 h 379"/>
                <a:gd name="T8" fmla="*/ 135 w 581"/>
                <a:gd name="T9" fmla="*/ 216 h 379"/>
                <a:gd name="T10" fmla="*/ 157 w 581"/>
                <a:gd name="T11" fmla="*/ 167 h 379"/>
                <a:gd name="T12" fmla="*/ 178 w 581"/>
                <a:gd name="T13" fmla="*/ 138 h 379"/>
                <a:gd name="T14" fmla="*/ 203 w 581"/>
                <a:gd name="T15" fmla="*/ 110 h 379"/>
                <a:gd name="T16" fmla="*/ 233 w 581"/>
                <a:gd name="T17" fmla="*/ 88 h 379"/>
                <a:gd name="T18" fmla="*/ 265 w 581"/>
                <a:gd name="T19" fmla="*/ 70 h 379"/>
                <a:gd name="T20" fmla="*/ 299 w 581"/>
                <a:gd name="T21" fmla="*/ 57 h 379"/>
                <a:gd name="T22" fmla="*/ 343 w 581"/>
                <a:gd name="T23" fmla="*/ 49 h 379"/>
                <a:gd name="T24" fmla="*/ 390 w 581"/>
                <a:gd name="T25" fmla="*/ 49 h 379"/>
                <a:gd name="T26" fmla="*/ 435 w 581"/>
                <a:gd name="T27" fmla="*/ 58 h 379"/>
                <a:gd name="T28" fmla="*/ 478 w 581"/>
                <a:gd name="T29" fmla="*/ 77 h 379"/>
                <a:gd name="T30" fmla="*/ 517 w 581"/>
                <a:gd name="T31" fmla="*/ 103 h 379"/>
                <a:gd name="T32" fmla="*/ 542 w 581"/>
                <a:gd name="T33" fmla="*/ 130 h 379"/>
                <a:gd name="T34" fmla="*/ 556 w 581"/>
                <a:gd name="T35" fmla="*/ 134 h 379"/>
                <a:gd name="T36" fmla="*/ 569 w 581"/>
                <a:gd name="T37" fmla="*/ 131 h 379"/>
                <a:gd name="T38" fmla="*/ 579 w 581"/>
                <a:gd name="T39" fmla="*/ 121 h 379"/>
                <a:gd name="T40" fmla="*/ 581 w 581"/>
                <a:gd name="T41" fmla="*/ 108 h 379"/>
                <a:gd name="T42" fmla="*/ 576 w 581"/>
                <a:gd name="T43" fmla="*/ 94 h 379"/>
                <a:gd name="T44" fmla="*/ 532 w 581"/>
                <a:gd name="T45" fmla="*/ 56 h 379"/>
                <a:gd name="T46" fmla="*/ 485 w 581"/>
                <a:gd name="T47" fmla="*/ 27 h 379"/>
                <a:gd name="T48" fmla="*/ 432 w 581"/>
                <a:gd name="T49" fmla="*/ 8 h 379"/>
                <a:gd name="T50" fmla="*/ 376 w 581"/>
                <a:gd name="T51" fmla="*/ 0 h 379"/>
                <a:gd name="T52" fmla="*/ 319 w 581"/>
                <a:gd name="T53" fmla="*/ 4 h 379"/>
                <a:gd name="T54" fmla="*/ 272 w 581"/>
                <a:gd name="T55" fmla="*/ 16 h 379"/>
                <a:gd name="T56" fmla="*/ 232 w 581"/>
                <a:gd name="T57" fmla="*/ 34 h 379"/>
                <a:gd name="T58" fmla="*/ 195 w 581"/>
                <a:gd name="T59" fmla="*/ 57 h 379"/>
                <a:gd name="T60" fmla="*/ 161 w 581"/>
                <a:gd name="T61" fmla="*/ 86 h 379"/>
                <a:gd name="T62" fmla="*/ 132 w 581"/>
                <a:gd name="T63" fmla="*/ 119 h 379"/>
                <a:gd name="T64" fmla="*/ 107 w 581"/>
                <a:gd name="T65" fmla="*/ 159 h 379"/>
                <a:gd name="T66" fmla="*/ 89 w 581"/>
                <a:gd name="T67" fmla="*/ 203 h 379"/>
                <a:gd name="T68" fmla="*/ 78 w 581"/>
                <a:gd name="T69" fmla="*/ 249 h 379"/>
                <a:gd name="T70" fmla="*/ 41 w 581"/>
                <a:gd name="T71" fmla="*/ 214 h 379"/>
                <a:gd name="T72" fmla="*/ 29 w 581"/>
                <a:gd name="T73" fmla="*/ 207 h 379"/>
                <a:gd name="T74" fmla="*/ 15 w 581"/>
                <a:gd name="T75" fmla="*/ 208 h 379"/>
                <a:gd name="T76" fmla="*/ 4 w 581"/>
                <a:gd name="T77" fmla="*/ 218 h 379"/>
                <a:gd name="T78" fmla="*/ 0 w 581"/>
                <a:gd name="T79" fmla="*/ 231 h 379"/>
                <a:gd name="T80" fmla="*/ 5 w 581"/>
                <a:gd name="T81" fmla="*/ 245 h 379"/>
                <a:gd name="T82" fmla="*/ 96 w 581"/>
                <a:gd name="T83" fmla="*/ 377 h 379"/>
                <a:gd name="T84" fmla="*/ 107 w 581"/>
                <a:gd name="T85" fmla="*/ 379 h 379"/>
                <a:gd name="T86" fmla="*/ 118 w 581"/>
                <a:gd name="T87" fmla="*/ 378 h 379"/>
                <a:gd name="T88" fmla="*/ 223 w 581"/>
                <a:gd name="T89" fmla="*/ 256 h 379"/>
                <a:gd name="T90" fmla="*/ 229 w 581"/>
                <a:gd name="T91" fmla="*/ 242 h 379"/>
                <a:gd name="T92" fmla="*/ 227 w 581"/>
                <a:gd name="T93" fmla="*/ 22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379">
                  <a:moveTo>
                    <a:pt x="220" y="221"/>
                  </a:moveTo>
                  <a:lnTo>
                    <a:pt x="217" y="219"/>
                  </a:lnTo>
                  <a:lnTo>
                    <a:pt x="212" y="217"/>
                  </a:lnTo>
                  <a:lnTo>
                    <a:pt x="208" y="216"/>
                  </a:lnTo>
                  <a:lnTo>
                    <a:pt x="203" y="216"/>
                  </a:lnTo>
                  <a:lnTo>
                    <a:pt x="198" y="217"/>
                  </a:lnTo>
                  <a:lnTo>
                    <a:pt x="195" y="219"/>
                  </a:lnTo>
                  <a:lnTo>
                    <a:pt x="190" y="221"/>
                  </a:lnTo>
                  <a:lnTo>
                    <a:pt x="187" y="226"/>
                  </a:lnTo>
                  <a:lnTo>
                    <a:pt x="124" y="301"/>
                  </a:lnTo>
                  <a:lnTo>
                    <a:pt x="123" y="283"/>
                  </a:lnTo>
                  <a:lnTo>
                    <a:pt x="124" y="267"/>
                  </a:lnTo>
                  <a:lnTo>
                    <a:pt x="126" y="250"/>
                  </a:lnTo>
                  <a:lnTo>
                    <a:pt x="131" y="233"/>
                  </a:lnTo>
                  <a:lnTo>
                    <a:pt x="135" y="216"/>
                  </a:lnTo>
                  <a:lnTo>
                    <a:pt x="140" y="200"/>
                  </a:lnTo>
                  <a:lnTo>
                    <a:pt x="148" y="184"/>
                  </a:lnTo>
                  <a:lnTo>
                    <a:pt x="157" y="167"/>
                  </a:lnTo>
                  <a:lnTo>
                    <a:pt x="164" y="157"/>
                  </a:lnTo>
                  <a:lnTo>
                    <a:pt x="170" y="147"/>
                  </a:lnTo>
                  <a:lnTo>
                    <a:pt x="178" y="138"/>
                  </a:lnTo>
                  <a:lnTo>
                    <a:pt x="187" y="128"/>
                  </a:lnTo>
                  <a:lnTo>
                    <a:pt x="195" y="119"/>
                  </a:lnTo>
                  <a:lnTo>
                    <a:pt x="203" y="110"/>
                  </a:lnTo>
                  <a:lnTo>
                    <a:pt x="213" y="102"/>
                  </a:lnTo>
                  <a:lnTo>
                    <a:pt x="223" y="94"/>
                  </a:lnTo>
                  <a:lnTo>
                    <a:pt x="233" y="88"/>
                  </a:lnTo>
                  <a:lnTo>
                    <a:pt x="243" y="81"/>
                  </a:lnTo>
                  <a:lnTo>
                    <a:pt x="254" y="76"/>
                  </a:lnTo>
                  <a:lnTo>
                    <a:pt x="265" y="70"/>
                  </a:lnTo>
                  <a:lnTo>
                    <a:pt x="276" y="65"/>
                  </a:lnTo>
                  <a:lnTo>
                    <a:pt x="287" y="60"/>
                  </a:lnTo>
                  <a:lnTo>
                    <a:pt x="299" y="57"/>
                  </a:lnTo>
                  <a:lnTo>
                    <a:pt x="312" y="54"/>
                  </a:lnTo>
                  <a:lnTo>
                    <a:pt x="327" y="50"/>
                  </a:lnTo>
                  <a:lnTo>
                    <a:pt x="343" y="49"/>
                  </a:lnTo>
                  <a:lnTo>
                    <a:pt x="358" y="48"/>
                  </a:lnTo>
                  <a:lnTo>
                    <a:pt x="375" y="48"/>
                  </a:lnTo>
                  <a:lnTo>
                    <a:pt x="390" y="49"/>
                  </a:lnTo>
                  <a:lnTo>
                    <a:pt x="405" y="50"/>
                  </a:lnTo>
                  <a:lnTo>
                    <a:pt x="421" y="54"/>
                  </a:lnTo>
                  <a:lnTo>
                    <a:pt x="435" y="58"/>
                  </a:lnTo>
                  <a:lnTo>
                    <a:pt x="450" y="64"/>
                  </a:lnTo>
                  <a:lnTo>
                    <a:pt x="464" y="69"/>
                  </a:lnTo>
                  <a:lnTo>
                    <a:pt x="478" y="77"/>
                  </a:lnTo>
                  <a:lnTo>
                    <a:pt x="492" y="85"/>
                  </a:lnTo>
                  <a:lnTo>
                    <a:pt x="505" y="93"/>
                  </a:lnTo>
                  <a:lnTo>
                    <a:pt x="517" y="103"/>
                  </a:lnTo>
                  <a:lnTo>
                    <a:pt x="528" y="114"/>
                  </a:lnTo>
                  <a:lnTo>
                    <a:pt x="539" y="126"/>
                  </a:lnTo>
                  <a:lnTo>
                    <a:pt x="542" y="130"/>
                  </a:lnTo>
                  <a:lnTo>
                    <a:pt x="547" y="132"/>
                  </a:lnTo>
                  <a:lnTo>
                    <a:pt x="551" y="133"/>
                  </a:lnTo>
                  <a:lnTo>
                    <a:pt x="556" y="134"/>
                  </a:lnTo>
                  <a:lnTo>
                    <a:pt x="560" y="134"/>
                  </a:lnTo>
                  <a:lnTo>
                    <a:pt x="565" y="133"/>
                  </a:lnTo>
                  <a:lnTo>
                    <a:pt x="569" y="131"/>
                  </a:lnTo>
                  <a:lnTo>
                    <a:pt x="573" y="129"/>
                  </a:lnTo>
                  <a:lnTo>
                    <a:pt x="577" y="125"/>
                  </a:lnTo>
                  <a:lnTo>
                    <a:pt x="579" y="121"/>
                  </a:lnTo>
                  <a:lnTo>
                    <a:pt x="581" y="117"/>
                  </a:lnTo>
                  <a:lnTo>
                    <a:pt x="581" y="112"/>
                  </a:lnTo>
                  <a:lnTo>
                    <a:pt x="581" y="108"/>
                  </a:lnTo>
                  <a:lnTo>
                    <a:pt x="580" y="103"/>
                  </a:lnTo>
                  <a:lnTo>
                    <a:pt x="578" y="99"/>
                  </a:lnTo>
                  <a:lnTo>
                    <a:pt x="576" y="94"/>
                  </a:lnTo>
                  <a:lnTo>
                    <a:pt x="562" y="81"/>
                  </a:lnTo>
                  <a:lnTo>
                    <a:pt x="548" y="68"/>
                  </a:lnTo>
                  <a:lnTo>
                    <a:pt x="532" y="56"/>
                  </a:lnTo>
                  <a:lnTo>
                    <a:pt x="517" y="45"/>
                  </a:lnTo>
                  <a:lnTo>
                    <a:pt x="502" y="35"/>
                  </a:lnTo>
                  <a:lnTo>
                    <a:pt x="485" y="27"/>
                  </a:lnTo>
                  <a:lnTo>
                    <a:pt x="467" y="19"/>
                  </a:lnTo>
                  <a:lnTo>
                    <a:pt x="450" y="13"/>
                  </a:lnTo>
                  <a:lnTo>
                    <a:pt x="432" y="8"/>
                  </a:lnTo>
                  <a:lnTo>
                    <a:pt x="413" y="4"/>
                  </a:lnTo>
                  <a:lnTo>
                    <a:pt x="394" y="2"/>
                  </a:lnTo>
                  <a:lnTo>
                    <a:pt x="376" y="0"/>
                  </a:lnTo>
                  <a:lnTo>
                    <a:pt x="357" y="0"/>
                  </a:lnTo>
                  <a:lnTo>
                    <a:pt x="338" y="1"/>
                  </a:lnTo>
                  <a:lnTo>
                    <a:pt x="319" y="4"/>
                  </a:lnTo>
                  <a:lnTo>
                    <a:pt x="301" y="7"/>
                  </a:lnTo>
                  <a:lnTo>
                    <a:pt x="286" y="12"/>
                  </a:lnTo>
                  <a:lnTo>
                    <a:pt x="272" y="16"/>
                  </a:lnTo>
                  <a:lnTo>
                    <a:pt x="259" y="20"/>
                  </a:lnTo>
                  <a:lnTo>
                    <a:pt x="245" y="27"/>
                  </a:lnTo>
                  <a:lnTo>
                    <a:pt x="232" y="34"/>
                  </a:lnTo>
                  <a:lnTo>
                    <a:pt x="219" y="40"/>
                  </a:lnTo>
                  <a:lnTo>
                    <a:pt x="207" y="48"/>
                  </a:lnTo>
                  <a:lnTo>
                    <a:pt x="195" y="57"/>
                  </a:lnTo>
                  <a:lnTo>
                    <a:pt x="184" y="66"/>
                  </a:lnTo>
                  <a:lnTo>
                    <a:pt x="171" y="76"/>
                  </a:lnTo>
                  <a:lnTo>
                    <a:pt x="161" y="86"/>
                  </a:lnTo>
                  <a:lnTo>
                    <a:pt x="152" y="97"/>
                  </a:lnTo>
                  <a:lnTo>
                    <a:pt x="142" y="108"/>
                  </a:lnTo>
                  <a:lnTo>
                    <a:pt x="132" y="119"/>
                  </a:lnTo>
                  <a:lnTo>
                    <a:pt x="124" y="131"/>
                  </a:lnTo>
                  <a:lnTo>
                    <a:pt x="115" y="144"/>
                  </a:lnTo>
                  <a:lnTo>
                    <a:pt x="107" y="159"/>
                  </a:lnTo>
                  <a:lnTo>
                    <a:pt x="101" y="173"/>
                  </a:lnTo>
                  <a:lnTo>
                    <a:pt x="94" y="188"/>
                  </a:lnTo>
                  <a:lnTo>
                    <a:pt x="89" y="203"/>
                  </a:lnTo>
                  <a:lnTo>
                    <a:pt x="84" y="218"/>
                  </a:lnTo>
                  <a:lnTo>
                    <a:pt x="81" y="234"/>
                  </a:lnTo>
                  <a:lnTo>
                    <a:pt x="78" y="249"/>
                  </a:lnTo>
                  <a:lnTo>
                    <a:pt x="76" y="265"/>
                  </a:lnTo>
                  <a:lnTo>
                    <a:pt x="44" y="217"/>
                  </a:lnTo>
                  <a:lnTo>
                    <a:pt x="41" y="214"/>
                  </a:lnTo>
                  <a:lnTo>
                    <a:pt x="37" y="210"/>
                  </a:lnTo>
                  <a:lnTo>
                    <a:pt x="33" y="208"/>
                  </a:lnTo>
                  <a:lnTo>
                    <a:pt x="29" y="207"/>
                  </a:lnTo>
                  <a:lnTo>
                    <a:pt x="25" y="207"/>
                  </a:lnTo>
                  <a:lnTo>
                    <a:pt x="19" y="207"/>
                  </a:lnTo>
                  <a:lnTo>
                    <a:pt x="15" y="208"/>
                  </a:lnTo>
                  <a:lnTo>
                    <a:pt x="10" y="212"/>
                  </a:lnTo>
                  <a:lnTo>
                    <a:pt x="7" y="214"/>
                  </a:lnTo>
                  <a:lnTo>
                    <a:pt x="4" y="218"/>
                  </a:lnTo>
                  <a:lnTo>
                    <a:pt x="1" y="221"/>
                  </a:lnTo>
                  <a:lnTo>
                    <a:pt x="0" y="226"/>
                  </a:lnTo>
                  <a:lnTo>
                    <a:pt x="0" y="231"/>
                  </a:lnTo>
                  <a:lnTo>
                    <a:pt x="0" y="236"/>
                  </a:lnTo>
                  <a:lnTo>
                    <a:pt x="1" y="240"/>
                  </a:lnTo>
                  <a:lnTo>
                    <a:pt x="5" y="245"/>
                  </a:lnTo>
                  <a:lnTo>
                    <a:pt x="89" y="369"/>
                  </a:lnTo>
                  <a:lnTo>
                    <a:pt x="92" y="374"/>
                  </a:lnTo>
                  <a:lnTo>
                    <a:pt x="96" y="377"/>
                  </a:lnTo>
                  <a:lnTo>
                    <a:pt x="102" y="379"/>
                  </a:lnTo>
                  <a:lnTo>
                    <a:pt x="107" y="379"/>
                  </a:lnTo>
                  <a:lnTo>
                    <a:pt x="107" y="379"/>
                  </a:lnTo>
                  <a:lnTo>
                    <a:pt x="108" y="379"/>
                  </a:lnTo>
                  <a:lnTo>
                    <a:pt x="114" y="379"/>
                  </a:lnTo>
                  <a:lnTo>
                    <a:pt x="118" y="378"/>
                  </a:lnTo>
                  <a:lnTo>
                    <a:pt x="123" y="375"/>
                  </a:lnTo>
                  <a:lnTo>
                    <a:pt x="126" y="372"/>
                  </a:lnTo>
                  <a:lnTo>
                    <a:pt x="223" y="256"/>
                  </a:lnTo>
                  <a:lnTo>
                    <a:pt x="227" y="251"/>
                  </a:lnTo>
                  <a:lnTo>
                    <a:pt x="228" y="247"/>
                  </a:lnTo>
                  <a:lnTo>
                    <a:pt x="229" y="242"/>
                  </a:lnTo>
                  <a:lnTo>
                    <a:pt x="229" y="238"/>
                  </a:lnTo>
                  <a:lnTo>
                    <a:pt x="228" y="234"/>
                  </a:lnTo>
                  <a:lnTo>
                    <a:pt x="227" y="229"/>
                  </a:lnTo>
                  <a:lnTo>
                    <a:pt x="223" y="225"/>
                  </a:lnTo>
                  <a:lnTo>
                    <a:pt x="220"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 name="Graphic 5" descr="Money">
            <a:extLst>
              <a:ext uri="{FF2B5EF4-FFF2-40B4-BE49-F238E27FC236}">
                <a16:creationId xmlns:a16="http://schemas.microsoft.com/office/drawing/2014/main" id="{231049EC-B4F3-4123-B271-2B1BE53FD9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7322" y="2475123"/>
            <a:ext cx="533625" cy="533625"/>
          </a:xfrm>
          <a:prstGeom prst="rect">
            <a:avLst/>
          </a:prstGeom>
        </p:spPr>
      </p:pic>
      <p:pic>
        <p:nvPicPr>
          <p:cNvPr id="44" name="Content Placeholder 12">
            <a:extLst>
              <a:ext uri="{FF2B5EF4-FFF2-40B4-BE49-F238E27FC236}">
                <a16:creationId xmlns:a16="http://schemas.microsoft.com/office/drawing/2014/main" id="{54CDA0E6-D439-416C-A31B-ECF5B9A9B1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79" y="5614006"/>
            <a:ext cx="1849280" cy="1178662"/>
          </a:xfrm>
          <a:prstGeom prst="rect">
            <a:avLst/>
          </a:prstGeom>
        </p:spPr>
      </p:pic>
    </p:spTree>
    <p:extLst>
      <p:ext uri="{BB962C8B-B14F-4D97-AF65-F5344CB8AC3E}">
        <p14:creationId xmlns:p14="http://schemas.microsoft.com/office/powerpoint/2010/main" val="38751465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8"/>
            <a:ext cx="6253317" cy="1551209"/>
          </a:xfrm>
        </p:spPr>
        <p:txBody>
          <a:bodyPr>
            <a:normAutofit/>
          </a:bodyPr>
          <a:lstStyle/>
          <a:p>
            <a:r>
              <a:rPr lang="en-US" sz="7200" dirty="0" err="1">
                <a:solidFill>
                  <a:schemeClr val="accent5">
                    <a:lumMod val="50000"/>
                  </a:schemeClr>
                </a:solidFill>
                <a:latin typeface="Times New Roman" panose="02020603050405020304" pitchFamily="18" charset="0"/>
                <a:cs typeface="Times New Roman" panose="02020603050405020304" pitchFamily="18" charset="0"/>
              </a:rPr>
              <a:t>Obrigado</a:t>
            </a:r>
            <a:endParaRPr lang="en-US" sz="72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135527" y="2301948"/>
            <a:ext cx="6634716" cy="2921334"/>
          </a:xfrm>
        </p:spPr>
        <p:txBody>
          <a:bodyPr>
            <a:normAutofi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Eraldo Consorte</a:t>
            </a:r>
          </a:p>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99568.9961   </a:t>
            </a:r>
          </a:p>
          <a:p>
            <a:r>
              <a:rPr lang="en-US" sz="2400" b="1"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econsort@gmail.com</a:t>
            </a:r>
            <a:endParaRPr lang="en-US" sz="2400" b="1" dirty="0">
              <a:solidFill>
                <a:srgbClr val="0070C0"/>
              </a:solidFill>
              <a:latin typeface="Times New Roman" panose="02020603050405020304" pitchFamily="18" charset="0"/>
              <a:cs typeface="Times New Roman" panose="02020603050405020304" pitchFamily="18" charset="0"/>
            </a:endParaRPr>
          </a:p>
          <a:p>
            <a:r>
              <a:rPr lang="en-US" b="1" dirty="0">
                <a:solidFill>
                  <a:srgbClr val="0070C0"/>
                </a:solidFill>
                <a:latin typeface="Times New Roman" panose="02020603050405020304" pitchFamily="18" charset="0"/>
                <a:cs typeface="Times New Roman" panose="02020603050405020304" pitchFamily="18" charset="0"/>
                <a:hlinkClick r:id="rId3"/>
              </a:rPr>
              <a:t>www.consortecursos.com</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7" name="Content Placeholder 12">
            <a:extLst>
              <a:ext uri="{FF2B5EF4-FFF2-40B4-BE49-F238E27FC236}">
                <a16:creationId xmlns:a16="http://schemas.microsoft.com/office/drawing/2014/main" id="{AA88CE22-3799-4066-AD80-2177B7C0C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8245" y="5534322"/>
            <a:ext cx="1849280" cy="1178662"/>
          </a:xfrm>
          <a:prstGeom prst="rect">
            <a:avLst/>
          </a:prstGeom>
        </p:spPr>
      </p:pic>
      <p:pic>
        <p:nvPicPr>
          <p:cNvPr id="6" name="Picture 5" descr="Instagram Logo Editorial Vetora Illustration Imagem Editorial - Ilustração  de câmara, tela: 135977670">
            <a:extLst>
              <a:ext uri="{FF2B5EF4-FFF2-40B4-BE49-F238E27FC236}">
                <a16:creationId xmlns:a16="http://schemas.microsoft.com/office/drawing/2014/main" id="{F5F32D47-AB01-4AD0-B87E-1401B0032B9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9959" y="4289238"/>
            <a:ext cx="965213" cy="934044"/>
          </a:xfrm>
          <a:prstGeom prst="rect">
            <a:avLst/>
          </a:prstGeom>
          <a:noFill/>
          <a:ln>
            <a:noFill/>
          </a:ln>
        </p:spPr>
      </p:pic>
      <p:pic>
        <p:nvPicPr>
          <p:cNvPr id="8" name="Picture 7">
            <a:extLst>
              <a:ext uri="{FF2B5EF4-FFF2-40B4-BE49-F238E27FC236}">
                <a16:creationId xmlns:a16="http://schemas.microsoft.com/office/drawing/2014/main" id="{41187529-5EBE-4E3A-B1B8-EDC373F0BF0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6178" y="4416535"/>
            <a:ext cx="679450" cy="679450"/>
          </a:xfrm>
          <a:prstGeom prst="rect">
            <a:avLst/>
          </a:prstGeom>
          <a:noFill/>
          <a:ln>
            <a:noFill/>
          </a:ln>
        </p:spPr>
      </p:pic>
    </p:spTree>
    <p:extLst>
      <p:ext uri="{BB962C8B-B14F-4D97-AF65-F5344CB8AC3E}">
        <p14:creationId xmlns:p14="http://schemas.microsoft.com/office/powerpoint/2010/main" val="115561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274639"/>
            <a:ext cx="10515600" cy="922337"/>
          </a:xfrm>
          <a:solidFill>
            <a:schemeClr val="accent5">
              <a:lumMod val="50000"/>
            </a:schemeClr>
          </a:solidFill>
          <a:ln>
            <a:solidFill>
              <a:schemeClr val="bg2">
                <a:lumMod val="10000"/>
              </a:schemeClr>
            </a:solidFill>
            <a:miter lim="800000"/>
            <a:headEnd/>
            <a:tailEnd/>
          </a:ln>
        </p:spPr>
        <p:txBody>
          <a:bodyPr/>
          <a:lstStyle/>
          <a:p>
            <a:pPr algn="ctr">
              <a:defRPr/>
            </a:pPr>
            <a:r>
              <a:rPr lang="pt-BR" altLang="en-US" dirty="0">
                <a:solidFill>
                  <a:schemeClr val="bg1"/>
                </a:solidFill>
              </a:rPr>
              <a:t>Saneamento do Cadastro</a:t>
            </a:r>
            <a:endParaRPr lang="en-US" altLang="en-US" dirty="0">
              <a:solidFill>
                <a:schemeClr val="bg1"/>
              </a:solidFill>
            </a:endParaRPr>
          </a:p>
        </p:txBody>
      </p:sp>
      <p:sp>
        <p:nvSpPr>
          <p:cNvPr id="3" name="Content Placeholder 2"/>
          <p:cNvSpPr>
            <a:spLocks noGrp="1"/>
          </p:cNvSpPr>
          <p:nvPr>
            <p:ph idx="1"/>
          </p:nvPr>
        </p:nvSpPr>
        <p:spPr>
          <a:xfrm>
            <a:off x="838200" y="1467293"/>
            <a:ext cx="10515600" cy="4709670"/>
          </a:xfrm>
          <a:ln w="38100">
            <a:solidFill>
              <a:schemeClr val="bg2">
                <a:lumMod val="10000"/>
              </a:schemeClr>
            </a:solidFill>
          </a:ln>
        </p:spPr>
        <p:txBody>
          <a:bodyPr/>
          <a:lstStyle/>
          <a:p>
            <a:pPr algn="just">
              <a:defRPr/>
            </a:pPr>
            <a:r>
              <a:rPr lang="en-US" sz="4000" b="1" dirty="0" err="1">
                <a:solidFill>
                  <a:schemeClr val="tx2">
                    <a:lumMod val="50000"/>
                  </a:schemeClr>
                </a:solidFill>
                <a:latin typeface="Times New Roman" panose="02020603050405020304" pitchFamily="18" charset="0"/>
                <a:cs typeface="Times New Roman" panose="02020603050405020304" pitchFamily="18" charset="0"/>
              </a:rPr>
              <a:t>Qualificação</a:t>
            </a:r>
            <a:r>
              <a:rPr lang="en-US" sz="4000" b="1" dirty="0">
                <a:solidFill>
                  <a:schemeClr val="tx2">
                    <a:lumMod val="50000"/>
                  </a:schemeClr>
                </a:solidFill>
                <a:latin typeface="Times New Roman" panose="02020603050405020304" pitchFamily="18" charset="0"/>
                <a:cs typeface="Times New Roman" panose="02020603050405020304" pitchFamily="18" charset="0"/>
              </a:rPr>
              <a:t> cadastral dos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trabalhadores</a:t>
            </a:r>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a:p>
            <a:pPr algn="just">
              <a:defRPr/>
            </a:pPr>
            <a:r>
              <a:rPr lang="pt-BR" sz="4000" dirty="0">
                <a:solidFill>
                  <a:schemeClr val="tx2">
                    <a:lumMod val="50000"/>
                  </a:schemeClr>
                </a:solidFill>
                <a:latin typeface="Times New Roman" panose="02020603050405020304" pitchFamily="18" charset="0"/>
                <a:cs typeface="Times New Roman" panose="02020603050405020304" pitchFamily="18" charset="0"/>
              </a:rPr>
              <a:t>Verificar se o Cadastro de Pessoa Física – CPF </a:t>
            </a:r>
          </a:p>
          <a:p>
            <a:pPr algn="just">
              <a:defRPr/>
            </a:pPr>
            <a:endParaRPr lang="pt-BR" sz="4000" dirty="0">
              <a:solidFill>
                <a:schemeClr val="tx2">
                  <a:lumMod val="50000"/>
                </a:schemeClr>
              </a:solidFill>
              <a:latin typeface="Times New Roman" panose="02020603050405020304" pitchFamily="18" charset="0"/>
              <a:cs typeface="Times New Roman" panose="02020603050405020304" pitchFamily="18" charset="0"/>
            </a:endParaRPr>
          </a:p>
          <a:p>
            <a:pPr algn="just">
              <a:defRPr/>
            </a:pPr>
            <a:r>
              <a:rPr lang="pt-BR" sz="4000" dirty="0">
                <a:solidFill>
                  <a:schemeClr val="tx2">
                    <a:lumMod val="50000"/>
                  </a:schemeClr>
                </a:solidFill>
                <a:latin typeface="Times New Roman" panose="02020603050405020304" pitchFamily="18" charset="0"/>
                <a:cs typeface="Times New Roman" panose="02020603050405020304" pitchFamily="18" charset="0"/>
              </a:rPr>
              <a:t>"</a:t>
            </a:r>
            <a:r>
              <a:rPr lang="pt-BR" sz="4000" b="1" dirty="0">
                <a:solidFill>
                  <a:schemeClr val="tx2">
                    <a:lumMod val="50000"/>
                  </a:schemeClr>
                </a:solidFill>
                <a:latin typeface="Times New Roman" panose="02020603050405020304" pitchFamily="18" charset="0"/>
                <a:cs typeface="Times New Roman" panose="02020603050405020304" pitchFamily="18" charset="0"/>
                <a:hlinkClick r:id="rId2"/>
              </a:rPr>
              <a:t>Qualificação Cadastral</a:t>
            </a:r>
            <a:r>
              <a:rPr lang="pt-BR" sz="4000" b="1" dirty="0">
                <a:solidFill>
                  <a:schemeClr val="tx2">
                    <a:lumMod val="50000"/>
                  </a:schemeClr>
                </a:solidFill>
                <a:latin typeface="Times New Roman" panose="02020603050405020304" pitchFamily="18" charset="0"/>
                <a:cs typeface="Times New Roman" panose="02020603050405020304" pitchFamily="18" charset="0"/>
              </a:rPr>
              <a:t>". </a:t>
            </a:r>
          </a:p>
          <a:p>
            <a:pPr algn="just">
              <a:defRPr/>
            </a:pPr>
            <a:endParaRPr lang="pt-BR" sz="4000" b="1" dirty="0">
              <a:solidFill>
                <a:schemeClr val="tx2">
                  <a:lumMod val="50000"/>
                </a:schemeClr>
              </a:solidFill>
              <a:latin typeface="Times New Roman" panose="02020603050405020304" pitchFamily="18" charset="0"/>
              <a:cs typeface="Times New Roman" panose="02020603050405020304" pitchFamily="18" charset="0"/>
            </a:endParaRPr>
          </a:p>
          <a:p>
            <a:pPr algn="just">
              <a:defRPr/>
            </a:pPr>
            <a:r>
              <a:rPr lang="pt-BR" sz="4000" b="1" dirty="0">
                <a:solidFill>
                  <a:schemeClr val="tx2">
                    <a:lumMod val="50000"/>
                  </a:schemeClr>
                </a:solidFill>
                <a:latin typeface="Times New Roman" panose="02020603050405020304" pitchFamily="18" charset="0"/>
                <a:cs typeface="Times New Roman" panose="02020603050405020304" pitchFamily="18" charset="0"/>
              </a:rPr>
              <a:t>Site do portal </a:t>
            </a:r>
            <a:r>
              <a:rPr lang="pt-BR" sz="4000" b="1" dirty="0">
                <a:solidFill>
                  <a:schemeClr val="tx2">
                    <a:lumMod val="50000"/>
                  </a:schemeClr>
                </a:solidFill>
                <a:latin typeface="Times New Roman" panose="02020603050405020304" pitchFamily="18" charset="0"/>
                <a:cs typeface="Times New Roman" panose="02020603050405020304" pitchFamily="18" charset="0"/>
                <a:hlinkClick r:id="rId3"/>
              </a:rPr>
              <a:t>www.esocial.gov.br</a:t>
            </a:r>
            <a:endParaRPr lang="pt-BR" sz="4000" b="1" dirty="0">
              <a:solidFill>
                <a:schemeClr val="tx2">
                  <a:lumMod val="50000"/>
                </a:schemeClr>
              </a:solidFill>
              <a:latin typeface="Times New Roman" panose="02020603050405020304" pitchFamily="18" charset="0"/>
              <a:cs typeface="Times New Roman" panose="02020603050405020304" pitchFamily="18" charset="0"/>
            </a:endParaRPr>
          </a:p>
          <a:p>
            <a:pPr algn="just">
              <a:defRPr/>
            </a:pPr>
            <a:endParaRPr lang="pt-BR" dirty="0">
              <a:solidFill>
                <a:schemeClr val="tx2">
                  <a:lumMod val="50000"/>
                </a:schemeClr>
              </a:solidFill>
              <a:latin typeface="Cambria" panose="02040503050406030204" pitchFamily="18" charset="0"/>
            </a:endParaRPr>
          </a:p>
          <a:p>
            <a:pPr algn="just">
              <a:defRPr/>
            </a:pPr>
            <a:endParaRPr lang="en-US" dirty="0">
              <a:solidFill>
                <a:schemeClr val="tx2">
                  <a:lumMod val="50000"/>
                </a:schemeClr>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dirty="0"/>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4EAEB4C-B04B-4335-B3B0-872806AC838C}" type="slidenum">
              <a:rPr lang="pt-BR" altLang="pt-BR" sz="1200">
                <a:solidFill>
                  <a:srgbClr val="8F989C"/>
                </a:solidFill>
              </a:rPr>
              <a:pPr>
                <a:spcBef>
                  <a:spcPct val="0"/>
                </a:spcBef>
                <a:buFontTx/>
                <a:buNone/>
              </a:pPr>
              <a:t>12</a:t>
            </a:fld>
            <a:endParaRPr lang="pt-BR" altLang="pt-BR" sz="1200">
              <a:solidFill>
                <a:srgbClr val="8F989C"/>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2173494164"/>
      </p:ext>
    </p:extLst>
  </p:cSld>
  <p:clrMapOvr>
    <a:masterClrMapping/>
  </p:clrMapOvr>
  <p:transition spd="slow">
    <p:cove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226E-A894-407E-B4CB-840F8D85887C}"/>
              </a:ext>
            </a:extLst>
          </p:cNvPr>
          <p:cNvSpPr>
            <a:spLocks noGrp="1"/>
          </p:cNvSpPr>
          <p:nvPr>
            <p:ph type="title"/>
          </p:nvPr>
        </p:nvSpPr>
        <p:spPr>
          <a:xfrm>
            <a:off x="123825" y="333375"/>
            <a:ext cx="4391025" cy="247649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pt-BR" sz="4800" b="1" dirty="0">
                <a:solidFill>
                  <a:srgbClr val="002060"/>
                </a:solidFill>
                <a:latin typeface="Times New Roman" panose="02020603050405020304" pitchFamily="18" charset="0"/>
                <a:cs typeface="Times New Roman" panose="02020603050405020304" pitchFamily="18" charset="0"/>
              </a:rPr>
              <a:t>Retenção INSS</a:t>
            </a:r>
            <a:br>
              <a:rPr lang="pt-BR" sz="4800" b="1" dirty="0">
                <a:solidFill>
                  <a:srgbClr val="002060"/>
                </a:solidFill>
                <a:latin typeface="Times New Roman" panose="02020603050405020304" pitchFamily="18" charset="0"/>
                <a:cs typeface="Times New Roman" panose="02020603050405020304" pitchFamily="18" charset="0"/>
              </a:rPr>
            </a:br>
            <a:r>
              <a:rPr lang="pt-BR" sz="4800" b="1" dirty="0">
                <a:solidFill>
                  <a:srgbClr val="002060"/>
                </a:solidFill>
                <a:latin typeface="Times New Roman" panose="02020603050405020304" pitchFamily="18" charset="0"/>
                <a:cs typeface="Times New Roman" panose="02020603050405020304" pitchFamily="18" charset="0"/>
              </a:rPr>
              <a:t>11% </a:t>
            </a:r>
            <a:endParaRPr lang="pt-BR" sz="4800" dirty="0">
              <a:solidFill>
                <a:srgbClr val="002060"/>
              </a:solidFill>
            </a:endParaRPr>
          </a:p>
        </p:txBody>
      </p:sp>
      <p:sp>
        <p:nvSpPr>
          <p:cNvPr id="10" name="Content Placeholder 9">
            <a:extLst>
              <a:ext uri="{FF2B5EF4-FFF2-40B4-BE49-F238E27FC236}">
                <a16:creationId xmlns:a16="http://schemas.microsoft.com/office/drawing/2014/main" id="{63FD5DF2-4BFB-4C45-B753-56E365D97B95}"/>
              </a:ext>
            </a:extLst>
          </p:cNvPr>
          <p:cNvSpPr>
            <a:spLocks noGrp="1"/>
          </p:cNvSpPr>
          <p:nvPr>
            <p:ph idx="1"/>
          </p:nvPr>
        </p:nvSpPr>
        <p:spPr>
          <a:xfrm>
            <a:off x="457200" y="2296633"/>
            <a:ext cx="3859619" cy="2030891"/>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20000"/>
          </a:bodyPr>
          <a:lstStyle/>
          <a:p>
            <a:pPr marL="0" indent="0" algn="ctr">
              <a:buNone/>
            </a:pPr>
            <a:endParaRPr lang="pt-BR" sz="24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Análise dos Serviço Sujeitos a Retenção do INSS</a:t>
            </a: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Empreitada e Cessão de Mão de Obra </a:t>
            </a: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 AMMVI -</a:t>
            </a:r>
          </a:p>
          <a:p>
            <a:endParaRPr lang="en-US" sz="2400" dirty="0">
              <a:solidFill>
                <a:srgbClr val="002060"/>
              </a:solidFill>
            </a:endParaRPr>
          </a:p>
        </p:txBody>
      </p:sp>
      <p:pic>
        <p:nvPicPr>
          <p:cNvPr id="6" name="Content Placeholder 5" descr="Pin em Projetos para experimentar">
            <a:extLst>
              <a:ext uri="{FF2B5EF4-FFF2-40B4-BE49-F238E27FC236}">
                <a16:creationId xmlns:a16="http://schemas.microsoft.com/office/drawing/2014/main" id="{A285ECA5-57EB-400D-A6F5-923E2266E8C7}"/>
              </a:ext>
            </a:extLst>
          </p:cNvPr>
          <p:cNvPicPr>
            <a:picLocks/>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372100" y="1493667"/>
            <a:ext cx="6053093" cy="386742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Footer Placeholder 3">
            <a:extLst>
              <a:ext uri="{FF2B5EF4-FFF2-40B4-BE49-F238E27FC236}">
                <a16:creationId xmlns:a16="http://schemas.microsoft.com/office/drawing/2014/main" id="{5D0C3D02-2E5D-4A86-8666-84733D302CEA}"/>
              </a:ext>
            </a:extLst>
          </p:cNvPr>
          <p:cNvSpPr>
            <a:spLocks noGrp="1"/>
          </p:cNvSpPr>
          <p:nvPr>
            <p:ph type="ftr" sz="quarter" idx="11"/>
          </p:nvPr>
        </p:nvSpPr>
        <p:spPr>
          <a:xfrm>
            <a:off x="5123688" y="6356350"/>
            <a:ext cx="4114800" cy="365125"/>
          </a:xfrm>
        </p:spPr>
        <p:txBody>
          <a:bodyPr>
            <a:normAutofit/>
          </a:bodyPr>
          <a:lstStyle/>
          <a:p>
            <a:pPr algn="l">
              <a:spcAft>
                <a:spcPts val="600"/>
              </a:spcAft>
            </a:pPr>
            <a:r>
              <a:rPr lang="it-IT">
                <a:solidFill>
                  <a:srgbClr val="303030"/>
                </a:solidFill>
              </a:rPr>
              <a:t>eraldo consorte -  econsort@gmail.com</a:t>
            </a:r>
            <a:endParaRPr lang="pt-BR">
              <a:solidFill>
                <a:srgbClr val="303030"/>
              </a:solidFill>
            </a:endParaRPr>
          </a:p>
        </p:txBody>
      </p:sp>
      <p:sp>
        <p:nvSpPr>
          <p:cNvPr id="5" name="Slide Number Placeholder 4">
            <a:extLst>
              <a:ext uri="{FF2B5EF4-FFF2-40B4-BE49-F238E27FC236}">
                <a16:creationId xmlns:a16="http://schemas.microsoft.com/office/drawing/2014/main" id="{7550B0FF-C8CC-4786-97B2-280FA34C2B02}"/>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rgbClr val="303030"/>
                </a:solidFill>
              </a:rPr>
              <a:pPr>
                <a:spcAft>
                  <a:spcPts val="600"/>
                </a:spcAft>
              </a:pPr>
              <a:t>120</a:t>
            </a:fld>
            <a:endParaRPr lang="pt-BR">
              <a:solidFill>
                <a:srgbClr val="303030"/>
              </a:solidFill>
            </a:endParaRPr>
          </a:p>
        </p:txBody>
      </p:sp>
      <p:sp>
        <p:nvSpPr>
          <p:cNvPr id="11" name="Content Placeholder 9">
            <a:extLst>
              <a:ext uri="{FF2B5EF4-FFF2-40B4-BE49-F238E27FC236}">
                <a16:creationId xmlns:a16="http://schemas.microsoft.com/office/drawing/2014/main" id="{8A4EE7AC-B16A-4930-976F-1ED89005B215}"/>
              </a:ext>
            </a:extLst>
          </p:cNvPr>
          <p:cNvSpPr txBox="1">
            <a:spLocks/>
          </p:cNvSpPr>
          <p:nvPr/>
        </p:nvSpPr>
        <p:spPr>
          <a:xfrm>
            <a:off x="648930" y="4467226"/>
            <a:ext cx="3505494" cy="18891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16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1600" b="1" dirty="0">
                <a:solidFill>
                  <a:srgbClr val="002060"/>
                </a:solidFill>
                <a:latin typeface="Times New Roman" panose="02020603050405020304" pitchFamily="18" charset="0"/>
                <a:cs typeface="Times New Roman" panose="02020603050405020304" pitchFamily="18" charset="0"/>
              </a:rPr>
              <a:t>Facilitador : Eraldo Consorte</a:t>
            </a:r>
          </a:p>
          <a:p>
            <a:pPr marL="0" indent="0" algn="ctr">
              <a:buNone/>
            </a:pPr>
            <a:r>
              <a:rPr lang="pt-BR" sz="1600" b="1" dirty="0">
                <a:solidFill>
                  <a:srgbClr val="002060"/>
                </a:solidFill>
                <a:latin typeface="Times New Roman" panose="02020603050405020304" pitchFamily="18" charset="0"/>
                <a:cs typeface="Times New Roman" panose="02020603050405020304" pitchFamily="18" charset="0"/>
              </a:rPr>
              <a:t>Outubro/2021</a:t>
            </a:r>
          </a:p>
          <a:p>
            <a:pPr marL="0" indent="0" algn="ctr">
              <a:buNone/>
            </a:pPr>
            <a:r>
              <a:rPr lang="pt-BR" sz="1600" b="1" dirty="0">
                <a:solidFill>
                  <a:srgbClr val="002060"/>
                </a:solidFill>
                <a:latin typeface="Times New Roman" panose="02020603050405020304" pitchFamily="18" charset="0"/>
                <a:cs typeface="Times New Roman" panose="02020603050405020304" pitchFamily="18" charset="0"/>
              </a:rPr>
              <a:t>Consorte cursos e consultoria</a:t>
            </a:r>
          </a:p>
          <a:p>
            <a:endParaRPr lang="en-US" sz="1600" dirty="0">
              <a:solidFill>
                <a:srgbClr val="002060"/>
              </a:solidFill>
            </a:endParaRPr>
          </a:p>
        </p:txBody>
      </p:sp>
    </p:spTree>
    <p:extLst>
      <p:ext uri="{BB962C8B-B14F-4D97-AF65-F5344CB8AC3E}">
        <p14:creationId xmlns:p14="http://schemas.microsoft.com/office/powerpoint/2010/main" val="2665062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00545" y="655062"/>
            <a:ext cx="10453255" cy="1930483"/>
          </a:xfrm>
          <a:solidFill>
            <a:schemeClr val="tx2">
              <a:lumMod val="40000"/>
              <a:lumOff val="60000"/>
            </a:schemeClr>
          </a:solidFill>
          <a:ln>
            <a:solidFill>
              <a:schemeClr val="accent1"/>
            </a:solidFill>
            <a:miter lim="800000"/>
            <a:headEnd/>
            <a:tailEnd/>
          </a:ln>
        </p:spPr>
        <p:txBody>
          <a:bodyPr vert="horz" lIns="92075" tIns="46038" rIns="92075" bIns="46038" rtlCol="0" anchor="b">
            <a:normAutofit fontScale="90000"/>
          </a:bodyPr>
          <a:lstStyle/>
          <a:p>
            <a:pPr algn="ctr" eaLnBrk="1" hangingPunct="1"/>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latin typeface="Times New Roman" panose="02020603050405020304" pitchFamily="18" charset="0"/>
                <a:cs typeface="Times New Roman" panose="02020603050405020304" pitchFamily="18" charset="0"/>
              </a:rPr>
            </a:br>
            <a:br>
              <a:rPr lang="pt-BR" altLang="pt-BR" sz="3200" b="1" dirty="0">
                <a:latin typeface="Times New Roman" panose="02020603050405020304" pitchFamily="18" charset="0"/>
                <a:cs typeface="Times New Roman" panose="02020603050405020304" pitchFamily="18" charset="0"/>
              </a:rPr>
            </a:br>
            <a:br>
              <a:rPr lang="pt-BR" altLang="pt-BR" sz="3200" b="1" i="1" dirty="0">
                <a:latin typeface="Times New Roman" panose="02020603050405020304" pitchFamily="18" charset="0"/>
                <a:cs typeface="Times New Roman" panose="02020603050405020304" pitchFamily="18" charset="0"/>
              </a:rPr>
            </a:br>
            <a:br>
              <a:rPr lang="pt-BR" altLang="pt-BR" sz="3200" b="1" i="1" dirty="0">
                <a:latin typeface="Times New Roman" panose="02020603050405020304" pitchFamily="18" charset="0"/>
                <a:cs typeface="Times New Roman" panose="02020603050405020304" pitchFamily="18" charset="0"/>
              </a:rPr>
            </a:br>
            <a:br>
              <a:rPr lang="pt-BR" altLang="pt-BR" sz="3200" b="1" i="1" dirty="0">
                <a:latin typeface="Times New Roman" panose="02020603050405020304" pitchFamily="18" charset="0"/>
                <a:cs typeface="Times New Roman" panose="02020603050405020304" pitchFamily="18" charset="0"/>
              </a:rPr>
            </a:br>
            <a:r>
              <a:rPr lang="pt-BR" altLang="pt-BR" sz="3200" b="1" dirty="0">
                <a:solidFill>
                  <a:srgbClr val="002060"/>
                </a:solidFill>
                <a:latin typeface="Cambria" panose="02040503050406030204" pitchFamily="18" charset="0"/>
                <a:cs typeface="Times New Roman" panose="02020603050405020304" pitchFamily="18" charset="0"/>
              </a:rPr>
              <a:t>RETENÇÃO DOS 11% INSS</a:t>
            </a:r>
            <a:br>
              <a:rPr lang="pt-BR" altLang="pt-BR" sz="3200" b="1" dirty="0">
                <a:solidFill>
                  <a:srgbClr val="002060"/>
                </a:solidFill>
                <a:latin typeface="Cambria" panose="02040503050406030204" pitchFamily="18" charset="0"/>
                <a:cs typeface="Times New Roman" panose="02020603050405020304" pitchFamily="18" charset="0"/>
              </a:rPr>
            </a:br>
            <a:r>
              <a:rPr lang="pt-BR" altLang="pt-BR" sz="3200" b="1" dirty="0">
                <a:solidFill>
                  <a:srgbClr val="002060"/>
                </a:solidFill>
                <a:latin typeface="Cambria" panose="02040503050406030204" pitchFamily="18" charset="0"/>
                <a:cs typeface="Times New Roman" panose="02020603050405020304" pitchFamily="18" charset="0"/>
              </a:rPr>
              <a:t>OBRIGAÇÕES PREVIDENCIÁRIAS</a:t>
            </a:r>
            <a:br>
              <a:rPr lang="pt-BR" altLang="pt-BR" sz="3200" b="1" dirty="0">
                <a:solidFill>
                  <a:srgbClr val="002060"/>
                </a:solidFill>
                <a:latin typeface="Cambria" panose="02040503050406030204" pitchFamily="18" charset="0"/>
                <a:cs typeface="Times New Roman" panose="02020603050405020304" pitchFamily="18" charset="0"/>
              </a:rPr>
            </a:br>
            <a:r>
              <a:rPr lang="pt-BR" altLang="pt-BR" sz="3200" b="1" dirty="0">
                <a:solidFill>
                  <a:srgbClr val="002060"/>
                </a:solidFill>
                <a:latin typeface="Cambria" panose="02040503050406030204" pitchFamily="18" charset="0"/>
                <a:cs typeface="Times New Roman" panose="02020603050405020304" pitchFamily="18" charset="0"/>
              </a:rPr>
              <a:t> PJ PF</a:t>
            </a:r>
            <a:br>
              <a:rPr lang="pt-BR" altLang="pt-BR" sz="3200" b="1" dirty="0">
                <a:solidFill>
                  <a:srgbClr val="002060"/>
                </a:solidFill>
                <a:latin typeface="Cambria" panose="02040503050406030204" pitchFamily="18" charset="0"/>
                <a:cs typeface="Times New Roman" panose="02020603050405020304" pitchFamily="18" charset="0"/>
              </a:rPr>
            </a:br>
            <a:r>
              <a:rPr lang="pt-BR" altLang="pt-BR" sz="3200" b="1" dirty="0">
                <a:solidFill>
                  <a:srgbClr val="002060"/>
                </a:solidFill>
                <a:latin typeface="Cambria" panose="02040503050406030204" pitchFamily="18" charset="0"/>
                <a:cs typeface="Times New Roman" panose="02020603050405020304" pitchFamily="18" charset="0"/>
              </a:rPr>
              <a:t>EFD REINF</a:t>
            </a:r>
            <a:endParaRPr lang="pt-BR" altLang="pt-BR" sz="3200" b="1" i="1" dirty="0">
              <a:solidFill>
                <a:srgbClr val="002060"/>
              </a:solidFill>
              <a:latin typeface="Cambria" panose="02040503050406030204" pitchFamily="18" charset="0"/>
              <a:cs typeface="Times New Roman" panose="02020603050405020304" pitchFamily="18" charset="0"/>
            </a:endParaRPr>
          </a:p>
        </p:txBody>
      </p:sp>
      <p:sp>
        <p:nvSpPr>
          <p:cNvPr id="53251" name="Rectangle 3"/>
          <p:cNvSpPr>
            <a:spLocks noGrp="1" noChangeArrowheads="1"/>
          </p:cNvSpPr>
          <p:nvPr>
            <p:ph type="body" idx="1"/>
          </p:nvPr>
        </p:nvSpPr>
        <p:spPr>
          <a:xfrm>
            <a:off x="900545" y="3144983"/>
            <a:ext cx="10453255" cy="2978726"/>
          </a:xfrm>
          <a:solidFill>
            <a:schemeClr val="tx2">
              <a:lumMod val="50000"/>
            </a:schemeClr>
          </a:solidFill>
        </p:spPr>
        <p:txBody>
          <a:bodyPr vert="horz" lIns="92075" tIns="46038" rIns="92075" bIns="46038" rtlCol="0">
            <a:normAutofit/>
          </a:bodyPr>
          <a:lstStyle/>
          <a:p>
            <a:pPr marL="0" indent="0">
              <a:buNone/>
              <a:defRPr/>
            </a:pPr>
            <a:r>
              <a:rPr lang="pt-BR" sz="3200" b="1" dirty="0">
                <a:solidFill>
                  <a:schemeClr val="bg1"/>
                </a:solidFill>
                <a:latin typeface="Cambria" panose="02040503050406030204" pitchFamily="18" charset="0"/>
                <a:cs typeface="Arial" charset="0"/>
              </a:rPr>
              <a:t>Facilitador :</a:t>
            </a:r>
            <a:r>
              <a:rPr lang="pt-BR" sz="3200" dirty="0">
                <a:solidFill>
                  <a:schemeClr val="bg1"/>
                </a:solidFill>
                <a:latin typeface="Cambria" panose="02040503050406030204" pitchFamily="18" charset="0"/>
                <a:cs typeface="Arial" charset="0"/>
              </a:rPr>
              <a:t> Eraldo Rogério Consorte</a:t>
            </a:r>
          </a:p>
          <a:p>
            <a:pPr marL="0" indent="0">
              <a:buNone/>
              <a:defRPr/>
            </a:pPr>
            <a:r>
              <a:rPr lang="pt-BR" sz="3200" b="1" dirty="0">
                <a:solidFill>
                  <a:schemeClr val="bg1"/>
                </a:solidFill>
                <a:latin typeface="Cambria" panose="02040503050406030204" pitchFamily="18" charset="0"/>
                <a:cs typeface="Arial" charset="0"/>
              </a:rPr>
              <a:t>Data </a:t>
            </a:r>
            <a:r>
              <a:rPr lang="pt-BR" sz="3200" dirty="0">
                <a:solidFill>
                  <a:schemeClr val="bg1"/>
                </a:solidFill>
                <a:latin typeface="Cambria" panose="02040503050406030204" pitchFamily="18" charset="0"/>
                <a:cs typeface="Arial" charset="0"/>
              </a:rPr>
              <a:t>: </a:t>
            </a:r>
          </a:p>
          <a:p>
            <a:pPr marL="0" indent="0">
              <a:buNone/>
              <a:defRPr/>
            </a:pPr>
            <a:r>
              <a:rPr lang="pt-BR" sz="3200" b="1" dirty="0">
                <a:solidFill>
                  <a:schemeClr val="bg1"/>
                </a:solidFill>
                <a:latin typeface="Cambria" panose="02040503050406030204" pitchFamily="18" charset="0"/>
                <a:cs typeface="Arial" charset="0"/>
              </a:rPr>
              <a:t>Cidade: </a:t>
            </a:r>
          </a:p>
          <a:p>
            <a:pPr marL="0" indent="0" algn="ctr">
              <a:buNone/>
              <a:defRPr/>
            </a:pPr>
            <a:r>
              <a:rPr lang="pt-BR" sz="3200" dirty="0">
                <a:solidFill>
                  <a:schemeClr val="bg1"/>
                </a:solidFill>
                <a:latin typeface="Cambria" panose="02040503050406030204" pitchFamily="18" charset="0"/>
                <a:ea typeface="BatangChe" pitchFamily="49" charset="-127"/>
                <a:cs typeface="Times New Roman" panose="02020603050405020304" pitchFamily="18" charset="0"/>
              </a:rPr>
              <a:t>“Só há duas coisas certas na vida : a morte e os impostos”</a:t>
            </a:r>
            <a:br>
              <a:rPr lang="pt-BR" sz="3200" dirty="0">
                <a:solidFill>
                  <a:schemeClr val="bg1"/>
                </a:solidFill>
                <a:latin typeface="Cambria" panose="02040503050406030204" pitchFamily="18" charset="0"/>
                <a:ea typeface="BatangChe" pitchFamily="49" charset="-127"/>
                <a:cs typeface="Times New Roman" panose="02020603050405020304" pitchFamily="18" charset="0"/>
              </a:rPr>
            </a:br>
            <a:r>
              <a:rPr lang="pt-BR" sz="3200" dirty="0">
                <a:solidFill>
                  <a:schemeClr val="bg1"/>
                </a:solidFill>
                <a:latin typeface="Cambria" panose="02040503050406030204" pitchFamily="18" charset="0"/>
                <a:ea typeface="BatangChe" pitchFamily="49" charset="-127"/>
                <a:cs typeface="Times New Roman" panose="02020603050405020304" pitchFamily="18" charset="0"/>
              </a:rPr>
              <a:t>Benjamim Franklin – 1790</a:t>
            </a:r>
          </a:p>
          <a:p>
            <a:pPr marL="0" indent="0">
              <a:buNone/>
              <a:defRPr/>
            </a:pPr>
            <a:endParaRPr lang="pt-BR" sz="3200" b="1" dirty="0">
              <a:solidFill>
                <a:schemeClr val="bg1"/>
              </a:solidFill>
              <a:latin typeface="Cambria" panose="02040503050406030204" pitchFamily="18" charset="0"/>
            </a:endParaRPr>
          </a:p>
          <a:p>
            <a:pPr marL="0" indent="0" algn="ctr">
              <a:buNone/>
              <a:defRPr/>
            </a:pPr>
            <a:endParaRPr lang="pt-BR" sz="3200" dirty="0">
              <a:solidFill>
                <a:schemeClr val="bg1"/>
              </a:solidFill>
              <a:effectLst>
                <a:outerShdw blurRad="38100" dist="38100" dir="2700000" algn="tl">
                  <a:srgbClr val="000000"/>
                </a:outerShdw>
              </a:effectLst>
              <a:latin typeface="Cambria" panose="02040503050406030204" pitchFamily="18" charset="0"/>
            </a:endParaRPr>
          </a:p>
        </p:txBody>
      </p:sp>
      <p:sp>
        <p:nvSpPr>
          <p:cNvPr id="1434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525FBC6-8375-4BB7-AF5A-7AC768DF4115}" type="slidenum">
              <a:rPr lang="pt-BR" altLang="pt-BR">
                <a:solidFill>
                  <a:srgbClr val="9B9A98"/>
                </a:solidFill>
              </a:rPr>
              <a:pPr eaLnBrk="1" hangingPunct="1"/>
              <a:t>121</a:t>
            </a:fld>
            <a:endParaRPr lang="pt-BR" altLang="pt-BR">
              <a:solidFill>
                <a:srgbClr val="9B9A98"/>
              </a:solidFill>
            </a:endParaRPr>
          </a:p>
        </p:txBody>
      </p:sp>
      <p:sp>
        <p:nvSpPr>
          <p:cNvPr id="1433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BF17589-FD9E-4525-A1C5-8F0DFFDDF909}" type="slidenum">
              <a:rPr lang="pt-BR" altLang="en-US" sz="1400">
                <a:latin typeface="Times New Roman" panose="02020603050405020304" pitchFamily="18" charset="0"/>
              </a:rPr>
              <a:pPr algn="r" eaLnBrk="1" hangingPunct="1">
                <a:spcBef>
                  <a:spcPct val="0"/>
                </a:spcBef>
                <a:buClrTx/>
                <a:buSzTx/>
                <a:buFontTx/>
                <a:buNone/>
              </a:pPr>
              <a:t>121</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9729989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250">
                                            <p:txEl>
                                              <p:charRg st="4294967295" end="4294967295"/>
                                            </p:txEl>
                                          </p:spTgt>
                                        </p:tgtEl>
                                        <p:attrNameLst>
                                          <p:attrName>style.visibility</p:attrName>
                                        </p:attrNameLst>
                                      </p:cBhvr>
                                      <p:to>
                                        <p:strVal val="visible"/>
                                      </p:to>
                                    </p:set>
                                    <p:animEffect transition="in" filter="wipe(left)">
                                      <p:cBhvr>
                                        <p:cTn id="7" dur="500"/>
                                        <p:tgtEl>
                                          <p:spTgt spid="53250">
                                            <p:txEl>
                                              <p:charRg st="4294967295" end="4294967295"/>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251">
                                            <p:txEl>
                                              <p:charRg st="4294967295" end="4294967295"/>
                                            </p:txEl>
                                          </p:spTgt>
                                        </p:tgtEl>
                                        <p:attrNameLst>
                                          <p:attrName>style.visibility</p:attrName>
                                        </p:attrNameLst>
                                      </p:cBhvr>
                                      <p:to>
                                        <p:strVal val="visible"/>
                                      </p:to>
                                    </p:set>
                                    <p:animEffect transition="in" filter="wipe(left)">
                                      <p:cBhvr>
                                        <p:cTn id="11" dur="500"/>
                                        <p:tgtEl>
                                          <p:spTgt spid="5325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50000"/>
            </a:schemeClr>
          </a:solidFill>
        </p:spPr>
        <p:txBody>
          <a:bodyPr>
            <a:normAutofit/>
          </a:bodyPr>
          <a:lstStyle/>
          <a:p>
            <a:pPr algn="ctr"/>
            <a:r>
              <a:rPr lang="pt-BR" sz="6000" dirty="0">
                <a:solidFill>
                  <a:schemeClr val="bg1"/>
                </a:solidFill>
                <a:latin typeface="Times New Roman" panose="02020603050405020304" pitchFamily="18" charset="0"/>
                <a:cs typeface="Times New Roman" panose="02020603050405020304" pitchFamily="18" charset="0"/>
              </a:rPr>
              <a:t>EFD - REINF</a:t>
            </a:r>
          </a:p>
        </p:txBody>
      </p:sp>
      <p:sp>
        <p:nvSpPr>
          <p:cNvPr id="7" name="Content Placeholder 6"/>
          <p:cNvSpPr>
            <a:spLocks noGrp="1"/>
          </p:cNvSpPr>
          <p:nvPr>
            <p:ph idx="1"/>
          </p:nvPr>
        </p:nvSpPr>
        <p:spPr>
          <a:solidFill>
            <a:schemeClr val="bg1">
              <a:lumMod val="95000"/>
            </a:schemeClr>
          </a:solidFill>
        </p:spPr>
        <p:txBody>
          <a:bodyPr>
            <a:normAutofit/>
          </a:bodyPr>
          <a:lstStyle/>
          <a:p>
            <a:pPr marL="0" indent="0" algn="ctr">
              <a:buNone/>
            </a:pPr>
            <a:endParaRPr lang="pt-BR" sz="4000" dirty="0">
              <a:latin typeface="Times New Roman" panose="02020603050405020304" pitchFamily="18" charset="0"/>
              <a:cs typeface="Times New Roman" panose="02020603050405020304" pitchFamily="18" charset="0"/>
            </a:endParaRPr>
          </a:p>
          <a:p>
            <a:pPr marL="0" indent="0" algn="ctr">
              <a:buNone/>
            </a:pPr>
            <a:r>
              <a:rPr lang="pt-BR" sz="4000" dirty="0">
                <a:latin typeface="Times New Roman" panose="02020603050405020304" pitchFamily="18" charset="0"/>
                <a:cs typeface="Times New Roman" panose="02020603050405020304" pitchFamily="18" charset="0"/>
              </a:rPr>
              <a:t>Ato Declaratório Executivo Cofis n° 84/2020 </a:t>
            </a:r>
          </a:p>
          <a:p>
            <a:pPr marL="0" indent="0" algn="ctr">
              <a:buNone/>
            </a:pPr>
            <a:r>
              <a:rPr lang="pt-BR" sz="4000" dirty="0">
                <a:latin typeface="Times New Roman" panose="02020603050405020304" pitchFamily="18" charset="0"/>
                <a:cs typeface="Times New Roman" panose="02020603050405020304" pitchFamily="18" charset="0"/>
              </a:rPr>
              <a:t>Leiautes da EFD-Reinf </a:t>
            </a:r>
          </a:p>
          <a:p>
            <a:pPr marL="0" indent="0" algn="ctr">
              <a:buNone/>
            </a:pPr>
            <a:r>
              <a:rPr lang="pt-BR" sz="4000" dirty="0">
                <a:latin typeface="Times New Roman" panose="02020603050405020304" pitchFamily="18" charset="0"/>
                <a:cs typeface="Times New Roman" panose="02020603050405020304" pitchFamily="18" charset="0"/>
              </a:rPr>
              <a:t>Versão 1.5.1 Dezembro de 2020</a:t>
            </a:r>
          </a:p>
          <a:p>
            <a:endParaRPr lang="pt-BR" dirty="0"/>
          </a:p>
          <a:p>
            <a:pPr marL="0" indent="0">
              <a:buNone/>
            </a:pPr>
            <a:endParaRPr lang="pt-BR" sz="4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122</a:t>
            </a:fld>
            <a:endParaRPr lang="pt-BR"/>
          </a:p>
        </p:txBody>
      </p:sp>
    </p:spTree>
    <p:extLst>
      <p:ext uri="{BB962C8B-B14F-4D97-AF65-F5344CB8AC3E}">
        <p14:creationId xmlns:p14="http://schemas.microsoft.com/office/powerpoint/2010/main" val="32504094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1999" y="307119"/>
            <a:ext cx="11000508" cy="621136"/>
          </a:xfrm>
          <a:solidFill>
            <a:schemeClr val="accent1">
              <a:lumMod val="50000"/>
            </a:schemeClr>
          </a:solidFill>
          <a:ln>
            <a:solidFill>
              <a:schemeClr val="tx2"/>
            </a:solidFill>
            <a:miter lim="800000"/>
            <a:headEnd/>
            <a:tailEnd/>
          </a:ln>
        </p:spPr>
        <p:txBody>
          <a:bodyPr>
            <a:normAutofit/>
          </a:bodyPr>
          <a:lstStyle/>
          <a:p>
            <a:pPr algn="ctr">
              <a:defRPr/>
            </a:pPr>
            <a:r>
              <a:rPr lang="pt-BR" altLang="en-US" sz="3200">
                <a:solidFill>
                  <a:schemeClr val="bg1"/>
                </a:solidFill>
                <a:latin typeface="Cambria" pitchFamily="18" charset="0"/>
              </a:rPr>
              <a:t>Arquivo EFD Reinf</a:t>
            </a:r>
            <a:endParaRPr lang="en-US" altLang="en-US" sz="3200">
              <a:solidFill>
                <a:schemeClr val="bg1"/>
              </a:solidFill>
              <a:latin typeface="Cambria" pitchFamily="18" charset="0"/>
            </a:endParaRPr>
          </a:p>
        </p:txBody>
      </p:sp>
      <p:graphicFrame>
        <p:nvGraphicFramePr>
          <p:cNvPr id="6" name="Content Placeholder 5"/>
          <p:cNvGraphicFramePr>
            <a:graphicFrameLocks noGrp="1"/>
          </p:cNvGraphicFramePr>
          <p:nvPr>
            <p:ph idx="1"/>
          </p:nvPr>
        </p:nvGraphicFramePr>
        <p:xfrm>
          <a:off x="761998" y="1175657"/>
          <a:ext cx="11000509" cy="4514580"/>
        </p:xfrm>
        <a:graphic>
          <a:graphicData uri="http://schemas.openxmlformats.org/drawingml/2006/table">
            <a:tbl>
              <a:tblPr firstRow="1" bandRow="1">
                <a:tableStyleId>{073A0DAA-6AF3-43AB-8588-CEC1D06C72B9}</a:tableStyleId>
              </a:tblPr>
              <a:tblGrid>
                <a:gridCol w="2063758">
                  <a:extLst>
                    <a:ext uri="{9D8B030D-6E8A-4147-A177-3AD203B41FA5}">
                      <a16:colId xmlns:a16="http://schemas.microsoft.com/office/drawing/2014/main" val="20000"/>
                    </a:ext>
                  </a:extLst>
                </a:gridCol>
                <a:gridCol w="8936751">
                  <a:extLst>
                    <a:ext uri="{9D8B030D-6E8A-4147-A177-3AD203B41FA5}">
                      <a16:colId xmlns:a16="http://schemas.microsoft.com/office/drawing/2014/main" val="20001"/>
                    </a:ext>
                  </a:extLst>
                </a:gridCol>
              </a:tblGrid>
              <a:tr h="501620">
                <a:tc>
                  <a:txBody>
                    <a:bodyPr/>
                    <a:lstStyle/>
                    <a:p>
                      <a:r>
                        <a:rPr lang="pt-BR" sz="2200" b="0" dirty="0">
                          <a:solidFill>
                            <a:schemeClr val="tx1">
                              <a:lumMod val="95000"/>
                              <a:lumOff val="5000"/>
                            </a:schemeClr>
                          </a:solidFill>
                          <a:latin typeface="Times New Roman" panose="02020603050405020304" pitchFamily="18" charset="0"/>
                          <a:cs typeface="Times New Roman" panose="02020603050405020304" pitchFamily="18" charset="0"/>
                        </a:rPr>
                        <a:t>R - 1000 </a:t>
                      </a:r>
                      <a:endParaRPr lang="pt-BR" sz="2200" b="0" baseline="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solidFill>
                      <a:schemeClr val="bg1">
                        <a:lumMod val="95000"/>
                      </a:schemeClr>
                    </a:solidFill>
                  </a:tcPr>
                </a:tc>
                <a:tc>
                  <a:txBody>
                    <a:bodyPr/>
                    <a:lstStyle/>
                    <a:p>
                      <a:pPr algn="l"/>
                      <a:r>
                        <a:rPr lang="pt-BR" sz="2200" b="1" dirty="0">
                          <a:solidFill>
                            <a:schemeClr val="tx1">
                              <a:lumMod val="95000"/>
                              <a:lumOff val="5000"/>
                            </a:schemeClr>
                          </a:solidFill>
                          <a:latin typeface="Times New Roman" panose="02020603050405020304" pitchFamily="18" charset="0"/>
                          <a:cs typeface="Times New Roman" panose="02020603050405020304" pitchFamily="18" charset="0"/>
                        </a:rPr>
                        <a:t>Cadastro</a:t>
                      </a:r>
                      <a:r>
                        <a:rPr lang="pt-BR" sz="2200" b="1" baseline="0" dirty="0">
                          <a:solidFill>
                            <a:schemeClr val="tx1">
                              <a:lumMod val="95000"/>
                              <a:lumOff val="5000"/>
                            </a:schemeClr>
                          </a:solidFill>
                          <a:latin typeface="Times New Roman" panose="02020603050405020304" pitchFamily="18" charset="0"/>
                          <a:cs typeface="Times New Roman" panose="02020603050405020304" pitchFamily="18" charset="0"/>
                        </a:rPr>
                        <a:t>  Contrib.</a:t>
                      </a:r>
                    </a:p>
                  </a:txBody>
                  <a:tcPr marL="91439" marR="91439" marT="45685" marB="45685">
                    <a:solidFill>
                      <a:schemeClr val="bg1">
                        <a:lumMod val="95000"/>
                      </a:schemeClr>
                    </a:solidFill>
                  </a:tcPr>
                </a:tc>
                <a:extLst>
                  <a:ext uri="{0D108BD9-81ED-4DB2-BD59-A6C34878D82A}">
                    <a16:rowId xmlns:a16="http://schemas.microsoft.com/office/drawing/2014/main" val="10000"/>
                  </a:ext>
                </a:extLst>
              </a:tr>
              <a:tr h="501620">
                <a:tc>
                  <a:txBody>
                    <a:bodyPr/>
                    <a:lstStyle/>
                    <a:p>
                      <a:r>
                        <a:rPr lang="pt-BR" sz="2200" dirty="0">
                          <a:latin typeface="Times New Roman" panose="02020603050405020304" pitchFamily="18" charset="0"/>
                          <a:cs typeface="Times New Roman" panose="02020603050405020304" pitchFamily="18" charset="0"/>
                        </a:rPr>
                        <a:t>R - 1070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Processo</a:t>
                      </a:r>
                      <a:r>
                        <a:rPr lang="pt-BR" sz="2200" b="1" baseline="0" dirty="0">
                          <a:latin typeface="Times New Roman" panose="02020603050405020304" pitchFamily="18" charset="0"/>
                          <a:cs typeface="Times New Roman" panose="02020603050405020304" pitchFamily="18" charset="0"/>
                        </a:rPr>
                        <a:t> Adm</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1"/>
                  </a:ext>
                </a:extLst>
              </a:tr>
              <a:tr h="501620">
                <a:tc>
                  <a:txBody>
                    <a:bodyPr/>
                    <a:lstStyle/>
                    <a:p>
                      <a:r>
                        <a:rPr lang="pt-BR" sz="2200" dirty="0">
                          <a:latin typeface="Times New Roman" panose="02020603050405020304" pitchFamily="18" charset="0"/>
                          <a:cs typeface="Times New Roman" panose="02020603050405020304" pitchFamily="18" charset="0"/>
                        </a:rPr>
                        <a:t>R - 2010</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Tomador De Serviço</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2"/>
                  </a:ext>
                </a:extLst>
              </a:tr>
              <a:tr h="501620">
                <a:tc>
                  <a:txBody>
                    <a:bodyPr/>
                    <a:lstStyle/>
                    <a:p>
                      <a:r>
                        <a:rPr lang="pt-BR" sz="2200" dirty="0">
                          <a:latin typeface="Times New Roman" panose="02020603050405020304" pitchFamily="18" charset="0"/>
                          <a:cs typeface="Times New Roman" panose="02020603050405020304" pitchFamily="18" charset="0"/>
                        </a:rPr>
                        <a:t>R - 2020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Prestador De Serviço</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3"/>
                  </a:ext>
                </a:extLst>
              </a:tr>
              <a:tr h="501620">
                <a:tc>
                  <a:txBody>
                    <a:bodyPr/>
                    <a:lstStyle/>
                    <a:p>
                      <a:r>
                        <a:rPr lang="pt-BR" sz="2200" dirty="0">
                          <a:latin typeface="Times New Roman" panose="02020603050405020304" pitchFamily="18" charset="0"/>
                          <a:cs typeface="Times New Roman" panose="02020603050405020304" pitchFamily="18" charset="0"/>
                        </a:rPr>
                        <a:t>R - 2030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Recurso Associal </a:t>
                      </a:r>
                      <a:r>
                        <a:rPr lang="pt-BR" sz="2200" b="1" baseline="0" dirty="0">
                          <a:latin typeface="Times New Roman" panose="02020603050405020304" pitchFamily="18" charset="0"/>
                          <a:cs typeface="Times New Roman" panose="02020603050405020304" pitchFamily="18" charset="0"/>
                        </a:rPr>
                        <a:t> Despor</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4"/>
                  </a:ext>
                </a:extLst>
              </a:tr>
              <a:tr h="501620">
                <a:tc>
                  <a:txBody>
                    <a:bodyPr/>
                    <a:lstStyle/>
                    <a:p>
                      <a:r>
                        <a:rPr lang="pt-BR" sz="2200" dirty="0">
                          <a:latin typeface="Times New Roman" panose="02020603050405020304" pitchFamily="18" charset="0"/>
                          <a:cs typeface="Times New Roman" panose="02020603050405020304" pitchFamily="18" charset="0"/>
                        </a:rPr>
                        <a:t>R - 2040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Repasse Associal </a:t>
                      </a:r>
                      <a:r>
                        <a:rPr lang="pt-BR" sz="2200" b="1" baseline="0" dirty="0">
                          <a:latin typeface="Times New Roman" panose="02020603050405020304" pitchFamily="18" charset="0"/>
                          <a:cs typeface="Times New Roman" panose="02020603050405020304" pitchFamily="18" charset="0"/>
                        </a:rPr>
                        <a:t> Despor</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5"/>
                  </a:ext>
                </a:extLst>
              </a:tr>
              <a:tr h="501620">
                <a:tc>
                  <a:txBody>
                    <a:bodyPr/>
                    <a:lstStyle/>
                    <a:p>
                      <a:r>
                        <a:rPr lang="pt-BR" sz="2200" dirty="0">
                          <a:latin typeface="Times New Roman" panose="02020603050405020304" pitchFamily="18" charset="0"/>
                          <a:cs typeface="Times New Roman" panose="02020603050405020304" pitchFamily="18" charset="0"/>
                        </a:rPr>
                        <a:t>R - 2050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Produtor</a:t>
                      </a:r>
                      <a:r>
                        <a:rPr lang="pt-BR" sz="2200" b="1" baseline="0" dirty="0">
                          <a:latin typeface="Times New Roman" panose="02020603050405020304" pitchFamily="18" charset="0"/>
                          <a:cs typeface="Times New Roman" panose="02020603050405020304" pitchFamily="18" charset="0"/>
                        </a:rPr>
                        <a:t> Rural Pj</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6"/>
                  </a:ext>
                </a:extLst>
              </a:tr>
              <a:tr h="501620">
                <a:tc>
                  <a:txBody>
                    <a:bodyPr/>
                    <a:lstStyle/>
                    <a:p>
                      <a:r>
                        <a:rPr lang="en-US" sz="2200" b="1" dirty="0">
                          <a:solidFill>
                            <a:srgbClr val="000066"/>
                          </a:solidFill>
                          <a:latin typeface="Times New Roman" panose="02020603050405020304" pitchFamily="18" charset="0"/>
                          <a:cs typeface="Times New Roman" panose="02020603050405020304" pitchFamily="18" charset="0"/>
                        </a:rPr>
                        <a:t>R – 2055</a:t>
                      </a:r>
                    </a:p>
                  </a:txBody>
                  <a:tcPr marL="91439" marR="91439" marT="45685" marB="45685"/>
                </a:tc>
                <a:tc>
                  <a:txBody>
                    <a:bodyPr/>
                    <a:lstStyle/>
                    <a:p>
                      <a:pPr algn="l"/>
                      <a:r>
                        <a:rPr lang="en-US" sz="2200" b="1" dirty="0" err="1">
                          <a:solidFill>
                            <a:srgbClr val="000066"/>
                          </a:solidFill>
                          <a:latin typeface="Times New Roman" panose="02020603050405020304" pitchFamily="18" charset="0"/>
                          <a:cs typeface="Times New Roman" panose="02020603050405020304" pitchFamily="18" charset="0"/>
                        </a:rPr>
                        <a:t>Aquisição</a:t>
                      </a:r>
                      <a:r>
                        <a:rPr lang="en-US" sz="2200" b="1" dirty="0">
                          <a:solidFill>
                            <a:srgbClr val="000066"/>
                          </a:solidFill>
                          <a:latin typeface="Times New Roman" panose="02020603050405020304" pitchFamily="18" charset="0"/>
                          <a:cs typeface="Times New Roman" panose="02020603050405020304" pitchFamily="18" charset="0"/>
                        </a:rPr>
                        <a:t> de </a:t>
                      </a:r>
                      <a:r>
                        <a:rPr lang="en-US" sz="2200" b="1" dirty="0" err="1">
                          <a:solidFill>
                            <a:srgbClr val="000066"/>
                          </a:solidFill>
                          <a:latin typeface="Times New Roman" panose="02020603050405020304" pitchFamily="18" charset="0"/>
                          <a:cs typeface="Times New Roman" panose="02020603050405020304" pitchFamily="18" charset="0"/>
                        </a:rPr>
                        <a:t>produção</a:t>
                      </a:r>
                      <a:r>
                        <a:rPr lang="en-US" sz="2200" b="1" dirty="0">
                          <a:solidFill>
                            <a:srgbClr val="000066"/>
                          </a:solidFill>
                          <a:latin typeface="Times New Roman" panose="02020603050405020304" pitchFamily="18" charset="0"/>
                          <a:cs typeface="Times New Roman" panose="02020603050405020304" pitchFamily="18" charset="0"/>
                        </a:rPr>
                        <a:t> rural</a:t>
                      </a:r>
                    </a:p>
                  </a:txBody>
                  <a:tcPr marL="91439" marR="91439" marT="45685" marB="45685"/>
                </a:tc>
                <a:extLst>
                  <a:ext uri="{0D108BD9-81ED-4DB2-BD59-A6C34878D82A}">
                    <a16:rowId xmlns:a16="http://schemas.microsoft.com/office/drawing/2014/main" val="2638173499"/>
                  </a:ext>
                </a:extLst>
              </a:tr>
              <a:tr h="501620">
                <a:tc>
                  <a:txBody>
                    <a:bodyPr/>
                    <a:lstStyle/>
                    <a:p>
                      <a:r>
                        <a:rPr lang="pt-BR" sz="2200" dirty="0">
                          <a:latin typeface="Times New Roman" panose="02020603050405020304" pitchFamily="18" charset="0"/>
                          <a:cs typeface="Times New Roman" panose="02020603050405020304" pitchFamily="18" charset="0"/>
                        </a:rPr>
                        <a:t>R - 2060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Desoneração -Cprb</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94E66BA-3BB9-4DD2-B50C-E706580A969A}" type="slidenum">
              <a:rPr lang="pt-BR" altLang="pt-BR">
                <a:solidFill>
                  <a:srgbClr val="9B9A98"/>
                </a:solidFill>
              </a:rPr>
              <a:pPr eaLnBrk="1" hangingPunct="1"/>
              <a:t>123</a:t>
            </a:fld>
            <a:endParaRPr lang="pt-BR" altLang="pt-BR">
              <a:solidFill>
                <a:srgbClr val="9B9A98"/>
              </a:solidFill>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graphicFrame>
        <p:nvGraphicFramePr>
          <p:cNvPr id="3" name="Table 2"/>
          <p:cNvGraphicFramePr>
            <a:graphicFrameLocks noGrp="1"/>
          </p:cNvGraphicFramePr>
          <p:nvPr/>
        </p:nvGraphicFramePr>
        <p:xfrm>
          <a:off x="761998" y="5190242"/>
          <a:ext cx="11000509" cy="917276"/>
        </p:xfrm>
        <a:graphic>
          <a:graphicData uri="http://schemas.openxmlformats.org/drawingml/2006/table">
            <a:tbl>
              <a:tblPr firstRow="1" bandRow="1">
                <a:tableStyleId>{073A0DAA-6AF3-43AB-8588-CEC1D06C72B9}</a:tableStyleId>
              </a:tblPr>
              <a:tblGrid>
                <a:gridCol w="2063758">
                  <a:extLst>
                    <a:ext uri="{9D8B030D-6E8A-4147-A177-3AD203B41FA5}">
                      <a16:colId xmlns:a16="http://schemas.microsoft.com/office/drawing/2014/main" val="2031104294"/>
                    </a:ext>
                  </a:extLst>
                </a:gridCol>
                <a:gridCol w="8936751">
                  <a:extLst>
                    <a:ext uri="{9D8B030D-6E8A-4147-A177-3AD203B41FA5}">
                      <a16:colId xmlns:a16="http://schemas.microsoft.com/office/drawing/2014/main" val="372711196"/>
                    </a:ext>
                  </a:extLst>
                </a:gridCol>
              </a:tblGrid>
              <a:tr h="458638">
                <a:tc>
                  <a:txBody>
                    <a:bodyPr/>
                    <a:lstStyle/>
                    <a:p>
                      <a:r>
                        <a:rPr lang="pt-BR" sz="2200" b="0" dirty="0">
                          <a:solidFill>
                            <a:schemeClr val="tx1">
                              <a:lumMod val="95000"/>
                              <a:lumOff val="5000"/>
                            </a:schemeClr>
                          </a:solidFill>
                          <a:latin typeface="Times New Roman" panose="02020603050405020304" pitchFamily="18" charset="0"/>
                          <a:cs typeface="Times New Roman" panose="02020603050405020304" pitchFamily="18" charset="0"/>
                        </a:rPr>
                        <a:t>R – 2098</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solidFill>
                      <a:schemeClr val="bg1">
                        <a:lumMod val="95000"/>
                      </a:schemeClr>
                    </a:solidFill>
                  </a:tcPr>
                </a:tc>
                <a:tc>
                  <a:txBody>
                    <a:bodyPr/>
                    <a:lstStyle/>
                    <a:p>
                      <a:pPr algn="l"/>
                      <a:r>
                        <a:rPr lang="pt-BR" sz="2200" b="1" dirty="0">
                          <a:solidFill>
                            <a:schemeClr val="tx1">
                              <a:lumMod val="95000"/>
                              <a:lumOff val="5000"/>
                            </a:schemeClr>
                          </a:solidFill>
                          <a:latin typeface="Times New Roman" panose="02020603050405020304" pitchFamily="18" charset="0"/>
                          <a:cs typeface="Times New Roman" panose="02020603050405020304" pitchFamily="18" charset="0"/>
                        </a:rPr>
                        <a:t>Reabertura </a:t>
                      </a:r>
                      <a:endParaRPr lang="en-US" sz="22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solidFill>
                      <a:schemeClr val="bg1">
                        <a:lumMod val="95000"/>
                      </a:schemeClr>
                    </a:solidFill>
                  </a:tcPr>
                </a:tc>
                <a:extLst>
                  <a:ext uri="{0D108BD9-81ED-4DB2-BD59-A6C34878D82A}">
                    <a16:rowId xmlns:a16="http://schemas.microsoft.com/office/drawing/2014/main" val="2423017411"/>
                  </a:ext>
                </a:extLst>
              </a:tr>
              <a:tr h="458638">
                <a:tc>
                  <a:txBody>
                    <a:bodyPr/>
                    <a:lstStyle/>
                    <a:p>
                      <a:r>
                        <a:rPr lang="pt-BR" sz="2200" b="0" dirty="0">
                          <a:solidFill>
                            <a:schemeClr val="tx1">
                              <a:lumMod val="95000"/>
                              <a:lumOff val="5000"/>
                            </a:schemeClr>
                          </a:solidFill>
                          <a:latin typeface="Times New Roman" panose="02020603050405020304" pitchFamily="18" charset="0"/>
                          <a:cs typeface="Times New Roman" panose="02020603050405020304" pitchFamily="18" charset="0"/>
                        </a:rPr>
                        <a:t>R - 2099</a:t>
                      </a:r>
                      <a:r>
                        <a:rPr lang="pt-BR" sz="22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baseline="0" dirty="0">
                          <a:solidFill>
                            <a:schemeClr val="tx1">
                              <a:lumMod val="95000"/>
                              <a:lumOff val="5000"/>
                            </a:schemeClr>
                          </a:solidFill>
                          <a:latin typeface="Times New Roman" panose="02020603050405020304" pitchFamily="18" charset="0"/>
                          <a:cs typeface="Times New Roman" panose="02020603050405020304" pitchFamily="18" charset="0"/>
                        </a:rPr>
                        <a:t>Fechamento</a:t>
                      </a:r>
                      <a:endParaRPr lang="en-US" sz="22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40098948"/>
                  </a:ext>
                </a:extLst>
              </a:tr>
            </a:tbl>
          </a:graphicData>
        </a:graphic>
      </p:graphicFrame>
    </p:spTree>
    <p:extLst>
      <p:ext uri="{BB962C8B-B14F-4D97-AF65-F5344CB8AC3E}">
        <p14:creationId xmlns:p14="http://schemas.microsoft.com/office/powerpoint/2010/main" val="13278852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1999" y="307119"/>
            <a:ext cx="11000508" cy="621136"/>
          </a:xfrm>
          <a:solidFill>
            <a:schemeClr val="accent1">
              <a:lumMod val="50000"/>
            </a:schemeClr>
          </a:solidFill>
          <a:ln>
            <a:solidFill>
              <a:schemeClr val="tx2"/>
            </a:solidFill>
            <a:miter lim="800000"/>
            <a:headEnd/>
            <a:tailEnd/>
          </a:ln>
        </p:spPr>
        <p:txBody>
          <a:bodyPr>
            <a:normAutofit/>
          </a:bodyPr>
          <a:lstStyle/>
          <a:p>
            <a:pPr algn="ctr">
              <a:defRPr/>
            </a:pPr>
            <a:r>
              <a:rPr lang="pt-BR" altLang="en-US" sz="3200">
                <a:solidFill>
                  <a:schemeClr val="bg1"/>
                </a:solidFill>
                <a:latin typeface="Cambria" pitchFamily="18" charset="0"/>
              </a:rPr>
              <a:t>Arquivo EFD Reinf</a:t>
            </a:r>
            <a:endParaRPr lang="en-US" altLang="en-US" sz="3200">
              <a:solidFill>
                <a:schemeClr val="bg1"/>
              </a:solidFill>
              <a:latin typeface="Cambria" pitchFamily="18" charset="0"/>
            </a:endParaRPr>
          </a:p>
        </p:txBody>
      </p:sp>
      <p:graphicFrame>
        <p:nvGraphicFramePr>
          <p:cNvPr id="6" name="Content Placeholder 5"/>
          <p:cNvGraphicFramePr>
            <a:graphicFrameLocks noGrp="1"/>
          </p:cNvGraphicFramePr>
          <p:nvPr>
            <p:ph idx="1"/>
          </p:nvPr>
        </p:nvGraphicFramePr>
        <p:xfrm>
          <a:off x="809625" y="1087074"/>
          <a:ext cx="10952883" cy="1834552"/>
        </p:xfrm>
        <a:graphic>
          <a:graphicData uri="http://schemas.openxmlformats.org/drawingml/2006/table">
            <a:tbl>
              <a:tblPr firstRow="1" bandRow="1">
                <a:tableStyleId>{073A0DAA-6AF3-43AB-8588-CEC1D06C72B9}</a:tableStyleId>
              </a:tblPr>
              <a:tblGrid>
                <a:gridCol w="2016132">
                  <a:extLst>
                    <a:ext uri="{9D8B030D-6E8A-4147-A177-3AD203B41FA5}">
                      <a16:colId xmlns:a16="http://schemas.microsoft.com/office/drawing/2014/main" val="20000"/>
                    </a:ext>
                  </a:extLst>
                </a:gridCol>
                <a:gridCol w="8936751">
                  <a:extLst>
                    <a:ext uri="{9D8B030D-6E8A-4147-A177-3AD203B41FA5}">
                      <a16:colId xmlns:a16="http://schemas.microsoft.com/office/drawing/2014/main" val="20001"/>
                    </a:ext>
                  </a:extLst>
                </a:gridCol>
              </a:tblGrid>
              <a:tr h="458638">
                <a:tc>
                  <a:txBody>
                    <a:bodyPr/>
                    <a:lstStyle/>
                    <a:p>
                      <a:r>
                        <a:rPr lang="pt-BR" sz="2200" b="0" dirty="0">
                          <a:solidFill>
                            <a:schemeClr val="tx1">
                              <a:lumMod val="95000"/>
                              <a:lumOff val="5000"/>
                            </a:schemeClr>
                          </a:solidFill>
                          <a:latin typeface="Times New Roman" panose="02020603050405020304" pitchFamily="18" charset="0"/>
                          <a:cs typeface="Times New Roman" panose="02020603050405020304" pitchFamily="18" charset="0"/>
                        </a:rPr>
                        <a:t>R - 3010</a:t>
                      </a:r>
                      <a:r>
                        <a:rPr lang="pt-BR" sz="22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solidFill>
                      <a:schemeClr val="bg1">
                        <a:lumMod val="95000"/>
                      </a:schemeClr>
                    </a:solidFill>
                  </a:tcPr>
                </a:tc>
                <a:tc>
                  <a:txBody>
                    <a:bodyPr/>
                    <a:lstStyle/>
                    <a:p>
                      <a:pPr algn="l"/>
                      <a:r>
                        <a:rPr lang="pt-BR" sz="2200" b="0" baseline="0" dirty="0">
                          <a:solidFill>
                            <a:schemeClr val="tx1">
                              <a:lumMod val="95000"/>
                              <a:lumOff val="5000"/>
                            </a:schemeClr>
                          </a:solidFill>
                          <a:latin typeface="Times New Roman" panose="02020603050405020304" pitchFamily="18" charset="0"/>
                          <a:cs typeface="Times New Roman" panose="02020603050405020304" pitchFamily="18" charset="0"/>
                        </a:rPr>
                        <a:t>Receita Espetaculo</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solidFill>
                      <a:schemeClr val="bg1">
                        <a:lumMod val="95000"/>
                      </a:schemeClr>
                    </a:solidFill>
                  </a:tcPr>
                </a:tc>
                <a:extLst>
                  <a:ext uri="{0D108BD9-81ED-4DB2-BD59-A6C34878D82A}">
                    <a16:rowId xmlns:a16="http://schemas.microsoft.com/office/drawing/2014/main" val="10003"/>
                  </a:ext>
                </a:extLst>
              </a:tr>
              <a:tr h="458638">
                <a:tc>
                  <a:txBody>
                    <a:bodyPr/>
                    <a:lstStyle/>
                    <a:p>
                      <a:r>
                        <a:rPr lang="en-US" sz="2200" b="0" dirty="0">
                          <a:solidFill>
                            <a:schemeClr val="tx1">
                              <a:lumMod val="95000"/>
                              <a:lumOff val="5000"/>
                            </a:schemeClr>
                          </a:solidFill>
                          <a:latin typeface="Times New Roman" panose="02020603050405020304" pitchFamily="18" charset="0"/>
                          <a:cs typeface="Times New Roman" panose="02020603050405020304" pitchFamily="18" charset="0"/>
                        </a:rPr>
                        <a:t>R – 5001</a:t>
                      </a:r>
                    </a:p>
                  </a:txBody>
                  <a:tcPr marL="91439" marR="91439" marT="45685" marB="45685"/>
                </a:tc>
                <a:tc>
                  <a:txBody>
                    <a:bodyPr/>
                    <a:lstStyle/>
                    <a:p>
                      <a:pPr algn="l"/>
                      <a:r>
                        <a:rPr lang="en-US" sz="2200" b="0" dirty="0" err="1">
                          <a:solidFill>
                            <a:schemeClr val="tx1">
                              <a:lumMod val="95000"/>
                              <a:lumOff val="5000"/>
                            </a:schemeClr>
                          </a:solidFill>
                          <a:latin typeface="Times New Roman" panose="02020603050405020304" pitchFamily="18" charset="0"/>
                          <a:cs typeface="Times New Roman" panose="02020603050405020304" pitchFamily="18" charset="0"/>
                        </a:rPr>
                        <a:t>Informações</a:t>
                      </a:r>
                      <a:r>
                        <a:rPr lang="en-US" sz="2200" b="0" baseline="0" dirty="0">
                          <a:solidFill>
                            <a:schemeClr val="tx1">
                              <a:lumMod val="95000"/>
                              <a:lumOff val="5000"/>
                            </a:schemeClr>
                          </a:solidFill>
                          <a:latin typeface="Times New Roman" panose="02020603050405020304" pitchFamily="18" charset="0"/>
                          <a:cs typeface="Times New Roman" panose="02020603050405020304" pitchFamily="18" charset="0"/>
                        </a:rPr>
                        <a:t> Das Bases E Dos </a:t>
                      </a:r>
                      <a:r>
                        <a:rPr lang="en-US" sz="2200" b="0" baseline="0" dirty="0" err="1">
                          <a:solidFill>
                            <a:schemeClr val="tx1">
                              <a:lumMod val="95000"/>
                              <a:lumOff val="5000"/>
                            </a:schemeClr>
                          </a:solidFill>
                          <a:latin typeface="Times New Roman" panose="02020603050405020304" pitchFamily="18" charset="0"/>
                          <a:cs typeface="Times New Roman" panose="02020603050405020304" pitchFamily="18" charset="0"/>
                        </a:rPr>
                        <a:t>Tributos</a:t>
                      </a:r>
                      <a:r>
                        <a:rPr lang="en-US" sz="22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0" baseline="0" dirty="0" err="1">
                          <a:solidFill>
                            <a:schemeClr val="tx1">
                              <a:lumMod val="95000"/>
                              <a:lumOff val="5000"/>
                            </a:schemeClr>
                          </a:solidFill>
                          <a:latin typeface="Times New Roman" panose="02020603050405020304" pitchFamily="18" charset="0"/>
                          <a:cs typeface="Times New Roman" panose="02020603050405020304" pitchFamily="18" charset="0"/>
                        </a:rPr>
                        <a:t>Consolidados</a:t>
                      </a:r>
                      <a:r>
                        <a:rPr lang="en-US" sz="22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0" baseline="0" dirty="0" err="1">
                          <a:solidFill>
                            <a:schemeClr val="tx1">
                              <a:lumMod val="95000"/>
                              <a:lumOff val="5000"/>
                            </a:schemeClr>
                          </a:solidFill>
                          <a:latin typeface="Times New Roman" panose="02020603050405020304" pitchFamily="18" charset="0"/>
                          <a:cs typeface="Times New Roman" panose="02020603050405020304" pitchFamily="18" charset="0"/>
                        </a:rPr>
                        <a:t>Por</a:t>
                      </a:r>
                      <a:r>
                        <a:rPr lang="en-US" sz="22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0" baseline="0" dirty="0" err="1">
                          <a:solidFill>
                            <a:schemeClr val="tx1">
                              <a:lumMod val="95000"/>
                              <a:lumOff val="5000"/>
                            </a:schemeClr>
                          </a:solidFill>
                          <a:latin typeface="Times New Roman" panose="02020603050405020304" pitchFamily="18" charset="0"/>
                          <a:cs typeface="Times New Roman" panose="02020603050405020304" pitchFamily="18" charset="0"/>
                        </a:rPr>
                        <a:t>Contribuinte</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2782199396"/>
                  </a:ext>
                </a:extLst>
              </a:tr>
              <a:tr h="458638">
                <a:tc>
                  <a:txBody>
                    <a:bodyPr/>
                    <a:lstStyle/>
                    <a:p>
                      <a:r>
                        <a:rPr lang="pt-BR" sz="1800" b="1" i="0" u="none" strike="noStrike" kern="1200" baseline="0" dirty="0">
                          <a:solidFill>
                            <a:schemeClr val="dk1"/>
                          </a:solidFill>
                          <a:latin typeface="+mn-lt"/>
                          <a:ea typeface="+mn-ea"/>
                          <a:cs typeface="+mn-cs"/>
                        </a:rPr>
                        <a:t>R-5011 </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1800" b="1" i="0" u="none" strike="noStrike" kern="1200" baseline="0" dirty="0">
                          <a:solidFill>
                            <a:schemeClr val="dk1"/>
                          </a:solidFill>
                          <a:latin typeface="+mn-lt"/>
                          <a:ea typeface="+mn-ea"/>
                          <a:cs typeface="+mn-cs"/>
                        </a:rPr>
                        <a:t>Informações de bases e tributos consolidadas por período de apuração</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4144174032"/>
                  </a:ext>
                </a:extLst>
              </a:tr>
              <a:tr h="458638">
                <a:tc>
                  <a:txBody>
                    <a:bodyPr/>
                    <a:lstStyle/>
                    <a:p>
                      <a:r>
                        <a:rPr lang="en-US" sz="2200" b="0" dirty="0">
                          <a:solidFill>
                            <a:schemeClr val="tx1">
                              <a:lumMod val="95000"/>
                              <a:lumOff val="5000"/>
                            </a:schemeClr>
                          </a:solidFill>
                          <a:latin typeface="Times New Roman" panose="02020603050405020304" pitchFamily="18" charset="0"/>
                          <a:cs typeface="Times New Roman" panose="02020603050405020304" pitchFamily="18" charset="0"/>
                        </a:rPr>
                        <a:t>R – 9000</a:t>
                      </a:r>
                    </a:p>
                  </a:txBody>
                  <a:tcPr marL="91439" marR="91439" marT="45685" marB="45685"/>
                </a:tc>
                <a:tc>
                  <a:txBody>
                    <a:bodyPr/>
                    <a:lstStyle/>
                    <a:p>
                      <a:pPr algn="l"/>
                      <a:r>
                        <a:rPr lang="en-US" sz="2200" b="0" dirty="0" err="1">
                          <a:solidFill>
                            <a:schemeClr val="tx1">
                              <a:lumMod val="95000"/>
                              <a:lumOff val="5000"/>
                            </a:schemeClr>
                          </a:solidFill>
                          <a:latin typeface="Times New Roman" panose="02020603050405020304" pitchFamily="18" charset="0"/>
                          <a:cs typeface="Times New Roman" panose="02020603050405020304" pitchFamily="18" charset="0"/>
                        </a:rPr>
                        <a:t>Exclusão</a:t>
                      </a:r>
                      <a:r>
                        <a:rPr lang="en-US" sz="2200" b="0" dirty="0">
                          <a:solidFill>
                            <a:schemeClr val="tx1">
                              <a:lumMod val="95000"/>
                              <a:lumOff val="5000"/>
                            </a:schemeClr>
                          </a:solidFill>
                          <a:latin typeface="Times New Roman" panose="02020603050405020304" pitchFamily="18" charset="0"/>
                          <a:cs typeface="Times New Roman" panose="02020603050405020304" pitchFamily="18" charset="0"/>
                        </a:rPr>
                        <a:t> De Eventos</a:t>
                      </a:r>
                    </a:p>
                  </a:txBody>
                  <a:tcPr marL="91439" marR="91439" marT="45685" marB="45685"/>
                </a:tc>
                <a:extLst>
                  <a:ext uri="{0D108BD9-81ED-4DB2-BD59-A6C34878D82A}">
                    <a16:rowId xmlns:a16="http://schemas.microsoft.com/office/drawing/2014/main" val="550792345"/>
                  </a:ext>
                </a:extLst>
              </a:tr>
            </a:tbl>
          </a:graphicData>
        </a:graphic>
      </p:graphicFrame>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94E66BA-3BB9-4DD2-B50C-E706580A969A}" type="slidenum">
              <a:rPr lang="pt-BR" altLang="pt-BR">
                <a:solidFill>
                  <a:srgbClr val="9B9A98"/>
                </a:solidFill>
              </a:rPr>
              <a:pPr eaLnBrk="1" hangingPunct="1"/>
              <a:t>124</a:t>
            </a:fld>
            <a:endParaRPr lang="pt-BR" altLang="pt-BR">
              <a:solidFill>
                <a:srgbClr val="9B9A98"/>
              </a:solidFill>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Tree>
    <p:extLst>
      <p:ext uri="{BB962C8B-B14F-4D97-AF65-F5344CB8AC3E}">
        <p14:creationId xmlns:p14="http://schemas.microsoft.com/office/powerpoint/2010/main" val="2336805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870857" y="274639"/>
            <a:ext cx="10482943" cy="922337"/>
          </a:xfrm>
          <a:solidFill>
            <a:srgbClr val="002060"/>
          </a:solidFill>
          <a:ln>
            <a:solidFill>
              <a:schemeClr val="bg1"/>
            </a:solidFill>
            <a:miter lim="800000"/>
            <a:headEnd/>
            <a:tailEnd/>
          </a:ln>
        </p:spPr>
        <p:txBody>
          <a:bodyPr vert="horz" lIns="91440" tIns="45720" rIns="91440" bIns="45720" rtlCol="0" anchor="ctr">
            <a:normAutofit/>
          </a:bodyPr>
          <a:lstStyle/>
          <a:p>
            <a:pPr algn="ctr" eaLnBrk="1" hangingPunct="1"/>
            <a:r>
              <a:rPr lang="pt-BR" altLang="en-US" sz="4000" b="1">
                <a:solidFill>
                  <a:schemeClr val="bg1"/>
                </a:solidFill>
                <a:latin typeface="Franklin Gothic Book" panose="020B0503020102020204" pitchFamily="34" charset="0"/>
              </a:rPr>
              <a:t>Tipos de Prestadores de Serviços</a:t>
            </a:r>
          </a:p>
        </p:txBody>
      </p:sp>
      <p:sp>
        <p:nvSpPr>
          <p:cNvPr id="18437" name="Rectangle 3"/>
          <p:cNvSpPr>
            <a:spLocks noGrp="1" noChangeArrowheads="1"/>
          </p:cNvSpPr>
          <p:nvPr>
            <p:ph type="body" idx="1"/>
          </p:nvPr>
        </p:nvSpPr>
        <p:spPr>
          <a:xfrm>
            <a:off x="870857" y="1600201"/>
            <a:ext cx="10482943" cy="4525963"/>
          </a:xfrm>
        </p:spPr>
        <p:txBody>
          <a:bodyPr>
            <a:normAutofit lnSpcReduction="10000"/>
          </a:bodyPr>
          <a:lstStyle/>
          <a:p>
            <a:pPr marL="457200" indent="-457200" eaLnBrk="1" hangingPunct="1">
              <a:buFont typeface="Wingdings" panose="05000000000000000000" pitchFamily="2" charset="2"/>
              <a:buChar char="§"/>
            </a:pPr>
            <a:r>
              <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Empresa de Trabalho Temporário;</a:t>
            </a:r>
          </a:p>
          <a:p>
            <a:pPr marL="457200" indent="-457200" eaLnBrk="1" hangingPunct="1">
              <a:buFont typeface="Wingdings" panose="05000000000000000000" pitchFamily="2" charset="2"/>
              <a:buChar char="§"/>
            </a:pPr>
            <a:endPar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eaLnBrk="1" hangingPunct="1">
              <a:buFont typeface="Wingdings" panose="05000000000000000000" pitchFamily="2" charset="2"/>
              <a:buChar char="§"/>
            </a:pPr>
            <a:r>
              <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Cooperativas de Trabalhos;</a:t>
            </a:r>
          </a:p>
          <a:p>
            <a:pPr marL="457200" indent="-457200" eaLnBrk="1" hangingPunct="1">
              <a:buFont typeface="Wingdings" panose="05000000000000000000" pitchFamily="2" charset="2"/>
              <a:buChar char="§"/>
            </a:pPr>
            <a:endPar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eaLnBrk="1" hangingPunct="1">
              <a:buFont typeface="Wingdings" panose="05000000000000000000" pitchFamily="2" charset="2"/>
              <a:buChar char="§"/>
            </a:pPr>
            <a:r>
              <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Trabalhador Autônomos - Contribuinte Individual;</a:t>
            </a:r>
          </a:p>
          <a:p>
            <a:pPr eaLnBrk="1" hangingPunct="1"/>
            <a:endPar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eaLnBrk="1" hangingPunct="1">
              <a:buFont typeface="Wingdings" panose="05000000000000000000" pitchFamily="2" charset="2"/>
              <a:buChar char="§"/>
            </a:pPr>
            <a:r>
              <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Empresa de Prestação de Serviços - Pessoa Jurídica;</a:t>
            </a:r>
          </a:p>
          <a:p>
            <a:pPr marL="457200" indent="-457200" eaLnBrk="1" hangingPunct="1">
              <a:buFont typeface="Wingdings" panose="05000000000000000000" pitchFamily="2" charset="2"/>
              <a:buChar char="§"/>
            </a:pPr>
            <a:endPar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4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D855AD6-28D9-444D-A387-9008977F15A7}" type="slidenum">
              <a:rPr lang="pt-BR" altLang="pt-BR">
                <a:solidFill>
                  <a:srgbClr val="9B9A98"/>
                </a:solidFill>
              </a:rPr>
              <a:pPr eaLnBrk="1" hangingPunct="1"/>
              <a:t>125</a:t>
            </a:fld>
            <a:endParaRPr lang="pt-BR" altLang="pt-BR">
              <a:solidFill>
                <a:srgbClr val="9B9A98"/>
              </a:solidFill>
            </a:endParaRPr>
          </a:p>
        </p:txBody>
      </p:sp>
      <p:sp>
        <p:nvSpPr>
          <p:cNvPr id="1843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8EFECC0-2382-41B6-AEA0-3149F657BB4C}" type="slidenum">
              <a:rPr lang="pt-BR" altLang="en-US" sz="1400">
                <a:latin typeface="Times New Roman" panose="02020603050405020304" pitchFamily="18" charset="0"/>
              </a:rPr>
              <a:pPr algn="r" eaLnBrk="1" hangingPunct="1">
                <a:spcBef>
                  <a:spcPct val="0"/>
                </a:spcBef>
                <a:buClrTx/>
                <a:buSzTx/>
                <a:buFontTx/>
                <a:buNone/>
              </a:pPr>
              <a:t>125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988735000"/>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2209800" y="2130426"/>
            <a:ext cx="7772400" cy="1370013"/>
          </a:xfrm>
          <a:solidFill>
            <a:srgbClr val="002060"/>
          </a:solidFill>
        </p:spPr>
        <p:txBody>
          <a:bodyPr vert="horz" lIns="91440" tIns="45720" rIns="91440" bIns="45720" rtlCol="0" anchor="ctr">
            <a:normAutofit/>
          </a:bodyPr>
          <a:lstStyle/>
          <a:p>
            <a:pPr algn="ctr" eaLnBrk="1" hangingPunct="1"/>
            <a:r>
              <a:rPr lang="pt-BR" altLang="en-US" sz="4400" b="1">
                <a:solidFill>
                  <a:schemeClr val="bg1"/>
                </a:solidFill>
                <a:latin typeface="+mn-lt"/>
              </a:rPr>
              <a:t>02 - DAS OBRIGAÇÕES PREVIDENCIÁRIAS </a:t>
            </a:r>
          </a:p>
        </p:txBody>
      </p:sp>
      <p:sp>
        <p:nvSpPr>
          <p:cNvPr id="19461" name="Rectangle 5"/>
          <p:cNvSpPr>
            <a:spLocks noGrp="1" noChangeArrowheads="1"/>
          </p:cNvSpPr>
          <p:nvPr>
            <p:ph type="body" idx="1"/>
          </p:nvPr>
        </p:nvSpPr>
        <p:spPr>
          <a:xfrm>
            <a:off x="2209800" y="3860800"/>
            <a:ext cx="7772401" cy="1728788"/>
          </a:xfrm>
        </p:spPr>
        <p:txBody>
          <a:bodyPr/>
          <a:lstStyle/>
          <a:p>
            <a:pPr marL="0" indent="0">
              <a:lnSpc>
                <a:spcPct val="80000"/>
              </a:lnSpc>
              <a:buNone/>
            </a:pPr>
            <a:r>
              <a:rPr lang="pt-BR" altLang="en-US" sz="2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Lei n. 8.212/91</a:t>
            </a:r>
          </a:p>
          <a:p>
            <a:pPr marL="0" indent="0">
              <a:lnSpc>
                <a:spcPct val="80000"/>
              </a:lnSpc>
              <a:buNone/>
            </a:pPr>
            <a:r>
              <a:rPr lang="pt-BR" altLang="en-US" sz="2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Lei n. 9.711/98</a:t>
            </a:r>
          </a:p>
          <a:p>
            <a:pPr marL="0" indent="0">
              <a:lnSpc>
                <a:spcPct val="80000"/>
              </a:lnSpc>
              <a:buNone/>
            </a:pPr>
            <a:r>
              <a:rPr lang="pt-BR" altLang="en-US" sz="2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Decreto n. 3.048/99</a:t>
            </a:r>
          </a:p>
          <a:p>
            <a:pPr marL="0" indent="0">
              <a:lnSpc>
                <a:spcPct val="80000"/>
              </a:lnSpc>
              <a:buNone/>
            </a:pPr>
            <a:r>
              <a:rPr lang="pt-BR" altLang="en-US" sz="2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 n. 971/09</a:t>
            </a:r>
          </a:p>
        </p:txBody>
      </p:sp>
      <p:sp>
        <p:nvSpPr>
          <p:cNvPr id="1946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D807AE7-D279-458E-A3D2-83CF54306748}" type="slidenum">
              <a:rPr lang="pt-BR" altLang="pt-BR">
                <a:solidFill>
                  <a:srgbClr val="9B9A98"/>
                </a:solidFill>
              </a:rPr>
              <a:pPr eaLnBrk="1" hangingPunct="1"/>
              <a:t>126</a:t>
            </a:fld>
            <a:endParaRPr lang="pt-BR" altLang="pt-BR">
              <a:solidFill>
                <a:srgbClr val="9B9A98"/>
              </a:solidFill>
            </a:endParaRPr>
          </a:p>
        </p:txBody>
      </p:sp>
      <p:sp>
        <p:nvSpPr>
          <p:cNvPr id="1945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915073F-46B1-47C1-A82C-02413DA592D4}" type="slidenum">
              <a:rPr lang="pt-BR" altLang="en-US" sz="1400">
                <a:latin typeface="Times New Roman" panose="02020603050405020304" pitchFamily="18" charset="0"/>
              </a:rPr>
              <a:pPr algn="r" eaLnBrk="1" hangingPunct="1">
                <a:spcBef>
                  <a:spcPct val="0"/>
                </a:spcBef>
                <a:buClrTx/>
                <a:buSzTx/>
                <a:buFontTx/>
                <a:buNone/>
              </a:pPr>
              <a:t>126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4822187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6982" y="657226"/>
            <a:ext cx="3022994" cy="1700590"/>
          </a:xfrm>
        </p:spPr>
        <p:txBody>
          <a:bodyPr>
            <a:normAutofit/>
          </a:bodyPr>
          <a:lstStyle/>
          <a:p>
            <a:pPr>
              <a:lnSpc>
                <a:spcPts val="4320"/>
              </a:lnSpc>
              <a:spcAft>
                <a:spcPts val="300"/>
              </a:spcAft>
            </a:pPr>
            <a:r>
              <a:rPr lang="en-US" b="1" spc="0" dirty="0" err="1"/>
              <a:t>Reten</a:t>
            </a:r>
            <a:r>
              <a:rPr lang="en-US" b="1" dirty="0" err="1"/>
              <a:t>ção</a:t>
            </a:r>
            <a:r>
              <a:rPr lang="en-US" b="1" dirty="0"/>
              <a:t> INSS - </a:t>
            </a:r>
            <a:r>
              <a:rPr lang="en-US" b="1" dirty="0" err="1"/>
              <a:t>procedimentos</a:t>
            </a:r>
            <a:endParaRPr lang="en-US" b="1" spc="0" dirty="0"/>
          </a:p>
        </p:txBody>
      </p:sp>
      <p:sp>
        <p:nvSpPr>
          <p:cNvPr id="9" name="Rectangle 8">
            <a:extLst>
              <a:ext uri="{FF2B5EF4-FFF2-40B4-BE49-F238E27FC236}">
                <a16:creationId xmlns:a16="http://schemas.microsoft.com/office/drawing/2014/main" id="{BBFA54A7-F44D-43B0-A282-9BE62071553B}"/>
              </a:ext>
            </a:extLst>
          </p:cNvPr>
          <p:cNvSpPr/>
          <p:nvPr/>
        </p:nvSpPr>
        <p:spPr>
          <a:xfrm>
            <a:off x="586982" y="2776397"/>
            <a:ext cx="2851543" cy="1785104"/>
          </a:xfrm>
          <a:prstGeom prst="rect">
            <a:avLst/>
          </a:prstGeom>
        </p:spPr>
        <p:txBody>
          <a:bodyPr wrap="square">
            <a:spAutoFit/>
          </a:bodyPr>
          <a:lstStyle/>
          <a:p>
            <a:pPr lvl="0" algn="ctr"/>
            <a:r>
              <a:rPr lang="en-US" sz="1600" b="1" dirty="0" err="1">
                <a:solidFill>
                  <a:schemeClr val="tx2"/>
                </a:solidFill>
              </a:rPr>
              <a:t>Serviços</a:t>
            </a:r>
            <a:r>
              <a:rPr lang="en-US" sz="1600" b="1" dirty="0">
                <a:solidFill>
                  <a:schemeClr val="tx2"/>
                </a:solidFill>
              </a:rPr>
              <a:t> </a:t>
            </a:r>
            <a:r>
              <a:rPr lang="en-US" sz="1600" b="1" dirty="0" err="1">
                <a:solidFill>
                  <a:schemeClr val="tx2"/>
                </a:solidFill>
              </a:rPr>
              <a:t>prestados</a:t>
            </a:r>
            <a:r>
              <a:rPr lang="en-US" sz="1600" b="1" dirty="0">
                <a:solidFill>
                  <a:schemeClr val="tx2"/>
                </a:solidFill>
              </a:rPr>
              <a:t> por Pessoa </a:t>
            </a:r>
            <a:r>
              <a:rPr lang="en-US" sz="1600" b="1" dirty="0" err="1">
                <a:solidFill>
                  <a:schemeClr val="tx2"/>
                </a:solidFill>
              </a:rPr>
              <a:t>Física</a:t>
            </a:r>
            <a:r>
              <a:rPr lang="en-US" sz="1600" b="1" dirty="0">
                <a:solidFill>
                  <a:schemeClr val="tx2"/>
                </a:solidFill>
              </a:rPr>
              <a:t> e Pessoa </a:t>
            </a:r>
            <a:r>
              <a:rPr lang="en-US" sz="1600" b="1" dirty="0" err="1">
                <a:solidFill>
                  <a:schemeClr val="tx2"/>
                </a:solidFill>
              </a:rPr>
              <a:t>Jurídica</a:t>
            </a:r>
            <a:r>
              <a:rPr lang="en-US" sz="1600" b="1" dirty="0">
                <a:solidFill>
                  <a:schemeClr val="tx2"/>
                </a:solidFill>
              </a:rPr>
              <a:t> –</a:t>
            </a:r>
            <a:r>
              <a:rPr lang="en-US" sz="1600" b="1" dirty="0" err="1">
                <a:solidFill>
                  <a:schemeClr val="tx2"/>
                </a:solidFill>
              </a:rPr>
              <a:t>Retenção</a:t>
            </a:r>
            <a:r>
              <a:rPr lang="en-US" sz="1600" b="1" dirty="0">
                <a:solidFill>
                  <a:schemeClr val="tx2"/>
                </a:solidFill>
              </a:rPr>
              <a:t> de INSS – </a:t>
            </a:r>
            <a:r>
              <a:rPr lang="en-US" sz="1600" b="1" dirty="0" err="1">
                <a:solidFill>
                  <a:schemeClr val="tx2"/>
                </a:solidFill>
              </a:rPr>
              <a:t>Procedimentos</a:t>
            </a:r>
            <a:r>
              <a:rPr lang="en-US" sz="1600" b="1" dirty="0">
                <a:solidFill>
                  <a:schemeClr val="tx2"/>
                </a:solidFill>
              </a:rPr>
              <a:t> – </a:t>
            </a:r>
            <a:r>
              <a:rPr lang="en-US" sz="1600" b="1" dirty="0" err="1">
                <a:solidFill>
                  <a:schemeClr val="tx2"/>
                </a:solidFill>
              </a:rPr>
              <a:t>Envio</a:t>
            </a:r>
            <a:r>
              <a:rPr lang="en-US" sz="1600" b="1" dirty="0">
                <a:solidFill>
                  <a:schemeClr val="tx2"/>
                </a:solidFill>
              </a:rPr>
              <a:t> de </a:t>
            </a:r>
            <a:r>
              <a:rPr lang="en-US" sz="1600" b="1" dirty="0" err="1">
                <a:solidFill>
                  <a:schemeClr val="tx2"/>
                </a:solidFill>
              </a:rPr>
              <a:t>Informações</a:t>
            </a:r>
            <a:r>
              <a:rPr lang="en-US" sz="1600" b="1" dirty="0">
                <a:solidFill>
                  <a:schemeClr val="tx2"/>
                </a:solidFill>
              </a:rPr>
              <a:t>.</a:t>
            </a:r>
          </a:p>
          <a:p>
            <a:pPr lvl="0" algn="ctr"/>
            <a:endParaRPr lang="en-US" sz="1600" b="1" dirty="0">
              <a:solidFill>
                <a:schemeClr val="tx2"/>
              </a:solidFill>
            </a:endParaRPr>
          </a:p>
          <a:p>
            <a:pPr lvl="0" algn="ctr"/>
            <a:endParaRPr lang="en-US" sz="1400" b="1" dirty="0">
              <a:solidFill>
                <a:schemeClr val="tx2"/>
              </a:solidFill>
            </a:endParaRPr>
          </a:p>
        </p:txBody>
      </p:sp>
      <p:graphicFrame>
        <p:nvGraphicFramePr>
          <p:cNvPr id="6" name="Content Placeholder 5" descr="Horizontal Organization Chart" title="SmartArt"/>
          <p:cNvGraphicFramePr>
            <a:graphicFrameLocks noGrp="1"/>
          </p:cNvGraphicFramePr>
          <p:nvPr>
            <p:ph idx="1"/>
          </p:nvPr>
        </p:nvGraphicFramePr>
        <p:xfrm>
          <a:off x="3095625" y="380999"/>
          <a:ext cx="8705850" cy="608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3296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1418504" y="930421"/>
            <a:ext cx="9351819" cy="1152525"/>
          </a:xfrm>
          <a:solidFill>
            <a:schemeClr val="tx2">
              <a:lumMod val="75000"/>
            </a:schemeClr>
          </a:solidFill>
          <a:ln>
            <a:solidFill>
              <a:srgbClr val="006666"/>
            </a:solidFill>
            <a:miter lim="800000"/>
            <a:headEnd/>
            <a:tailEnd/>
          </a:ln>
        </p:spPr>
        <p:txBody>
          <a:bodyPr vert="horz" lIns="91440" tIns="45720" rIns="91440" bIns="45720" rtlCol="0" anchor="ctr">
            <a:normAutofit fontScale="90000"/>
          </a:bodyPr>
          <a:lstStyle/>
          <a:p>
            <a:pPr algn="ctr" eaLnBrk="1" hangingPunct="1"/>
            <a:br>
              <a:rPr lang="pt-BR" altLang="en-US" sz="4200" b="1" dirty="0">
                <a:solidFill>
                  <a:schemeClr val="bg1"/>
                </a:solidFill>
                <a:latin typeface="Franklin Gothic Book" panose="020B0503020102020204" pitchFamily="34" charset="0"/>
              </a:rPr>
            </a:br>
            <a:r>
              <a:rPr lang="pt-BR" altLang="en-US" sz="4200" b="1" dirty="0">
                <a:solidFill>
                  <a:schemeClr val="bg1"/>
                </a:solidFill>
                <a:latin typeface="Franklin Gothic Book" panose="020B0503020102020204" pitchFamily="34" charset="0"/>
              </a:rPr>
              <a:t>Das Retenções do INSS</a:t>
            </a:r>
            <a:br>
              <a:rPr lang="pt-BR" altLang="en-US" sz="4200" b="1" dirty="0">
                <a:solidFill>
                  <a:schemeClr val="bg1"/>
                </a:solidFill>
                <a:latin typeface="Franklin Gothic Book" panose="020B0503020102020204" pitchFamily="34" charset="0"/>
              </a:rPr>
            </a:br>
            <a:endParaRPr lang="pt-BR" altLang="en-US" sz="4200" b="1" dirty="0">
              <a:solidFill>
                <a:schemeClr val="bg1"/>
              </a:solidFill>
              <a:latin typeface="Franklin Gothic Book" panose="020B0503020102020204" pitchFamily="34" charset="0"/>
            </a:endParaRPr>
          </a:p>
        </p:txBody>
      </p:sp>
      <p:sp>
        <p:nvSpPr>
          <p:cNvPr id="24581" name="Rectangle 5"/>
          <p:cNvSpPr>
            <a:spLocks noGrp="1" noChangeArrowheads="1"/>
          </p:cNvSpPr>
          <p:nvPr>
            <p:ph type="body" idx="1"/>
          </p:nvPr>
        </p:nvSpPr>
        <p:spPr>
          <a:xfrm>
            <a:off x="2208214" y="3449782"/>
            <a:ext cx="7772400" cy="1496291"/>
          </a:xfrm>
        </p:spPr>
        <p:txBody>
          <a:bodyPr>
            <a:normAutofit/>
          </a:bodyPr>
          <a:lstStyle/>
          <a:p>
            <a:pPr marL="0" indent="0" algn="ctr">
              <a:buNone/>
            </a:pPr>
            <a:r>
              <a:rPr lang="pt-BR" altLang="en-US" sz="3600" b="1" dirty="0">
                <a:solidFill>
                  <a:srgbClr val="002060"/>
                </a:solidFill>
                <a:latin typeface="Cambria" panose="02040503050406030204" pitchFamily="18" charset="0"/>
              </a:rPr>
              <a:t>Pessoa Física – e.Social</a:t>
            </a:r>
          </a:p>
          <a:p>
            <a:pPr marL="0" indent="0" algn="ctr">
              <a:buNone/>
            </a:pPr>
            <a:r>
              <a:rPr lang="pt-BR" altLang="en-US" sz="3600" b="1" dirty="0">
                <a:solidFill>
                  <a:srgbClr val="002060"/>
                </a:solidFill>
                <a:latin typeface="Cambria" panose="02040503050406030204" pitchFamily="18" charset="0"/>
              </a:rPr>
              <a:t>Pessoa Jurídica – EFD REINF</a:t>
            </a:r>
          </a:p>
          <a:p>
            <a:pPr marL="0" indent="0" algn="ctr">
              <a:buNone/>
            </a:pPr>
            <a:endParaRPr lang="pt-BR" altLang="en-US" sz="3600" b="1" dirty="0">
              <a:solidFill>
                <a:srgbClr val="002060"/>
              </a:solidFill>
              <a:latin typeface="Cambria" panose="02040503050406030204" pitchFamily="18" charset="0"/>
            </a:endParaRPr>
          </a:p>
        </p:txBody>
      </p:sp>
      <p:sp>
        <p:nvSpPr>
          <p:cNvPr id="2458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3703A73-009D-4B00-A0AC-710D886321C7}" type="slidenum">
              <a:rPr lang="pt-BR" altLang="pt-BR">
                <a:solidFill>
                  <a:srgbClr val="9B9A98"/>
                </a:solidFill>
              </a:rPr>
              <a:pPr eaLnBrk="1" hangingPunct="1"/>
              <a:t>128</a:t>
            </a:fld>
            <a:endParaRPr lang="pt-BR" altLang="pt-BR">
              <a:solidFill>
                <a:srgbClr val="9B9A98"/>
              </a:solidFill>
            </a:endParaRPr>
          </a:p>
        </p:txBody>
      </p:sp>
      <p:sp>
        <p:nvSpPr>
          <p:cNvPr id="2457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C6BB062-52D3-4C08-A025-CA7B2C31BC40}" type="slidenum">
              <a:rPr lang="pt-BR" altLang="en-US" sz="1400">
                <a:latin typeface="Times New Roman" panose="02020603050405020304" pitchFamily="18" charset="0"/>
              </a:rPr>
              <a:pPr algn="r" eaLnBrk="1" hangingPunct="1">
                <a:spcBef>
                  <a:spcPct val="0"/>
                </a:spcBef>
                <a:buClrTx/>
                <a:buSzTx/>
                <a:buFontTx/>
                <a:buNone/>
              </a:pPr>
              <a:t>128</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0203208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sz="half" idx="1"/>
          </p:nvPr>
        </p:nvSpPr>
        <p:spPr>
          <a:xfrm>
            <a:off x="1302328" y="260351"/>
            <a:ext cx="9615054" cy="1859394"/>
          </a:xfrm>
          <a:solidFill>
            <a:srgbClr val="002060"/>
          </a:solidFill>
        </p:spPr>
        <p:txBody>
          <a:bodyPr>
            <a:normAutofit/>
          </a:bodyPr>
          <a:lstStyle/>
          <a:p>
            <a:pPr eaLnBrk="1" hangingPunct="1">
              <a:buFont typeface="Wingdings" panose="05000000000000000000" pitchFamily="2" charset="2"/>
              <a:buNone/>
            </a:pPr>
            <a:endParaRPr lang="pt-BR" altLang="en-US" sz="3200" b="1" dirty="0">
              <a:solidFill>
                <a:srgbClr val="FFFFD7"/>
              </a:solidFill>
              <a:latin typeface="Cambria" panose="02040503050406030204" pitchFamily="18" charset="0"/>
            </a:endParaRPr>
          </a:p>
          <a:p>
            <a:pPr algn="ctr" eaLnBrk="1" hangingPunct="1"/>
            <a:r>
              <a:rPr lang="pt-BR" altLang="en-US" sz="3200" b="1" dirty="0">
                <a:solidFill>
                  <a:srgbClr val="FFFFD7"/>
                </a:solidFill>
                <a:latin typeface="Cambria" panose="02040503050406030204" pitchFamily="18" charset="0"/>
              </a:rPr>
              <a:t>CONTRATAÇÃO DE AUTÔNOMOS</a:t>
            </a:r>
          </a:p>
          <a:p>
            <a:pPr algn="ctr" eaLnBrk="1" hangingPunct="1"/>
            <a:r>
              <a:rPr lang="pt-BR" altLang="en-US" sz="3200" b="1" dirty="0">
                <a:solidFill>
                  <a:srgbClr val="FFFFD7"/>
                </a:solidFill>
                <a:latin typeface="Cambria" panose="02040503050406030204" pitchFamily="18" charset="0"/>
              </a:rPr>
              <a:t>Procedimentos</a:t>
            </a:r>
          </a:p>
        </p:txBody>
      </p:sp>
      <p:pic>
        <p:nvPicPr>
          <p:cNvPr id="25604" name="Picture 4" descr="MCj0241745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2753009"/>
            <a:ext cx="3887787" cy="3095625"/>
          </a:xfrm>
          <a:noFill/>
          <a:ln>
            <a:solidFill>
              <a:srgbClr val="002060"/>
            </a:solidFill>
          </a:ln>
        </p:spPr>
      </p:pic>
      <p:sp>
        <p:nvSpPr>
          <p:cNvPr id="2560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dirty="0">
              <a:solidFill>
                <a:srgbClr val="9B9A98"/>
              </a:solidFill>
            </a:endParaRPr>
          </a:p>
        </p:txBody>
      </p:sp>
      <p:sp>
        <p:nvSpPr>
          <p:cNvPr id="5" name="Espaço Reservado para Número de Slide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4A87354-A47A-405A-BC2E-46AA24894039}" type="slidenum">
              <a:rPr lang="pt-BR" altLang="pt-BR">
                <a:solidFill>
                  <a:srgbClr val="9B9A98"/>
                </a:solidFill>
              </a:rPr>
              <a:pPr eaLnBrk="1" hangingPunct="1"/>
              <a:t>129</a:t>
            </a:fld>
            <a:endParaRPr lang="pt-BR" altLang="pt-BR">
              <a:solidFill>
                <a:srgbClr val="9B9A98"/>
              </a:solidFill>
            </a:endParaRPr>
          </a:p>
        </p:txBody>
      </p:sp>
    </p:spTree>
    <p:extLst>
      <p:ext uri="{BB962C8B-B14F-4D97-AF65-F5344CB8AC3E}">
        <p14:creationId xmlns:p14="http://schemas.microsoft.com/office/powerpoint/2010/main" val="350819818"/>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526751"/>
            <a:ext cx="9144000" cy="1349375"/>
          </a:xfrm>
          <a:solidFill>
            <a:srgbClr val="002060"/>
          </a:solidFill>
          <a:ln w="38100">
            <a:solidFill>
              <a:schemeClr val="tx2">
                <a:lumMod val="50000"/>
              </a:schemeClr>
            </a:solidFill>
          </a:ln>
        </p:spPr>
        <p:txBody>
          <a:bodyPr/>
          <a:lstStyle/>
          <a:p>
            <a:pPr>
              <a:defRPr/>
            </a:pPr>
            <a:r>
              <a:rPr lang="pt-BR" dirty="0">
                <a:solidFill>
                  <a:schemeClr val="bg1"/>
                </a:solidFill>
              </a:rPr>
              <a:t>Tabelas Suportes </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sp>
        <p:nvSpPr>
          <p:cNvPr id="245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04202AE0-0715-4C96-BDB5-25ACDCC4287D}" type="slidenum">
              <a:rPr lang="pt-BR" altLang="pt-BR" sz="1200">
                <a:solidFill>
                  <a:srgbClr val="8F989C"/>
                </a:solidFill>
              </a:rPr>
              <a:pPr>
                <a:spcBef>
                  <a:spcPct val="0"/>
                </a:spcBef>
                <a:buFontTx/>
                <a:buNone/>
              </a:pPr>
              <a:t>13</a:t>
            </a:fld>
            <a:endParaRPr lang="pt-BR" altLang="pt-BR" sz="1200">
              <a:solidFill>
                <a:srgbClr val="8F989C"/>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
        <p:nvSpPr>
          <p:cNvPr id="2" name="Subtitle 1"/>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24808321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039091" y="359175"/>
            <a:ext cx="9949473" cy="1123262"/>
          </a:xfrm>
          <a:solidFill>
            <a:srgbClr val="002060"/>
          </a:solidFill>
        </p:spPr>
        <p:txBody>
          <a:bodyPr vert="horz" lIns="91440" tIns="45720" rIns="91440" bIns="45720" rtlCol="0" anchor="ctr">
            <a:normAutofit fontScale="90000"/>
          </a:bodyPr>
          <a:lstStyle/>
          <a:p>
            <a:pPr algn="ctr" eaLnBrk="1" hangingPunct="1"/>
            <a:r>
              <a:rPr lang="pt-BR" altLang="en-US" sz="3800" dirty="0">
                <a:solidFill>
                  <a:schemeClr val="bg1"/>
                </a:solidFill>
                <a:latin typeface="Franklin Gothic Book" panose="020B0503020102020204" pitchFamily="34" charset="0"/>
              </a:rPr>
              <a:t>Pessoa Física  </a:t>
            </a:r>
            <a:br>
              <a:rPr lang="pt-BR" altLang="en-US" sz="3800" dirty="0">
                <a:solidFill>
                  <a:schemeClr val="bg1"/>
                </a:solidFill>
                <a:latin typeface="Franklin Gothic Book" panose="020B0503020102020204" pitchFamily="34" charset="0"/>
              </a:rPr>
            </a:br>
            <a:r>
              <a:rPr lang="pt-BR" altLang="en-US" sz="3800" dirty="0">
                <a:solidFill>
                  <a:schemeClr val="bg1"/>
                </a:solidFill>
                <a:latin typeface="Franklin Gothic Book" panose="020B0503020102020204" pitchFamily="34" charset="0"/>
              </a:rPr>
              <a:t>Contribuinte Individual</a:t>
            </a:r>
          </a:p>
        </p:txBody>
      </p:sp>
      <p:sp>
        <p:nvSpPr>
          <p:cNvPr id="26629" name="Rectangle 3"/>
          <p:cNvSpPr>
            <a:spLocks noGrp="1" noChangeArrowheads="1"/>
          </p:cNvSpPr>
          <p:nvPr>
            <p:ph type="body" idx="1"/>
          </p:nvPr>
        </p:nvSpPr>
        <p:spPr>
          <a:xfrm>
            <a:off x="1039092" y="2064327"/>
            <a:ext cx="9949474" cy="3255818"/>
          </a:xfrm>
          <a:ln>
            <a:solidFill>
              <a:schemeClr val="tx2"/>
            </a:solidFill>
            <a:miter lim="800000"/>
            <a:headEnd/>
            <a:tailEnd/>
          </a:ln>
        </p:spPr>
        <p:txBody>
          <a:bodyPr/>
          <a:lstStyle/>
          <a:p>
            <a:pPr eaLnBrk="1" hangingPunct="1"/>
            <a:r>
              <a:rPr lang="pt-BR" altLang="en-US" b="1" dirty="0">
                <a:solidFill>
                  <a:srgbClr val="002060"/>
                </a:solidFill>
                <a:latin typeface="Cambria" panose="02040503050406030204" pitchFamily="18" charset="0"/>
                <a:cs typeface="Times New Roman" panose="02020603050405020304" pitchFamily="18" charset="0"/>
              </a:rPr>
              <a:t>Conceito :</a:t>
            </a:r>
          </a:p>
          <a:p>
            <a:pPr eaLnBrk="1" hangingPunct="1"/>
            <a:r>
              <a:rPr lang="pt-BR" altLang="en-US" b="1" dirty="0">
                <a:solidFill>
                  <a:srgbClr val="002060"/>
                </a:solidFill>
                <a:latin typeface="Cambria" panose="02040503050406030204" pitchFamily="18" charset="0"/>
                <a:cs typeface="Times New Roman" panose="02020603050405020304" pitchFamily="18" charset="0"/>
              </a:rPr>
              <a:t>Pessoa que presta serviço de natureza urbana ou rural, em caráter eventual, a uma ou mais empresas, sem relação de emprego.</a:t>
            </a:r>
          </a:p>
          <a:p>
            <a:pPr eaLnBrk="1" hangingPunct="1"/>
            <a:endParaRPr lang="pt-BR" altLang="en-US" b="1" dirty="0">
              <a:solidFill>
                <a:srgbClr val="002060"/>
              </a:solidFill>
              <a:latin typeface="Cambria" panose="02040503050406030204" pitchFamily="18" charset="0"/>
              <a:cs typeface="Times New Roman" panose="02020603050405020304" pitchFamily="18" charset="0"/>
            </a:endParaRPr>
          </a:p>
          <a:p>
            <a:pPr eaLnBrk="1" hangingPunct="1"/>
            <a:r>
              <a:rPr lang="pt-BR" altLang="en-US" b="1" dirty="0">
                <a:solidFill>
                  <a:srgbClr val="002060"/>
                </a:solidFill>
                <a:latin typeface="Cambria" panose="02040503050406030204" pitchFamily="18" charset="0"/>
                <a:cs typeface="Times New Roman" panose="02020603050405020304" pitchFamily="18" charset="0"/>
              </a:rPr>
              <a:t>Tipos de Contribuinte Individual :</a:t>
            </a:r>
          </a:p>
          <a:p>
            <a:pPr eaLnBrk="1" hangingPunct="1"/>
            <a:endParaRPr lang="pt-BR" altLang="en-US" b="1" dirty="0">
              <a:solidFill>
                <a:srgbClr val="002060"/>
              </a:solidFill>
              <a:latin typeface="Cambria" panose="02040503050406030204" pitchFamily="18" charset="0"/>
            </a:endParaRPr>
          </a:p>
        </p:txBody>
      </p:sp>
      <p:sp>
        <p:nvSpPr>
          <p:cNvPr id="2663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6213CC0-40F0-4630-A850-2A3021BA5BEA}" type="slidenum">
              <a:rPr lang="pt-BR" altLang="pt-BR">
                <a:solidFill>
                  <a:srgbClr val="9B9A98"/>
                </a:solidFill>
              </a:rPr>
              <a:pPr eaLnBrk="1" hangingPunct="1"/>
              <a:t>130</a:t>
            </a:fld>
            <a:endParaRPr lang="pt-BR" altLang="pt-BR">
              <a:solidFill>
                <a:srgbClr val="9B9A98"/>
              </a:solidFill>
            </a:endParaRPr>
          </a:p>
        </p:txBody>
      </p:sp>
      <p:sp>
        <p:nvSpPr>
          <p:cNvPr id="2662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7B90E73-2DEF-481F-9B15-4F2CEAAE734F}" type="slidenum">
              <a:rPr lang="pt-BR" altLang="en-US" sz="1400">
                <a:latin typeface="Times New Roman" panose="02020603050405020304" pitchFamily="18" charset="0"/>
              </a:rPr>
              <a:pPr algn="r" eaLnBrk="1" hangingPunct="1">
                <a:spcBef>
                  <a:spcPct val="0"/>
                </a:spcBef>
                <a:buClrTx/>
                <a:buSzTx/>
                <a:buFontTx/>
                <a:buNone/>
              </a:pPr>
              <a:t>130</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684852999"/>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AB7789-F630-419F-98B2-80C7F3CAE3F1}"/>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32BBD470-99C8-4C23-AFAD-A4F786D68EE0}"/>
              </a:ext>
            </a:extLst>
          </p:cNvPr>
          <p:cNvSpPr>
            <a:spLocks noGrp="1"/>
          </p:cNvSpPr>
          <p:nvPr>
            <p:ph type="sldNum" sz="quarter" idx="12"/>
          </p:nvPr>
        </p:nvSpPr>
        <p:spPr/>
        <p:txBody>
          <a:bodyPr/>
          <a:lstStyle/>
          <a:p>
            <a:fld id="{DF25A8D9-0F96-4EA7-B12F-FB0D539BE725}" type="slidenum">
              <a:rPr lang="pt-BR" smtClean="0"/>
              <a:t>131</a:t>
            </a:fld>
            <a:endParaRPr lang="pt-BR"/>
          </a:p>
        </p:txBody>
      </p:sp>
      <p:graphicFrame>
        <p:nvGraphicFramePr>
          <p:cNvPr id="4" name="Table 3">
            <a:extLst>
              <a:ext uri="{FF2B5EF4-FFF2-40B4-BE49-F238E27FC236}">
                <a16:creationId xmlns:a16="http://schemas.microsoft.com/office/drawing/2014/main" id="{FEAEB33F-CEE2-4CF2-BCE1-6F96E9DFAB4B}"/>
              </a:ext>
            </a:extLst>
          </p:cNvPr>
          <p:cNvGraphicFramePr>
            <a:graphicFrameLocks noGrp="1"/>
          </p:cNvGraphicFramePr>
          <p:nvPr/>
        </p:nvGraphicFramePr>
        <p:xfrm>
          <a:off x="276225" y="696142"/>
          <a:ext cx="11639550" cy="5465715"/>
        </p:xfrm>
        <a:graphic>
          <a:graphicData uri="http://schemas.openxmlformats.org/drawingml/2006/table">
            <a:tbl>
              <a:tblPr>
                <a:effectLst>
                  <a:outerShdw blurRad="50800" dist="38100" dir="2700000" algn="tl" rotWithShape="0">
                    <a:prstClr val="black">
                      <a:alpha val="40000"/>
                    </a:prstClr>
                  </a:outerShdw>
                </a:effectLst>
              </a:tblPr>
              <a:tblGrid>
                <a:gridCol w="2116101">
                  <a:extLst>
                    <a:ext uri="{9D8B030D-6E8A-4147-A177-3AD203B41FA5}">
                      <a16:colId xmlns:a16="http://schemas.microsoft.com/office/drawing/2014/main" val="2921160199"/>
                    </a:ext>
                  </a:extLst>
                </a:gridCol>
                <a:gridCol w="1105786">
                  <a:extLst>
                    <a:ext uri="{9D8B030D-6E8A-4147-A177-3AD203B41FA5}">
                      <a16:colId xmlns:a16="http://schemas.microsoft.com/office/drawing/2014/main" val="3465251485"/>
                    </a:ext>
                  </a:extLst>
                </a:gridCol>
                <a:gridCol w="8417663">
                  <a:extLst>
                    <a:ext uri="{9D8B030D-6E8A-4147-A177-3AD203B41FA5}">
                      <a16:colId xmlns:a16="http://schemas.microsoft.com/office/drawing/2014/main" val="1211530364"/>
                    </a:ext>
                  </a:extLst>
                </a:gridCol>
              </a:tblGrid>
              <a:tr h="1651894">
                <a:tc rowSpan="5">
                  <a:txBody>
                    <a:bodyPr/>
                    <a:lstStyle/>
                    <a:p>
                      <a:pPr algn="ctr" fontAlgn="ctr"/>
                      <a:r>
                        <a:rPr lang="pt-BR" sz="2800" b="1" dirty="0">
                          <a:effectLst/>
                        </a:rPr>
                        <a:t>Contribuinte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2800" dirty="0">
                          <a:solidFill>
                            <a:schemeClr val="tx1"/>
                          </a:solidFill>
                          <a:effectLst/>
                        </a:rPr>
                        <a:t>701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800" dirty="0">
                          <a:solidFill>
                            <a:schemeClr val="tx1"/>
                          </a:solidFill>
                          <a:effectLst/>
                        </a:rPr>
                        <a:t>Contribuinte individual - Autônomo em geral, exceto se enquadrado em uma das demais categorias de contribuinte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472811522"/>
                  </a:ext>
                </a:extLst>
              </a:tr>
              <a:tr h="1107709">
                <a:tc vMerge="1">
                  <a:txBody>
                    <a:bodyPr/>
                    <a:lstStyle/>
                    <a:p>
                      <a:endParaRPr lang="pt-BR"/>
                    </a:p>
                  </a:txBody>
                  <a:tcPr/>
                </a:tc>
                <a:tc>
                  <a:txBody>
                    <a:bodyPr/>
                    <a:lstStyle/>
                    <a:p>
                      <a:pPr algn="ctr" fontAlgn="ctr"/>
                      <a:r>
                        <a:rPr lang="pt-BR" sz="2800" dirty="0">
                          <a:solidFill>
                            <a:schemeClr val="tx1"/>
                          </a:solidFill>
                          <a:effectLst/>
                        </a:rPr>
                        <a:t>711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800" dirty="0">
                          <a:solidFill>
                            <a:schemeClr val="tx1"/>
                          </a:solidFill>
                          <a:effectLst/>
                        </a:rPr>
                        <a:t>Contribuinte individual - Transportador autônomo de passageiros</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876454944"/>
                  </a:ext>
                </a:extLst>
              </a:tr>
              <a:tr h="729801">
                <a:tc vMerge="1">
                  <a:txBody>
                    <a:bodyPr/>
                    <a:lstStyle/>
                    <a:p>
                      <a:endParaRPr lang="pt-BR"/>
                    </a:p>
                  </a:txBody>
                  <a:tcPr/>
                </a:tc>
                <a:tc>
                  <a:txBody>
                    <a:bodyPr/>
                    <a:lstStyle/>
                    <a:p>
                      <a:pPr algn="ctr" fontAlgn="ctr"/>
                      <a:r>
                        <a:rPr lang="pt-BR" sz="2800">
                          <a:solidFill>
                            <a:schemeClr val="tx1"/>
                          </a:solidFill>
                          <a:effectLst/>
                        </a:rPr>
                        <a:t>712</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800" dirty="0">
                          <a:solidFill>
                            <a:schemeClr val="tx1"/>
                          </a:solidFill>
                          <a:effectLst/>
                        </a:rPr>
                        <a:t>Contribuinte individual - Transportador autônomo de carga</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362410628"/>
                  </a:ext>
                </a:extLst>
              </a:tr>
              <a:tr h="729801">
                <a:tc vMerge="1">
                  <a:txBody>
                    <a:bodyPr/>
                    <a:lstStyle/>
                    <a:p>
                      <a:endParaRPr lang="pt-BR"/>
                    </a:p>
                  </a:txBody>
                  <a:tcPr>
                    <a:lnT w="6350" cap="flat" cmpd="sng" algn="ctr">
                      <a:solidFill>
                        <a:srgbClr val="DBDBDB"/>
                      </a:solidFill>
                      <a:prstDash val="solid"/>
                      <a:round/>
                      <a:headEnd type="none" w="med" len="med"/>
                      <a:tailEnd type="none" w="med" len="med"/>
                    </a:lnT>
                  </a:tcPr>
                </a:tc>
                <a:tc>
                  <a:txBody>
                    <a:bodyPr/>
                    <a:lstStyle/>
                    <a:p>
                      <a:pPr algn="ctr" fontAlgn="ctr"/>
                      <a:r>
                        <a:rPr lang="pt-BR" sz="2800">
                          <a:solidFill>
                            <a:schemeClr val="tx1"/>
                          </a:solidFill>
                          <a:effectLst/>
                        </a:rPr>
                        <a:t>741</a:t>
                      </a:r>
                    </a:p>
                  </a:txBody>
                  <a:tcPr marL="15161" marR="15161" marT="7581" marB="7581" anchor="ctr">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800" dirty="0">
                          <a:solidFill>
                            <a:schemeClr val="tx1"/>
                          </a:solidFill>
                          <a:effectLst/>
                        </a:rPr>
                        <a:t>Contribuinte individual - Microempreendedor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857418572"/>
                  </a:ext>
                </a:extLst>
              </a:tr>
              <a:tr h="1107709">
                <a:tc vMerge="1">
                  <a:txBody>
                    <a:bodyPr/>
                    <a:lstStyle/>
                    <a:p>
                      <a:endParaRPr lang="pt-BR"/>
                    </a:p>
                  </a:txBody>
                  <a:tcPr>
                    <a:lnT w="6350" cap="flat" cmpd="sng" algn="ctr">
                      <a:solidFill>
                        <a:srgbClr val="DBDBDB"/>
                      </a:solidFill>
                      <a:prstDash val="solid"/>
                      <a:round/>
                      <a:headEnd type="none" w="med" len="med"/>
                      <a:tailEnd type="none" w="med" len="med"/>
                    </a:lnT>
                  </a:tcPr>
                </a:tc>
                <a:tc>
                  <a:txBody>
                    <a:bodyPr/>
                    <a:lstStyle/>
                    <a:p>
                      <a:pPr algn="ctr" fontAlgn="ctr"/>
                      <a:r>
                        <a:rPr lang="pt-BR" sz="2800" dirty="0">
                          <a:solidFill>
                            <a:schemeClr val="tx1"/>
                          </a:solidFill>
                          <a:effectLst/>
                        </a:rPr>
                        <a:t>771</a:t>
                      </a:r>
                    </a:p>
                  </a:txBody>
                  <a:tcPr marL="15161" marR="15161" marT="7581" marB="7581" anchor="ctr">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800" dirty="0">
                          <a:solidFill>
                            <a:schemeClr val="tx1"/>
                          </a:solidFill>
                          <a:effectLst/>
                        </a:rPr>
                        <a:t>Contribuinte individual - Membro de conselho tutelar, nos termos da Lei 8.069/1990</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280326630"/>
                  </a:ext>
                </a:extLst>
              </a:tr>
            </a:tbl>
          </a:graphicData>
        </a:graphic>
      </p:graphicFrame>
    </p:spTree>
    <p:extLst>
      <p:ext uri="{BB962C8B-B14F-4D97-AF65-F5344CB8AC3E}">
        <p14:creationId xmlns:p14="http://schemas.microsoft.com/office/powerpoint/2010/main" val="29521159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1919289" y="274638"/>
            <a:ext cx="8497887" cy="768350"/>
          </a:xfrm>
          <a:ln w="28575">
            <a:solidFill>
              <a:srgbClr val="00B050"/>
            </a:solidFill>
          </a:ln>
        </p:spPr>
        <p:txBody>
          <a:bodyPr vert="horz" lIns="91440" tIns="45720" rIns="91440" bIns="45720" rtlCol="0" anchor="ctr">
            <a:normAutofit/>
          </a:bodyPr>
          <a:lstStyle/>
          <a:p>
            <a:pPr algn="ctr"/>
            <a:r>
              <a:rPr lang="pt-BR" altLang="en-US" sz="4000" dirty="0">
                <a:latin typeface="Cambria" panose="02040503050406030204" pitchFamily="18" charset="0"/>
              </a:rPr>
              <a:t>Das </a:t>
            </a:r>
            <a:r>
              <a:rPr lang="pt-BR" sz="4000" dirty="0">
                <a:latin typeface="Cambria" panose="02040503050406030204" pitchFamily="18" charset="0"/>
              </a:rPr>
              <a:t>Retenções : Tipo de </a:t>
            </a:r>
            <a:r>
              <a:rPr lang="pt-BR" altLang="en-US" sz="4000" dirty="0">
                <a:latin typeface="Cambria" panose="02040503050406030204" pitchFamily="18" charset="0"/>
              </a:rPr>
              <a:t>Prestações</a:t>
            </a:r>
            <a:endParaRPr lang="pt-BR" altLang="en-US" sz="4000" dirty="0">
              <a:latin typeface="Franklin Gothic Book" panose="020B0503020102020204" pitchFamily="34" charset="0"/>
            </a:endParaRPr>
          </a:p>
        </p:txBody>
      </p:sp>
      <p:sp>
        <p:nvSpPr>
          <p:cNvPr id="3379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583AA34-49DD-402A-8656-EC513E09D65D}" type="slidenum">
              <a:rPr lang="pt-BR" altLang="pt-BR">
                <a:solidFill>
                  <a:srgbClr val="9B9A98"/>
                </a:solidFill>
              </a:rPr>
              <a:pPr eaLnBrk="1" hangingPunct="1"/>
              <a:t>132</a:t>
            </a:fld>
            <a:endParaRPr lang="pt-BR" altLang="pt-BR">
              <a:solidFill>
                <a:srgbClr val="9B9A98"/>
              </a:solidFill>
            </a:endParaRPr>
          </a:p>
        </p:txBody>
      </p:sp>
      <p:sp>
        <p:nvSpPr>
          <p:cNvPr id="3379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1E2F081-EB59-4618-BD01-DDD8BC95AF2F}" type="slidenum">
              <a:rPr lang="pt-BR" altLang="en-US" sz="1400">
                <a:latin typeface="Times New Roman" panose="02020603050405020304" pitchFamily="18" charset="0"/>
              </a:rPr>
              <a:pPr algn="r" eaLnBrk="1" hangingPunct="1">
                <a:spcBef>
                  <a:spcPct val="0"/>
                </a:spcBef>
                <a:buClrTx/>
                <a:buSzTx/>
                <a:buFontTx/>
                <a:buNone/>
              </a:pPr>
              <a:t>132</a:t>
            </a:fld>
            <a:endParaRPr lang="pt-BR" altLang="en-US" sz="1400">
              <a:latin typeface="Times New Roman" panose="02020603050405020304" pitchFamily="18" charset="0"/>
            </a:endParaRPr>
          </a:p>
        </p:txBody>
      </p:sp>
      <p:grpSp>
        <p:nvGrpSpPr>
          <p:cNvPr id="33797" name="Organization Chart 3"/>
          <p:cNvGrpSpPr>
            <a:grpSpLocks/>
          </p:cNvGrpSpPr>
          <p:nvPr/>
        </p:nvGrpSpPr>
        <p:grpSpPr bwMode="auto">
          <a:xfrm>
            <a:off x="1919289" y="1509713"/>
            <a:ext cx="8497887" cy="4583112"/>
            <a:chOff x="677" y="1246"/>
            <a:chExt cx="3954" cy="720"/>
          </a:xfrm>
          <a:scene3d>
            <a:camera prst="orthographicFront">
              <a:rot lat="0" lon="0" rev="0"/>
            </a:camera>
            <a:lightRig rig="soft" dir="t">
              <a:rot lat="0" lon="0" rev="0"/>
            </a:lightRig>
          </a:scene3d>
        </p:grpSpPr>
        <p:cxnSp>
          <p:nvCxnSpPr>
            <p:cNvPr id="33799" name="_s2052"/>
            <p:cNvCxnSpPr>
              <a:cxnSpLocks noChangeShapeType="1"/>
              <a:stCxn id="8" idx="0"/>
              <a:endCxn id="33803" idx="2"/>
            </p:cNvCxnSpPr>
            <p:nvPr/>
          </p:nvCxnSpPr>
          <p:spPr bwMode="auto">
            <a:xfrm rot="16200000" flipV="1">
              <a:off x="3361" y="861"/>
              <a:ext cx="144" cy="1490"/>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33800" name="_s2053"/>
            <p:cNvCxnSpPr>
              <a:cxnSpLocks noChangeShapeType="1"/>
              <a:stCxn id="33806" idx="0"/>
              <a:endCxn id="33803" idx="2"/>
            </p:cNvCxnSpPr>
            <p:nvPr/>
          </p:nvCxnSpPr>
          <p:spPr bwMode="auto">
            <a:xfrm rot="16200000" flipV="1">
              <a:off x="2850" y="1372"/>
              <a:ext cx="144" cy="468"/>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33801" name="_s2054"/>
            <p:cNvCxnSpPr>
              <a:cxnSpLocks noChangeShapeType="1"/>
              <a:stCxn id="6" idx="0"/>
              <a:endCxn id="33803" idx="2"/>
            </p:cNvCxnSpPr>
            <p:nvPr/>
          </p:nvCxnSpPr>
          <p:spPr bwMode="auto">
            <a:xfrm rot="5400000" flipH="1" flipV="1">
              <a:off x="2347" y="1337"/>
              <a:ext cx="144" cy="539"/>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33802" name="_s2055"/>
            <p:cNvCxnSpPr>
              <a:cxnSpLocks noChangeShapeType="1"/>
              <a:stCxn id="4" idx="0"/>
              <a:endCxn id="33803" idx="2"/>
            </p:cNvCxnSpPr>
            <p:nvPr/>
          </p:nvCxnSpPr>
          <p:spPr bwMode="auto">
            <a:xfrm rot="5400000" flipH="1" flipV="1">
              <a:off x="1843" y="833"/>
              <a:ext cx="144" cy="1546"/>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sp>
          <p:nvSpPr>
            <p:cNvPr id="33803" name="_s2056"/>
            <p:cNvSpPr>
              <a:spLocks noChangeArrowheads="1"/>
            </p:cNvSpPr>
            <p:nvPr/>
          </p:nvSpPr>
          <p:spPr bwMode="auto">
            <a:xfrm>
              <a:off x="2184" y="1246"/>
              <a:ext cx="1008" cy="288"/>
            </a:xfrm>
            <a:prstGeom prst="roundRect">
              <a:avLst>
                <a:gd name="adj" fmla="val 16667"/>
              </a:avLst>
            </a:prstGeom>
            <a:solidFill>
              <a:srgbClr val="006699"/>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000" b="1">
                  <a:solidFill>
                    <a:schemeClr val="bg1"/>
                  </a:solidFill>
                  <a:latin typeface="+mj-lt"/>
                </a:rPr>
                <a:t>CONTRIBUINTE</a:t>
              </a:r>
            </a:p>
            <a:p>
              <a:pPr algn="ctr" eaLnBrk="1" hangingPunct="1">
                <a:spcBef>
                  <a:spcPct val="0"/>
                </a:spcBef>
                <a:buClrTx/>
                <a:buSzTx/>
                <a:buFontTx/>
                <a:buNone/>
              </a:pPr>
              <a:r>
                <a:rPr lang="pt-BR" altLang="en-US" sz="2000" b="1">
                  <a:solidFill>
                    <a:schemeClr val="bg1"/>
                  </a:solidFill>
                  <a:latin typeface="+mj-lt"/>
                </a:rPr>
                <a:t>INDIVIDUAL</a:t>
              </a:r>
            </a:p>
            <a:p>
              <a:pPr algn="ctr" eaLnBrk="1" hangingPunct="1">
                <a:spcBef>
                  <a:spcPct val="0"/>
                </a:spcBef>
                <a:buClrTx/>
                <a:buSzTx/>
                <a:buFontTx/>
                <a:buNone/>
              </a:pPr>
              <a:r>
                <a:rPr lang="pt-BR" altLang="en-US" sz="2000" b="1">
                  <a:solidFill>
                    <a:schemeClr val="bg1"/>
                  </a:solidFill>
                  <a:latin typeface="+mj-lt"/>
                </a:rPr>
                <a:t>(AUTÕNOMO)</a:t>
              </a:r>
            </a:p>
            <a:p>
              <a:pPr algn="ctr" eaLnBrk="1" hangingPunct="1">
                <a:spcBef>
                  <a:spcPct val="0"/>
                </a:spcBef>
                <a:buClrTx/>
                <a:buSzTx/>
                <a:buFontTx/>
                <a:buNone/>
              </a:pPr>
              <a:r>
                <a:rPr lang="pt-BR" altLang="en-US" sz="2000" b="1">
                  <a:solidFill>
                    <a:schemeClr val="bg1"/>
                  </a:solidFill>
                  <a:latin typeface="+mj-lt"/>
                </a:rPr>
                <a:t>RETENÇÃO 11%</a:t>
              </a:r>
            </a:p>
          </p:txBody>
        </p:sp>
        <p:sp>
          <p:nvSpPr>
            <p:cNvPr id="4" name="_s2057"/>
            <p:cNvSpPr>
              <a:spLocks noChangeArrowheads="1"/>
            </p:cNvSpPr>
            <p:nvPr/>
          </p:nvSpPr>
          <p:spPr bwMode="auto">
            <a:xfrm>
              <a:off x="677" y="1678"/>
              <a:ext cx="931" cy="288"/>
            </a:xfrm>
            <a:prstGeom prst="roundRect">
              <a:avLst>
                <a:gd name="adj" fmla="val 16667"/>
              </a:avLst>
            </a:prstGeom>
            <a:solidFill>
              <a:schemeClr val="tx1">
                <a:lumMod val="85000"/>
              </a:schemeClr>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p>
              <a:pPr algn="ctr">
                <a:defRPr/>
              </a:pPr>
              <a:r>
                <a:rPr lang="pt-BR" altLang="en-US" sz="2200" b="1" dirty="0">
                  <a:solidFill>
                    <a:schemeClr val="bg1"/>
                  </a:solidFill>
                  <a:latin typeface="+mj-lt"/>
                </a:rPr>
                <a:t>Contribuinte </a:t>
              </a:r>
            </a:p>
            <a:p>
              <a:pPr algn="ctr">
                <a:defRPr/>
              </a:pPr>
              <a:r>
                <a:rPr lang="pt-BR" altLang="en-US" sz="2200" b="1" dirty="0">
                  <a:solidFill>
                    <a:schemeClr val="bg1"/>
                  </a:solidFill>
                  <a:latin typeface="+mj-lt"/>
                </a:rPr>
                <a:t>presta</a:t>
              </a:r>
            </a:p>
            <a:p>
              <a:pPr algn="ctr">
                <a:defRPr/>
              </a:pPr>
              <a:r>
                <a:rPr lang="pt-BR" altLang="en-US" sz="2200" b="1" dirty="0">
                  <a:solidFill>
                    <a:schemeClr val="bg1"/>
                  </a:solidFill>
                  <a:latin typeface="+mj-lt"/>
                </a:rPr>
                <a:t> serviço para </a:t>
              </a:r>
            </a:p>
            <a:p>
              <a:pPr algn="ctr">
                <a:defRPr/>
              </a:pPr>
              <a:r>
                <a:rPr lang="pt-BR" altLang="en-US" sz="2200" b="1" dirty="0">
                  <a:solidFill>
                    <a:schemeClr val="bg1"/>
                  </a:solidFill>
                  <a:latin typeface="+mj-lt"/>
                </a:rPr>
                <a:t>empresa</a:t>
              </a:r>
            </a:p>
          </p:txBody>
        </p:sp>
        <p:sp>
          <p:nvSpPr>
            <p:cNvPr id="6" name="_s2058"/>
            <p:cNvSpPr>
              <a:spLocks noChangeArrowheads="1"/>
            </p:cNvSpPr>
            <p:nvPr/>
          </p:nvSpPr>
          <p:spPr bwMode="auto">
            <a:xfrm>
              <a:off x="1682" y="1678"/>
              <a:ext cx="934" cy="288"/>
            </a:xfrm>
            <a:prstGeom prst="roundRect">
              <a:avLst>
                <a:gd name="adj" fmla="val 16667"/>
              </a:avLst>
            </a:prstGeom>
            <a:solidFill>
              <a:srgbClr val="3399FF"/>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p>
              <a:pPr algn="ctr">
                <a:defRPr/>
              </a:pPr>
              <a:r>
                <a:rPr lang="pt-BR" altLang="en-US" sz="2000" b="1" dirty="0">
                  <a:solidFill>
                    <a:schemeClr val="bg1"/>
                  </a:solidFill>
                  <a:latin typeface="+mj-lt"/>
                </a:rPr>
                <a:t>Contribuinte  </a:t>
              </a:r>
            </a:p>
            <a:p>
              <a:pPr algn="ctr">
                <a:defRPr/>
              </a:pPr>
              <a:r>
                <a:rPr lang="pt-BR" altLang="en-US" sz="2000" b="1" dirty="0">
                  <a:solidFill>
                    <a:schemeClr val="bg1"/>
                  </a:solidFill>
                  <a:latin typeface="+mj-lt"/>
                </a:rPr>
                <a:t>Presta serviço </a:t>
              </a:r>
            </a:p>
            <a:p>
              <a:pPr algn="ctr">
                <a:defRPr/>
              </a:pPr>
              <a:r>
                <a:rPr lang="pt-BR" altLang="en-US" sz="2000" b="1" dirty="0">
                  <a:solidFill>
                    <a:schemeClr val="bg1"/>
                  </a:solidFill>
                  <a:latin typeface="+mj-lt"/>
                </a:rPr>
                <a:t>Varias empresas</a:t>
              </a:r>
            </a:p>
            <a:p>
              <a:pPr algn="ctr">
                <a:defRPr/>
              </a:pPr>
              <a:r>
                <a:rPr lang="pt-BR" altLang="en-US" sz="2000" b="1" dirty="0">
                  <a:solidFill>
                    <a:schemeClr val="bg1"/>
                  </a:solidFill>
                  <a:latin typeface="+mj-lt"/>
                </a:rPr>
                <a:t>concomitante</a:t>
              </a:r>
            </a:p>
          </p:txBody>
        </p:sp>
        <p:sp>
          <p:nvSpPr>
            <p:cNvPr id="33806" name="_s2059"/>
            <p:cNvSpPr>
              <a:spLocks noChangeArrowheads="1"/>
            </p:cNvSpPr>
            <p:nvPr/>
          </p:nvSpPr>
          <p:spPr bwMode="auto">
            <a:xfrm>
              <a:off x="2688" y="1678"/>
              <a:ext cx="936" cy="288"/>
            </a:xfrm>
            <a:prstGeom prst="roundRect">
              <a:avLst>
                <a:gd name="adj" fmla="val 16667"/>
              </a:avLst>
            </a:prstGeom>
            <a:solidFill>
              <a:schemeClr val="tx2">
                <a:lumMod val="75000"/>
              </a:schemeClr>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300" b="1">
                  <a:solidFill>
                    <a:schemeClr val="bg1"/>
                  </a:solidFill>
                  <a:latin typeface="+mj-lt"/>
                </a:rPr>
                <a:t>Autônomo </a:t>
              </a:r>
            </a:p>
            <a:p>
              <a:pPr algn="ctr" eaLnBrk="1" hangingPunct="1">
                <a:spcBef>
                  <a:spcPct val="0"/>
                </a:spcBef>
                <a:buClrTx/>
                <a:buSzTx/>
                <a:buFontTx/>
                <a:buNone/>
              </a:pPr>
              <a:r>
                <a:rPr lang="pt-BR" altLang="en-US" sz="2300" b="1">
                  <a:solidFill>
                    <a:schemeClr val="bg1"/>
                  </a:solidFill>
                  <a:latin typeface="+mj-lt"/>
                </a:rPr>
                <a:t>X </a:t>
              </a:r>
            </a:p>
            <a:p>
              <a:pPr algn="ctr" eaLnBrk="1" hangingPunct="1">
                <a:spcBef>
                  <a:spcPct val="0"/>
                </a:spcBef>
                <a:buClrTx/>
                <a:buSzTx/>
                <a:buFontTx/>
                <a:buNone/>
              </a:pPr>
              <a:r>
                <a:rPr lang="pt-BR" altLang="en-US" sz="2300" b="1">
                  <a:solidFill>
                    <a:schemeClr val="bg1"/>
                  </a:solidFill>
                  <a:latin typeface="+mj-lt"/>
                </a:rPr>
                <a:t>Empregado</a:t>
              </a:r>
            </a:p>
          </p:txBody>
        </p:sp>
        <p:sp>
          <p:nvSpPr>
            <p:cNvPr id="8" name="_s2060"/>
            <p:cNvSpPr>
              <a:spLocks noChangeArrowheads="1"/>
            </p:cNvSpPr>
            <p:nvPr/>
          </p:nvSpPr>
          <p:spPr bwMode="auto">
            <a:xfrm>
              <a:off x="3726" y="1678"/>
              <a:ext cx="905" cy="288"/>
            </a:xfrm>
            <a:prstGeom prst="roundRect">
              <a:avLst>
                <a:gd name="adj" fmla="val 16667"/>
              </a:avLst>
            </a:prstGeom>
            <a:solidFill>
              <a:srgbClr val="FF9900"/>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p>
              <a:pPr algn="ctr">
                <a:defRPr/>
              </a:pPr>
              <a:r>
                <a:rPr lang="pt-BR" altLang="en-US" sz="2200" b="1" dirty="0">
                  <a:solidFill>
                    <a:schemeClr val="bg1"/>
                  </a:solidFill>
                  <a:latin typeface="+mj-lt"/>
                </a:rPr>
                <a:t>Contribuinte </a:t>
              </a:r>
            </a:p>
            <a:p>
              <a:pPr algn="ctr">
                <a:defRPr/>
              </a:pPr>
              <a:r>
                <a:rPr lang="pt-BR" altLang="en-US" sz="2200" b="1" dirty="0">
                  <a:solidFill>
                    <a:schemeClr val="bg1"/>
                  </a:solidFill>
                  <a:latin typeface="+mj-lt"/>
                </a:rPr>
                <a:t>presta</a:t>
              </a:r>
            </a:p>
            <a:p>
              <a:pPr algn="ctr">
                <a:defRPr/>
              </a:pPr>
              <a:r>
                <a:rPr lang="pt-BR" altLang="en-US" sz="2200" b="1" dirty="0">
                  <a:solidFill>
                    <a:schemeClr val="bg1"/>
                  </a:solidFill>
                  <a:latin typeface="+mj-lt"/>
                </a:rPr>
                <a:t>Serviço </a:t>
              </a:r>
            </a:p>
            <a:p>
              <a:pPr algn="ctr">
                <a:defRPr/>
              </a:pPr>
              <a:r>
                <a:rPr lang="pt-BR" altLang="en-US" sz="2200" b="1" dirty="0">
                  <a:solidFill>
                    <a:schemeClr val="bg1"/>
                  </a:solidFill>
                  <a:latin typeface="+mj-lt"/>
                </a:rPr>
                <a:t>Pessoa física</a:t>
              </a:r>
            </a:p>
          </p:txBody>
        </p:sp>
      </p:grpSp>
    </p:spTree>
    <p:extLst>
      <p:ext uri="{BB962C8B-B14F-4D97-AF65-F5344CB8AC3E}">
        <p14:creationId xmlns:p14="http://schemas.microsoft.com/office/powerpoint/2010/main" val="2319323138"/>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552" y="548680"/>
            <a:ext cx="10084528" cy="868958"/>
          </a:xfr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pt-BR" b="1" dirty="0">
                <a:solidFill>
                  <a:srgbClr val="FFFF00"/>
                </a:solidFill>
              </a:rPr>
              <a:t>TABELA INSS 2021</a:t>
            </a:r>
          </a:p>
        </p:txBody>
      </p:sp>
      <p:graphicFrame>
        <p:nvGraphicFramePr>
          <p:cNvPr id="3" name="Table 2"/>
          <p:cNvGraphicFramePr>
            <a:graphicFrameLocks noGrp="1"/>
          </p:cNvGraphicFramePr>
          <p:nvPr/>
        </p:nvGraphicFramePr>
        <p:xfrm>
          <a:off x="969552" y="1835855"/>
          <a:ext cx="10084528" cy="4473465"/>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7646128">
                  <a:extLst>
                    <a:ext uri="{9D8B030D-6E8A-4147-A177-3AD203B41FA5}">
                      <a16:colId xmlns:a16="http://schemas.microsoft.com/office/drawing/2014/main" val="3948425110"/>
                    </a:ext>
                  </a:extLst>
                </a:gridCol>
                <a:gridCol w="2438400">
                  <a:extLst>
                    <a:ext uri="{9D8B030D-6E8A-4147-A177-3AD203B41FA5}">
                      <a16:colId xmlns:a16="http://schemas.microsoft.com/office/drawing/2014/main" val="3228636161"/>
                    </a:ext>
                  </a:extLst>
                </a:gridCol>
              </a:tblGrid>
              <a:tr h="894693">
                <a:tc>
                  <a:txBody>
                    <a:bodyPr/>
                    <a:lstStyle/>
                    <a:p>
                      <a:pPr algn="ctr"/>
                      <a:r>
                        <a:rPr lang="pt-BR" sz="2800" b="1" dirty="0">
                          <a:solidFill>
                            <a:srgbClr val="FFFF00"/>
                          </a:solidFill>
                          <a:effectLst/>
                          <a:latin typeface="+mj-lt"/>
                          <a:cs typeface="Times New Roman" panose="02020603050405020304" pitchFamily="18" charset="0"/>
                        </a:rPr>
                        <a:t>Salário de Contribuição (R$)</a:t>
                      </a:r>
                    </a:p>
                  </a:txBody>
                  <a:tcPr marL="95250" marR="95250" marT="66675" marB="66675" anchor="ctr">
                    <a:solidFill>
                      <a:schemeClr val="tx2">
                        <a:lumMod val="50000"/>
                      </a:schemeClr>
                    </a:solidFill>
                  </a:tcPr>
                </a:tc>
                <a:tc>
                  <a:txBody>
                    <a:bodyPr/>
                    <a:lstStyle/>
                    <a:p>
                      <a:pPr algn="ctr"/>
                      <a:r>
                        <a:rPr lang="pt-BR" sz="2800" b="1" dirty="0">
                          <a:solidFill>
                            <a:srgbClr val="FFFF00"/>
                          </a:solidFill>
                          <a:effectLst/>
                          <a:latin typeface="+mj-lt"/>
                          <a:cs typeface="Times New Roman" panose="02020603050405020304" pitchFamily="18" charset="0"/>
                        </a:rPr>
                        <a:t>Alíquota</a:t>
                      </a:r>
                    </a:p>
                  </a:txBody>
                  <a:tcPr marL="95250" marR="95250" marT="66675" marB="66675" anchor="ctr">
                    <a:solidFill>
                      <a:schemeClr val="tx2">
                        <a:lumMod val="50000"/>
                      </a:schemeClr>
                    </a:solidFill>
                  </a:tcPr>
                </a:tc>
                <a:extLst>
                  <a:ext uri="{0D108BD9-81ED-4DB2-BD59-A6C34878D82A}">
                    <a16:rowId xmlns:a16="http://schemas.microsoft.com/office/drawing/2014/main" val="933801969"/>
                  </a:ext>
                </a:extLst>
              </a:tr>
              <a:tr h="894693">
                <a:tc>
                  <a:txBody>
                    <a:bodyPr/>
                    <a:lstStyle/>
                    <a:p>
                      <a:pPr algn="ctr"/>
                      <a:r>
                        <a:rPr lang="pt-BR" sz="2800" dirty="0">
                          <a:solidFill>
                            <a:srgbClr val="FFFF00"/>
                          </a:solidFill>
                          <a:effectLst/>
                          <a:latin typeface="+mj-lt"/>
                        </a:rPr>
                        <a:t>Até R$ 1.100</a:t>
                      </a:r>
                    </a:p>
                  </a:txBody>
                  <a:tcPr marR="63500" marT="50800" marB="50800" anchor="ctr">
                    <a:solidFill>
                      <a:schemeClr val="tx2">
                        <a:lumMod val="50000"/>
                      </a:schemeClr>
                    </a:solidFill>
                  </a:tcPr>
                </a:tc>
                <a:tc>
                  <a:txBody>
                    <a:bodyPr/>
                    <a:lstStyle/>
                    <a:p>
                      <a:pPr algn="ctr"/>
                      <a:r>
                        <a:rPr lang="pt-BR" sz="2800" dirty="0">
                          <a:solidFill>
                            <a:srgbClr val="FFFF00"/>
                          </a:solidFill>
                          <a:effectLst/>
                          <a:latin typeface="+mj-lt"/>
                        </a:rPr>
                        <a:t>7,5%</a:t>
                      </a:r>
                    </a:p>
                  </a:txBody>
                  <a:tcPr marL="63500" marR="63500" marT="50800" marB="50800" anchor="ctr">
                    <a:solidFill>
                      <a:schemeClr val="tx2">
                        <a:lumMod val="50000"/>
                      </a:schemeClr>
                    </a:solidFill>
                  </a:tcPr>
                </a:tc>
                <a:extLst>
                  <a:ext uri="{0D108BD9-81ED-4DB2-BD59-A6C34878D82A}">
                    <a16:rowId xmlns:a16="http://schemas.microsoft.com/office/drawing/2014/main" val="3078127939"/>
                  </a:ext>
                </a:extLst>
              </a:tr>
              <a:tr h="894693">
                <a:tc>
                  <a:txBody>
                    <a:bodyPr/>
                    <a:lstStyle/>
                    <a:p>
                      <a:pPr algn="ctr"/>
                      <a:r>
                        <a:rPr lang="pt-BR" sz="2800" dirty="0">
                          <a:solidFill>
                            <a:srgbClr val="FFFF00"/>
                          </a:solidFill>
                          <a:effectLst/>
                          <a:latin typeface="+mj-lt"/>
                        </a:rPr>
                        <a:t>De R$ 1.100,01 a R$ 2.203,48</a:t>
                      </a:r>
                    </a:p>
                  </a:txBody>
                  <a:tcPr marR="63500" marT="50800" marB="50800" anchor="ctr">
                    <a:solidFill>
                      <a:schemeClr val="tx2">
                        <a:lumMod val="50000"/>
                      </a:schemeClr>
                    </a:solidFill>
                  </a:tcPr>
                </a:tc>
                <a:tc>
                  <a:txBody>
                    <a:bodyPr/>
                    <a:lstStyle/>
                    <a:p>
                      <a:pPr algn="ctr"/>
                      <a:r>
                        <a:rPr lang="pt-BR" sz="2800" dirty="0">
                          <a:solidFill>
                            <a:srgbClr val="FFFF00"/>
                          </a:solidFill>
                          <a:effectLst/>
                          <a:latin typeface="+mj-lt"/>
                        </a:rPr>
                        <a:t>9%</a:t>
                      </a:r>
                    </a:p>
                  </a:txBody>
                  <a:tcPr marL="63500" marR="63500" marT="50800" marB="50800" anchor="ctr">
                    <a:solidFill>
                      <a:schemeClr val="tx2">
                        <a:lumMod val="50000"/>
                      </a:schemeClr>
                    </a:solidFill>
                  </a:tcPr>
                </a:tc>
                <a:extLst>
                  <a:ext uri="{0D108BD9-81ED-4DB2-BD59-A6C34878D82A}">
                    <a16:rowId xmlns:a16="http://schemas.microsoft.com/office/drawing/2014/main" val="3292868288"/>
                  </a:ext>
                </a:extLst>
              </a:tr>
              <a:tr h="894693">
                <a:tc>
                  <a:txBody>
                    <a:bodyPr/>
                    <a:lstStyle/>
                    <a:p>
                      <a:pPr algn="ctr"/>
                      <a:r>
                        <a:rPr lang="pt-BR" sz="2800" dirty="0">
                          <a:solidFill>
                            <a:srgbClr val="FFFF00"/>
                          </a:solidFill>
                          <a:effectLst/>
                          <a:latin typeface="+mj-lt"/>
                        </a:rPr>
                        <a:t>De R$ 2.203,49 até R$ 3.305,22</a:t>
                      </a:r>
                    </a:p>
                  </a:txBody>
                  <a:tcPr marR="63500" marT="50800" marB="50800" anchor="ctr">
                    <a:solidFill>
                      <a:schemeClr val="tx2">
                        <a:lumMod val="50000"/>
                      </a:schemeClr>
                    </a:solidFill>
                  </a:tcPr>
                </a:tc>
                <a:tc>
                  <a:txBody>
                    <a:bodyPr/>
                    <a:lstStyle/>
                    <a:p>
                      <a:pPr algn="ctr"/>
                      <a:r>
                        <a:rPr lang="pt-BR" sz="2800" dirty="0">
                          <a:solidFill>
                            <a:srgbClr val="FFFF00"/>
                          </a:solidFill>
                          <a:effectLst/>
                          <a:latin typeface="+mj-lt"/>
                        </a:rPr>
                        <a:t>12%</a:t>
                      </a:r>
                    </a:p>
                  </a:txBody>
                  <a:tcPr marL="63500" marR="63500" marT="50800" marB="50800" anchor="ctr">
                    <a:solidFill>
                      <a:schemeClr val="tx2">
                        <a:lumMod val="50000"/>
                      </a:schemeClr>
                    </a:solidFill>
                  </a:tcPr>
                </a:tc>
                <a:extLst>
                  <a:ext uri="{0D108BD9-81ED-4DB2-BD59-A6C34878D82A}">
                    <a16:rowId xmlns:a16="http://schemas.microsoft.com/office/drawing/2014/main" val="2123779788"/>
                  </a:ext>
                </a:extLst>
              </a:tr>
              <a:tr h="894693">
                <a:tc>
                  <a:txBody>
                    <a:bodyPr/>
                    <a:lstStyle/>
                    <a:p>
                      <a:pPr algn="ctr"/>
                      <a:r>
                        <a:rPr lang="pt-BR" sz="2800" dirty="0">
                          <a:solidFill>
                            <a:srgbClr val="FFFF00"/>
                          </a:solidFill>
                          <a:effectLst/>
                          <a:latin typeface="+mj-lt"/>
                        </a:rPr>
                        <a:t>De R$ 3.305,23 até R$ 6.433,57</a:t>
                      </a:r>
                    </a:p>
                  </a:txBody>
                  <a:tcPr marR="63500" marT="50800" marB="50800" anchor="ctr">
                    <a:solidFill>
                      <a:schemeClr val="tx2">
                        <a:lumMod val="50000"/>
                      </a:schemeClr>
                    </a:solidFill>
                  </a:tcPr>
                </a:tc>
                <a:tc>
                  <a:txBody>
                    <a:bodyPr/>
                    <a:lstStyle/>
                    <a:p>
                      <a:pPr algn="ctr"/>
                      <a:r>
                        <a:rPr lang="pt-BR" sz="2800" dirty="0">
                          <a:solidFill>
                            <a:srgbClr val="FFFF00"/>
                          </a:solidFill>
                          <a:effectLst/>
                          <a:latin typeface="+mj-lt"/>
                        </a:rPr>
                        <a:t>14%</a:t>
                      </a:r>
                    </a:p>
                  </a:txBody>
                  <a:tcPr marL="63500" marR="63500" marT="50800" marB="50800" anchor="ctr">
                    <a:solidFill>
                      <a:schemeClr val="tx2">
                        <a:lumMod val="50000"/>
                      </a:schemeClr>
                    </a:solidFill>
                  </a:tcPr>
                </a:tc>
                <a:extLst>
                  <a:ext uri="{0D108BD9-81ED-4DB2-BD59-A6C34878D82A}">
                    <a16:rowId xmlns:a16="http://schemas.microsoft.com/office/drawing/2014/main" val="2648128427"/>
                  </a:ext>
                </a:extLst>
              </a:tr>
            </a:tbl>
          </a:graphicData>
        </a:graphic>
      </p:graphicFrame>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E437116-A72E-4F2D-824D-FBA4F2A63741}" type="slidenum">
              <a:rPr lang="pt-BR" smtClean="0"/>
              <a:t>133</a:t>
            </a:fld>
            <a:endParaRPr lang="pt-BR"/>
          </a:p>
        </p:txBody>
      </p:sp>
    </p:spTree>
    <p:extLst>
      <p:ext uri="{BB962C8B-B14F-4D97-AF65-F5344CB8AC3E}">
        <p14:creationId xmlns:p14="http://schemas.microsoft.com/office/powerpoint/2010/main" val="20319355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0111"/>
          </a:xfrm>
          <a:ln>
            <a:solidFill>
              <a:schemeClr val="accent1"/>
            </a:solidFill>
          </a:ln>
        </p:spPr>
        <p:txBody>
          <a:bodyPr>
            <a:normAutofit fontScale="90000"/>
          </a:bodyPr>
          <a:lstStyle/>
          <a:p>
            <a:pPr algn="ctr"/>
            <a:r>
              <a:rPr lang="pt-BR" b="1" dirty="0">
                <a:solidFill>
                  <a:srgbClr val="002060"/>
                </a:solidFill>
                <a:latin typeface="Cambria" panose="02040503050406030204" pitchFamily="18" charset="0"/>
              </a:rPr>
              <a:t>Multiplos Vínculos - comprovação</a:t>
            </a:r>
          </a:p>
        </p:txBody>
      </p:sp>
      <p:graphicFrame>
        <p:nvGraphicFramePr>
          <p:cNvPr id="4" name="Content Placeholder 3"/>
          <p:cNvGraphicFramePr>
            <a:graphicFrameLocks noGrp="1"/>
          </p:cNvGraphicFramePr>
          <p:nvPr>
            <p:ph idx="1"/>
          </p:nvPr>
        </p:nvGraphicFramePr>
        <p:xfrm>
          <a:off x="838200" y="1524000"/>
          <a:ext cx="10688782" cy="4336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E437116-A72E-4F2D-824D-FBA4F2A63741}" type="slidenum">
              <a:rPr lang="pt-BR" smtClean="0"/>
              <a:t>134</a:t>
            </a:fld>
            <a:endParaRPr lang="pt-BR"/>
          </a:p>
        </p:txBody>
      </p:sp>
    </p:spTree>
    <p:extLst>
      <p:ext uri="{BB962C8B-B14F-4D97-AF65-F5344CB8AC3E}">
        <p14:creationId xmlns:p14="http://schemas.microsoft.com/office/powerpoint/2010/main" val="25967655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1260764" y="274639"/>
            <a:ext cx="9462654" cy="731837"/>
          </a:xfrm>
          <a:solidFill>
            <a:schemeClr val="tx2">
              <a:lumMod val="75000"/>
            </a:schemeClr>
          </a:solidFill>
          <a:ln>
            <a:solidFill>
              <a:schemeClr val="tx2"/>
            </a:solidFill>
            <a:miter lim="800000"/>
            <a:headEnd/>
            <a:tailEnd/>
          </a:ln>
        </p:spPr>
        <p:txBody>
          <a:bodyPr vert="horz" lIns="91440" tIns="45720" rIns="91440" bIns="45720" rtlCol="0" anchor="ctr">
            <a:normAutofit/>
          </a:bodyPr>
          <a:lstStyle/>
          <a:p>
            <a:pPr algn="ctr" eaLnBrk="1" hangingPunct="1"/>
            <a:r>
              <a:rPr lang="pt-BR" altLang="en-US" sz="3800">
                <a:solidFill>
                  <a:schemeClr val="bg1"/>
                </a:solidFill>
                <a:latin typeface="Franklin Gothic Book" panose="020B0503020102020204" pitchFamily="34" charset="0"/>
              </a:rPr>
              <a:t>Transporte Autônomo</a:t>
            </a:r>
          </a:p>
        </p:txBody>
      </p:sp>
      <p:sp>
        <p:nvSpPr>
          <p:cNvPr id="45061" name="Rectangle 3"/>
          <p:cNvSpPr>
            <a:spLocks noGrp="1" noChangeArrowheads="1"/>
          </p:cNvSpPr>
          <p:nvPr>
            <p:ph type="body" idx="1"/>
          </p:nvPr>
        </p:nvSpPr>
        <p:spPr>
          <a:xfrm>
            <a:off x="1117601" y="1432560"/>
            <a:ext cx="9605818" cy="4517390"/>
          </a:xfrm>
          <a:ln>
            <a:solidFill>
              <a:schemeClr val="accent1"/>
            </a:solidFill>
            <a:miter lim="800000"/>
            <a:headEnd/>
            <a:tailEnd/>
          </a:ln>
        </p:spPr>
        <p:txBody>
          <a:bodyPr>
            <a:normAutofit/>
          </a:bodyPr>
          <a:lstStyle/>
          <a:p>
            <a:pPr algn="just" eaLnBrk="1" hangingPunct="1">
              <a:lnSpc>
                <a:spcPct val="90000"/>
              </a:lnSpc>
            </a:pPr>
            <a:endParaRPr lang="pt-BR" altLang="en-US" sz="2800" dirty="0">
              <a:solidFill>
                <a:schemeClr val="tx1"/>
              </a:solidFill>
              <a:latin typeface="+mj-lt"/>
            </a:endParaRPr>
          </a:p>
          <a:p>
            <a:pPr algn="just" eaLnBrk="1" hangingPunct="1">
              <a:lnSpc>
                <a:spcPct val="90000"/>
              </a:lnSpc>
            </a:pPr>
            <a:r>
              <a:rPr lang="pt-BR" altLang="en-US" sz="2800" dirty="0">
                <a:solidFill>
                  <a:schemeClr val="tx1"/>
                </a:solidFill>
                <a:latin typeface="+mj-lt"/>
              </a:rPr>
              <a:t>O salário-de-contribuição do condutor autônomo de veículo rodoviário (inclusive o taxista), do auxiliar de condutor autônomo e do operador de máquinas, bem como do cooperado filiado a cooperativa de transportadores autônomos, corresponde a vinte por cento do valor bruto auferido pelo frete, carreto, transporte, não se admitindo a dedução de qualquer valor relativo a dispêndios com combustível e manutenção do veículo, ainda que figure discriminada no documento parcela a este título.</a:t>
            </a:r>
          </a:p>
          <a:p>
            <a:pPr eaLnBrk="1" hangingPunct="1">
              <a:lnSpc>
                <a:spcPct val="90000"/>
              </a:lnSpc>
            </a:pPr>
            <a:endParaRPr lang="pt-BR" altLang="en-US" sz="2800" b="1" dirty="0">
              <a:solidFill>
                <a:schemeClr val="tx1"/>
              </a:solidFill>
              <a:latin typeface="Cambria" panose="02040503050406030204" pitchFamily="18" charset="0"/>
            </a:endParaRPr>
          </a:p>
          <a:p>
            <a:pPr eaLnBrk="1" hangingPunct="1">
              <a:lnSpc>
                <a:spcPct val="90000"/>
              </a:lnSpc>
            </a:pPr>
            <a:endParaRPr lang="pt-BR" altLang="en-US" sz="2800" dirty="0">
              <a:solidFill>
                <a:schemeClr val="tx1"/>
              </a:solidFill>
              <a:latin typeface="Cambria" panose="02040503050406030204" pitchFamily="18" charset="0"/>
            </a:endParaRPr>
          </a:p>
        </p:txBody>
      </p:sp>
      <p:sp>
        <p:nvSpPr>
          <p:cNvPr id="4506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29F6837-5D37-458B-AA48-D45DDDDB2852}" type="slidenum">
              <a:rPr lang="pt-BR" altLang="pt-BR">
                <a:solidFill>
                  <a:srgbClr val="9B9A98"/>
                </a:solidFill>
              </a:rPr>
              <a:pPr eaLnBrk="1" hangingPunct="1"/>
              <a:t>135</a:t>
            </a:fld>
            <a:endParaRPr lang="pt-BR" altLang="pt-BR">
              <a:solidFill>
                <a:srgbClr val="9B9A98"/>
              </a:solidFill>
            </a:endParaRPr>
          </a:p>
        </p:txBody>
      </p:sp>
      <p:sp>
        <p:nvSpPr>
          <p:cNvPr id="4505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E6515E7-BA31-44A9-85DC-21A244BE6DA9}" type="slidenum">
              <a:rPr lang="pt-BR" altLang="en-US" sz="1400">
                <a:latin typeface="Times New Roman" panose="02020603050405020304" pitchFamily="18" charset="0"/>
              </a:rPr>
              <a:pPr algn="r" eaLnBrk="1" hangingPunct="1">
                <a:spcBef>
                  <a:spcPct val="0"/>
                </a:spcBef>
                <a:buClrTx/>
                <a:buSzTx/>
                <a:buFontTx/>
                <a:buNone/>
              </a:pPr>
              <a:t>135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549335325"/>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69818" y="344489"/>
            <a:ext cx="10266217" cy="1139825"/>
          </a:xfrm>
        </p:spPr>
        <p:txBody>
          <a:bodyPr/>
          <a:lstStyle/>
          <a:p>
            <a:pPr algn="just" eaLnBrk="1" hangingPunct="1"/>
            <a:r>
              <a:rPr lang="pt-BR" altLang="en-US" sz="4000" b="1" dirty="0">
                <a:latin typeface="Arial" panose="020B0604020202020204" pitchFamily="34" charset="0"/>
              </a:rPr>
              <a:t>	</a:t>
            </a:r>
            <a:r>
              <a:rPr lang="pt-BR" altLang="en-US" sz="4000" b="1" dirty="0">
                <a:solidFill>
                  <a:srgbClr val="FF0000"/>
                </a:solidFill>
                <a:latin typeface="Arial" panose="020B0604020202020204" pitchFamily="34" charset="0"/>
              </a:rPr>
              <a:t>Transportes Autônomo</a:t>
            </a:r>
          </a:p>
        </p:txBody>
      </p:sp>
      <p:sp>
        <p:nvSpPr>
          <p:cNvPr id="46083" name="Rectangle 3"/>
          <p:cNvSpPr>
            <a:spLocks noGrp="1" noChangeArrowheads="1"/>
          </p:cNvSpPr>
          <p:nvPr>
            <p:ph type="body" sz="half" idx="1"/>
          </p:nvPr>
        </p:nvSpPr>
        <p:spPr>
          <a:xfrm>
            <a:off x="969818" y="1870364"/>
            <a:ext cx="10266217" cy="4511387"/>
          </a:xfrm>
          <a:ln>
            <a:solidFill>
              <a:schemeClr val="accent1"/>
            </a:solidFill>
          </a:ln>
        </p:spPr>
        <p:txBody>
          <a:bodyPr/>
          <a:lstStyle/>
          <a:p>
            <a:pPr algn="ctr" eaLnBrk="1" hangingPunct="1">
              <a:lnSpc>
                <a:spcPct val="80000"/>
              </a:lnSpc>
              <a:buFont typeface="Wingdings" panose="05000000000000000000" pitchFamily="2" charset="2"/>
              <a:buNone/>
            </a:pPr>
            <a:r>
              <a:rPr lang="pt-BR" altLang="en-US" sz="2000" b="1" dirty="0">
                <a:latin typeface="Arial" panose="020B0604020202020204" pitchFamily="34" charset="0"/>
              </a:rPr>
              <a:t>*Base de Cálculo reduzida</a:t>
            </a:r>
          </a:p>
          <a:p>
            <a:pPr eaLnBrk="1" hangingPunct="1">
              <a:lnSpc>
                <a:spcPct val="80000"/>
              </a:lnSpc>
              <a:buFont typeface="Wingdings" panose="05000000000000000000" pitchFamily="2" charset="2"/>
              <a:buNone/>
            </a:pPr>
            <a:endParaRPr lang="pt-BR" altLang="en-US" sz="2000" b="1" dirty="0">
              <a:latin typeface="Arial" panose="020B0604020202020204" pitchFamily="34" charset="0"/>
            </a:endParaRPr>
          </a:p>
          <a:p>
            <a:pPr eaLnBrk="1" hangingPunct="1">
              <a:lnSpc>
                <a:spcPct val="80000"/>
              </a:lnSpc>
              <a:buFont typeface="Wingdings" panose="05000000000000000000" pitchFamily="2" charset="2"/>
              <a:buNone/>
            </a:pPr>
            <a:r>
              <a:rPr lang="pt-BR" altLang="en-US" sz="2000" b="1" dirty="0">
                <a:latin typeface="Arial" panose="020B0604020202020204" pitchFamily="34" charset="0"/>
              </a:rPr>
              <a:t>Portaria MPS n. 1.135/2001:</a:t>
            </a:r>
          </a:p>
          <a:p>
            <a:pPr eaLnBrk="1" hangingPunct="1">
              <a:lnSpc>
                <a:spcPct val="80000"/>
              </a:lnSpc>
              <a:buFont typeface="Wingdings" panose="05000000000000000000" pitchFamily="2" charset="2"/>
              <a:buNone/>
            </a:pPr>
            <a:endParaRPr lang="pt-BR" altLang="en-US" sz="2000" b="1" i="1" dirty="0">
              <a:latin typeface="Arial" panose="020B0604020202020204" pitchFamily="34" charset="0"/>
            </a:endParaRPr>
          </a:p>
          <a:p>
            <a:pPr algn="just" eaLnBrk="1" hangingPunct="1">
              <a:lnSpc>
                <a:spcPct val="80000"/>
              </a:lnSpc>
              <a:buFont typeface="Wingdings" panose="05000000000000000000" pitchFamily="2" charset="2"/>
              <a:buNone/>
            </a:pPr>
            <a:r>
              <a:rPr lang="pt-BR" altLang="en-US" sz="2000" b="1" dirty="0">
                <a:latin typeface="Arial" panose="020B0604020202020204" pitchFamily="34" charset="0"/>
              </a:rPr>
              <a:t>	“Art. 1º -</a:t>
            </a:r>
            <a:r>
              <a:rPr lang="pt-BR" altLang="en-US" sz="2000" dirty="0">
                <a:latin typeface="Arial" panose="020B0604020202020204" pitchFamily="34" charset="0"/>
              </a:rPr>
              <a:t> </a:t>
            </a:r>
            <a:r>
              <a:rPr lang="pt-BR" altLang="en-US" sz="2000" b="1" u="sng" dirty="0">
                <a:latin typeface="Arial" panose="020B0604020202020204" pitchFamily="34" charset="0"/>
              </a:rPr>
              <a:t>Considera-se remuneração paga ou creditada</a:t>
            </a:r>
            <a:r>
              <a:rPr lang="pt-BR" altLang="en-US" sz="2000" dirty="0">
                <a:latin typeface="Arial" panose="020B0604020202020204" pitchFamily="34" charset="0"/>
              </a:rPr>
              <a:t> ao condutor autônomo de veículo rodoviário, ou ao auxiliar de condutor autônomo de veículo rodoviário, em automóvel cedido em regime de colaboração, nos termos da Lei n. 6.094, de 30 de agosto de 1974, de que tratam, respectivamente os incisos I e II do § 15 do art. 9º do Regulamento da Previdência Social, aprovado pelo Decreto n. 3.048, de 6 de maio de 1999, pelo frete, carreto ou transporte de passageiros, </a:t>
            </a:r>
            <a:r>
              <a:rPr lang="pt-BR" altLang="en-US" sz="2000" b="1" u="sng" dirty="0">
                <a:latin typeface="Arial" panose="020B0604020202020204" pitchFamily="34" charset="0"/>
              </a:rPr>
              <a:t>vinte por cento do rendimento bruto</a:t>
            </a:r>
            <a:r>
              <a:rPr lang="pt-BR" altLang="en-US" sz="2000" b="1" dirty="0">
                <a:latin typeface="Arial" panose="020B0604020202020204" pitchFamily="34" charset="0"/>
              </a:rPr>
              <a:t>.”</a:t>
            </a:r>
            <a:r>
              <a:rPr lang="pt-BR" altLang="en-US" sz="2000" dirty="0">
                <a:latin typeface="Arial" panose="020B0604020202020204" pitchFamily="34" charset="0"/>
              </a:rPr>
              <a:t> </a:t>
            </a:r>
          </a:p>
          <a:p>
            <a:pPr algn="just" eaLnBrk="1" hangingPunct="1">
              <a:lnSpc>
                <a:spcPct val="80000"/>
              </a:lnSpc>
              <a:buFont typeface="Wingdings" panose="05000000000000000000" pitchFamily="2" charset="2"/>
              <a:buNone/>
            </a:pPr>
            <a:endParaRPr lang="pt-BR" altLang="en-US" sz="2000" dirty="0">
              <a:latin typeface="Arial" panose="020B0604020202020204" pitchFamily="34" charset="0"/>
            </a:endParaRPr>
          </a:p>
          <a:p>
            <a:pPr algn="just" eaLnBrk="1" hangingPunct="1">
              <a:lnSpc>
                <a:spcPct val="80000"/>
              </a:lnSpc>
              <a:buFont typeface="Wingdings" panose="05000000000000000000" pitchFamily="2" charset="2"/>
              <a:buNone/>
            </a:pPr>
            <a:r>
              <a:rPr lang="pt-BR" altLang="en-US" sz="2000" dirty="0">
                <a:latin typeface="Arial" panose="020B0604020202020204" pitchFamily="34" charset="0"/>
              </a:rPr>
              <a:t> </a:t>
            </a:r>
            <a:r>
              <a:rPr lang="pt-BR" altLang="en-US" sz="2000" b="1" dirty="0">
                <a:latin typeface="Arial" panose="020B0604020202020204" pitchFamily="34" charset="0"/>
              </a:rPr>
              <a:t>Obs.: </a:t>
            </a:r>
            <a:r>
              <a:rPr lang="pt-BR" altLang="en-US" sz="2000" dirty="0">
                <a:latin typeface="Arial" panose="020B0604020202020204" pitchFamily="34" charset="0"/>
              </a:rPr>
              <a:t>Recolhimento para SEST/SENAT (2,5%) – IN 971/2009 , art. 79, § 5º </a:t>
            </a:r>
          </a:p>
          <a:p>
            <a:pPr algn="just" eaLnBrk="1" hangingPunct="1">
              <a:lnSpc>
                <a:spcPct val="80000"/>
              </a:lnSpc>
            </a:pPr>
            <a:endParaRPr lang="pt-BR" altLang="en-US" sz="2000" dirty="0">
              <a:latin typeface="Arial" panose="020B0604020202020204" pitchFamily="34" charset="0"/>
            </a:endParaRPr>
          </a:p>
        </p:txBody>
      </p:sp>
      <p:sp>
        <p:nvSpPr>
          <p:cNvPr id="4608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8A00196-135D-46D7-AECD-3ECD11304264}" type="slidenum">
              <a:rPr lang="pt-BR" altLang="pt-BR">
                <a:solidFill>
                  <a:srgbClr val="9B9A98"/>
                </a:solidFill>
              </a:rPr>
              <a:pPr eaLnBrk="1" hangingPunct="1"/>
              <a:t>136</a:t>
            </a:fld>
            <a:endParaRPr lang="pt-BR" altLang="pt-BR">
              <a:solidFill>
                <a:srgbClr val="9B9A98"/>
              </a:solidFill>
            </a:endParaRPr>
          </a:p>
        </p:txBody>
      </p:sp>
      <p:pic>
        <p:nvPicPr>
          <p:cNvPr id="46084" name="Picture 7" descr="IN00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9825" y="404814"/>
            <a:ext cx="16192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927700"/>
      </p:ext>
    </p:extLst>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IN00561_"/>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9382126" y="357188"/>
            <a:ext cx="917575" cy="1143000"/>
          </a:xfrm>
          <a:noFill/>
        </p:spPr>
      </p:pic>
      <p:sp>
        <p:nvSpPr>
          <p:cNvPr id="47107" name="Rectangle 3"/>
          <p:cNvSpPr>
            <a:spLocks noGrp="1" noChangeArrowheads="1"/>
          </p:cNvSpPr>
          <p:nvPr>
            <p:ph idx="1"/>
          </p:nvPr>
        </p:nvSpPr>
        <p:spPr>
          <a:xfrm>
            <a:off x="900545" y="428625"/>
            <a:ext cx="10293927" cy="5918200"/>
          </a:xfrm>
        </p:spPr>
        <p:txBody>
          <a:bodyPr>
            <a:normAutofit fontScale="92500" lnSpcReduction="10000"/>
          </a:bodyPr>
          <a:lstStyle/>
          <a:p>
            <a:pPr eaLnBrk="1" hangingPunct="1">
              <a:lnSpc>
                <a:spcPct val="90000"/>
              </a:lnSpc>
              <a:buFont typeface="Wingdings" panose="05000000000000000000" pitchFamily="2" charset="2"/>
              <a:buNone/>
            </a:pPr>
            <a:r>
              <a:rPr lang="pt-BR" altLang="en-US" b="1" dirty="0">
                <a:latin typeface="Arial" panose="020B0604020202020204" pitchFamily="34" charset="0"/>
              </a:rPr>
              <a:t>			</a:t>
            </a:r>
            <a:r>
              <a:rPr lang="pt-BR" altLang="en-US" b="1" dirty="0">
                <a:latin typeface="Times New Roman" panose="02020603050405020304" pitchFamily="18" charset="0"/>
                <a:cs typeface="Times New Roman" panose="02020603050405020304" pitchFamily="18" charset="0"/>
              </a:rPr>
              <a:t>Autônomo Transportes </a:t>
            </a:r>
          </a:p>
          <a:p>
            <a:pPr eaLnBrk="1" hangingPunct="1">
              <a:lnSpc>
                <a:spcPct val="90000"/>
              </a:lnSpc>
              <a:buFont typeface="Wingdings" panose="05000000000000000000" pitchFamily="2" charset="2"/>
              <a:buNone/>
            </a:pPr>
            <a:r>
              <a:rPr lang="pt-BR" altLang="en-US" b="1" dirty="0">
                <a:latin typeface="Times New Roman" panose="02020603050405020304" pitchFamily="18" charset="0"/>
                <a:cs typeface="Times New Roman" panose="02020603050405020304" pitchFamily="18" charset="0"/>
              </a:rPr>
              <a:t>Exemplo 1:</a:t>
            </a:r>
          </a:p>
          <a:p>
            <a:pPr eaLnBrk="1" hangingPunct="1">
              <a:lnSpc>
                <a:spcPct val="90000"/>
              </a:lnSpc>
            </a:pPr>
            <a:r>
              <a:rPr lang="pt-BR" altLang="en-US" sz="2400" dirty="0">
                <a:latin typeface="Times New Roman" panose="02020603050405020304" pitchFamily="18" charset="0"/>
                <a:cs typeface="Times New Roman" panose="02020603050405020304" pitchFamily="18" charset="0"/>
              </a:rPr>
              <a:t>RPA Transporte = R$ 5.000,00</a:t>
            </a:r>
          </a:p>
          <a:p>
            <a:pPr eaLnBrk="1" hangingPunct="1">
              <a:lnSpc>
                <a:spcPct val="90000"/>
              </a:lnSpc>
            </a:pPr>
            <a:r>
              <a:rPr lang="pt-BR" altLang="en-US" sz="2400" dirty="0">
                <a:latin typeface="Times New Roman" panose="02020603050405020304" pitchFamily="18" charset="0"/>
                <a:cs typeface="Times New Roman" panose="02020603050405020304" pitchFamily="18" charset="0"/>
              </a:rPr>
              <a:t>Salário-de-Contribuição (R$ 5.000,00 x 20%) = R$ 1.000,00</a:t>
            </a:r>
          </a:p>
          <a:p>
            <a:pPr eaLnBrk="1" hangingPunct="1">
              <a:lnSpc>
                <a:spcPct val="90000"/>
              </a:lnSpc>
            </a:pPr>
            <a:r>
              <a:rPr lang="pt-BR" altLang="en-US" sz="2400" dirty="0">
                <a:latin typeface="Times New Roman" panose="02020603050405020304" pitchFamily="18" charset="0"/>
                <a:cs typeface="Times New Roman" panose="02020603050405020304" pitchFamily="18" charset="0"/>
              </a:rPr>
              <a:t>INSS Empresa (R$ 1.000,00 x 20%) = R$ 200,00</a:t>
            </a:r>
          </a:p>
          <a:p>
            <a:pPr eaLnBrk="1" hangingPunct="1">
              <a:lnSpc>
                <a:spcPct val="90000"/>
              </a:lnSpc>
            </a:pPr>
            <a:r>
              <a:rPr lang="pt-BR" altLang="en-US" sz="2400" b="1" dirty="0">
                <a:solidFill>
                  <a:srgbClr val="002060"/>
                </a:solidFill>
                <a:latin typeface="Times New Roman" panose="02020603050405020304" pitchFamily="18" charset="0"/>
                <a:cs typeface="Times New Roman" panose="02020603050405020304" pitchFamily="18" charset="0"/>
              </a:rPr>
              <a:t>INSS Contribuinte Individual (R$ 1.000,00 x 11%) = R$ 110,00</a:t>
            </a:r>
          </a:p>
          <a:p>
            <a:pPr eaLnBrk="1" hangingPunct="1">
              <a:lnSpc>
                <a:spcPct val="90000"/>
              </a:lnSpc>
            </a:pPr>
            <a:r>
              <a:rPr lang="pt-BR" altLang="en-US" sz="2400" b="1" dirty="0">
                <a:solidFill>
                  <a:srgbClr val="002060"/>
                </a:solidFill>
                <a:latin typeface="Times New Roman" panose="02020603050405020304" pitchFamily="18" charset="0"/>
                <a:cs typeface="Times New Roman" panose="02020603050405020304" pitchFamily="18" charset="0"/>
              </a:rPr>
              <a:t>SEST e SENAT (R$ 1.000,00 x 2,5%) = R$ 25,00</a:t>
            </a:r>
          </a:p>
          <a:p>
            <a:pPr eaLnBrk="1" hangingPunct="1">
              <a:lnSpc>
                <a:spcPct val="90000"/>
              </a:lnSpc>
              <a:buFont typeface="Wingdings" panose="05000000000000000000" pitchFamily="2" charset="2"/>
              <a:buNone/>
            </a:pPr>
            <a:endParaRPr lang="pt-BR" altLang="en-US" sz="2000"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en-US" b="1" dirty="0">
                <a:latin typeface="Times New Roman" panose="02020603050405020304" pitchFamily="18" charset="0"/>
                <a:cs typeface="Times New Roman" panose="02020603050405020304" pitchFamily="18" charset="0"/>
              </a:rPr>
              <a:t>Exemplo 2:</a:t>
            </a:r>
          </a:p>
          <a:p>
            <a:r>
              <a:rPr lang="pt-BR" altLang="en-US" sz="2400" dirty="0">
                <a:latin typeface="Times New Roman" panose="02020603050405020304" pitchFamily="18" charset="0"/>
                <a:cs typeface="Times New Roman" panose="02020603050405020304" pitchFamily="18" charset="0"/>
              </a:rPr>
              <a:t>RPA Transporte = R$ 100.000,00</a:t>
            </a:r>
          </a:p>
          <a:p>
            <a:r>
              <a:rPr lang="pt-BR" altLang="en-US" sz="2400" dirty="0">
                <a:latin typeface="Times New Roman" panose="02020603050405020304" pitchFamily="18" charset="0"/>
                <a:cs typeface="Times New Roman" panose="02020603050405020304" pitchFamily="18" charset="0"/>
              </a:rPr>
              <a:t>Salário-de-Contribuição (R$ 20.000,00 x 20%) = R$ 4.000,00</a:t>
            </a:r>
          </a:p>
          <a:p>
            <a:r>
              <a:rPr lang="pt-BR" altLang="en-US" sz="2400" dirty="0">
                <a:latin typeface="Times New Roman" panose="02020603050405020304" pitchFamily="18" charset="0"/>
                <a:cs typeface="Times New Roman" panose="02020603050405020304" pitchFamily="18" charset="0"/>
              </a:rPr>
              <a:t>INSS Empresa (R$ 4.000,00 x 20%) = R$ 800,00</a:t>
            </a:r>
          </a:p>
          <a:p>
            <a:r>
              <a:rPr lang="pt-BR" altLang="en-US" sz="2400" b="1" dirty="0">
                <a:solidFill>
                  <a:srgbClr val="002060"/>
                </a:solidFill>
                <a:latin typeface="Times New Roman" panose="02020603050405020304" pitchFamily="18" charset="0"/>
                <a:cs typeface="Times New Roman" panose="02020603050405020304" pitchFamily="18" charset="0"/>
              </a:rPr>
              <a:t>INSS Contribuinte Individual (R$ 4.000,00 x 11%) = R$ 440,00</a:t>
            </a:r>
          </a:p>
          <a:p>
            <a:r>
              <a:rPr lang="pt-BR" altLang="en-US" sz="2400" b="1" dirty="0">
                <a:solidFill>
                  <a:srgbClr val="002060"/>
                </a:solidFill>
                <a:latin typeface="Times New Roman" panose="02020603050405020304" pitchFamily="18" charset="0"/>
                <a:cs typeface="Times New Roman" panose="02020603050405020304" pitchFamily="18" charset="0"/>
              </a:rPr>
              <a:t>SEST e SENAT (R$ 4.000,00 x 2,5%) = R$ 1.000,00</a:t>
            </a:r>
          </a:p>
          <a:p>
            <a:pPr eaLnBrk="1" hangingPunct="1">
              <a:lnSpc>
                <a:spcPct val="90000"/>
              </a:lnSpc>
              <a:buFont typeface="Wingdings" panose="05000000000000000000" pitchFamily="2" charset="2"/>
              <a:buNone/>
            </a:pPr>
            <a:endParaRPr lang="pt-BR" altLang="en-US" b="1" dirty="0">
              <a:latin typeface="Arial" panose="020B0604020202020204" pitchFamily="34" charset="0"/>
            </a:endParaRPr>
          </a:p>
        </p:txBody>
      </p:sp>
      <p:sp>
        <p:nvSpPr>
          <p:cNvPr id="47109"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ABB104A-D6E1-44A6-BEB2-FFE9411E0E74}" type="slidenum">
              <a:rPr lang="pt-BR" altLang="pt-BR">
                <a:solidFill>
                  <a:srgbClr val="9B9A98"/>
                </a:solidFill>
              </a:rPr>
              <a:pPr eaLnBrk="1" hangingPunct="1"/>
              <a:t>137</a:t>
            </a:fld>
            <a:endParaRPr lang="pt-BR" altLang="pt-BR">
              <a:solidFill>
                <a:srgbClr val="9B9A98"/>
              </a:solidFill>
            </a:endParaRPr>
          </a:p>
        </p:txBody>
      </p:sp>
    </p:spTree>
    <p:extLst>
      <p:ext uri="{BB962C8B-B14F-4D97-AF65-F5344CB8AC3E}">
        <p14:creationId xmlns:p14="http://schemas.microsoft.com/office/powerpoint/2010/main" val="1670681280"/>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1274618" y="482602"/>
            <a:ext cx="9642764" cy="947737"/>
          </a:xfr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p>
            <a:pPr algn="ctr" eaLnBrk="1" hangingPunct="1"/>
            <a:r>
              <a:rPr lang="pt-BR" altLang="en-US" sz="3800" dirty="0">
                <a:solidFill>
                  <a:schemeClr val="bg1"/>
                </a:solidFill>
                <a:latin typeface="Franklin Gothic Book" panose="020B0503020102020204" pitchFamily="34" charset="0"/>
              </a:rPr>
              <a:t>Transporte Autônomo</a:t>
            </a:r>
          </a:p>
        </p:txBody>
      </p:sp>
      <p:sp>
        <p:nvSpPr>
          <p:cNvPr id="48133" name="Rectangle 3"/>
          <p:cNvSpPr>
            <a:spLocks noGrp="1" noChangeArrowheads="1"/>
          </p:cNvSpPr>
          <p:nvPr>
            <p:ph type="body" idx="1"/>
          </p:nvPr>
        </p:nvSpPr>
        <p:spPr>
          <a:xfrm>
            <a:off x="1274618" y="1840707"/>
            <a:ext cx="9642764" cy="3889375"/>
          </a:xfrm>
          <a:ln>
            <a:solidFill>
              <a:schemeClr val="accent1"/>
            </a:solidFill>
            <a:miter lim="800000"/>
            <a:headEnd/>
            <a:tailEnd/>
          </a:ln>
          <a:effectLst/>
          <a:scene3d>
            <a:camera prst="orthographicFront">
              <a:rot lat="0" lon="0" rev="0"/>
            </a:camera>
            <a:lightRig rig="contrasting" dir="t">
              <a:rot lat="0" lon="0" rev="7800000"/>
            </a:lightRig>
          </a:scene3d>
          <a:sp3d>
            <a:bevelT w="139700" h="139700"/>
          </a:sp3d>
        </p:spPr>
        <p:txBody>
          <a:bodyPr/>
          <a:lstStyle/>
          <a:p>
            <a:pPr eaLnBrk="1" hangingPunct="1">
              <a:lnSpc>
                <a:spcPct val="80000"/>
              </a:lnSpc>
            </a:pPr>
            <a:endParaRPr lang="pt-BR" altLang="en-US" sz="2100" b="1" dirty="0">
              <a:latin typeface="Arial" panose="020B0604020202020204" pitchFamily="34" charset="0"/>
            </a:endParaRPr>
          </a:p>
          <a:p>
            <a:pPr eaLnBrk="1" hangingPunct="1">
              <a:lnSpc>
                <a:spcPct val="80000"/>
              </a:lnSpc>
            </a:pPr>
            <a:endParaRPr lang="pt-BR" altLang="en-US" sz="2100" b="1" dirty="0">
              <a:latin typeface="Arial" panose="020B0604020202020204" pitchFamily="34" charset="0"/>
            </a:endParaRPr>
          </a:p>
          <a:p>
            <a:pPr eaLnBrk="1" hangingPunct="1">
              <a:lnSpc>
                <a:spcPct val="80000"/>
              </a:lnSpc>
            </a:pPr>
            <a:r>
              <a:rPr lang="pt-BR" altLang="en-US" b="1" dirty="0">
                <a:solidFill>
                  <a:srgbClr val="002060"/>
                </a:solidFill>
                <a:latin typeface="Arial" panose="020B0604020202020204" pitchFamily="34" charset="0"/>
              </a:rPr>
              <a:t>SEST = Serviço Social do Transporte  - 1,5%</a:t>
            </a:r>
          </a:p>
          <a:p>
            <a:pPr eaLnBrk="1" hangingPunct="1">
              <a:lnSpc>
                <a:spcPct val="80000"/>
              </a:lnSpc>
            </a:pPr>
            <a:endParaRPr lang="pt-BR" altLang="en-US" b="1" dirty="0">
              <a:solidFill>
                <a:srgbClr val="002060"/>
              </a:solidFill>
              <a:latin typeface="Arial" panose="020B0604020202020204" pitchFamily="34" charset="0"/>
            </a:endParaRPr>
          </a:p>
          <a:p>
            <a:pPr eaLnBrk="1" hangingPunct="1">
              <a:lnSpc>
                <a:spcPct val="80000"/>
              </a:lnSpc>
            </a:pPr>
            <a:r>
              <a:rPr lang="pt-BR" altLang="en-US" b="1" dirty="0">
                <a:solidFill>
                  <a:srgbClr val="002060"/>
                </a:solidFill>
                <a:latin typeface="Arial" panose="020B0604020202020204" pitchFamily="34" charset="0"/>
              </a:rPr>
              <a:t>SENAT = Serviço Nacional de Aprendizagem do Transporte  -1,0%</a:t>
            </a:r>
          </a:p>
          <a:p>
            <a:pPr eaLnBrk="1" hangingPunct="1">
              <a:lnSpc>
                <a:spcPct val="80000"/>
              </a:lnSpc>
            </a:pPr>
            <a:endParaRPr lang="pt-BR" altLang="en-US" sz="2100" b="1" dirty="0">
              <a:solidFill>
                <a:srgbClr val="002060"/>
              </a:solidFill>
              <a:latin typeface="Arial" panose="020B0604020202020204" pitchFamily="34" charset="0"/>
            </a:endParaRPr>
          </a:p>
          <a:p>
            <a:pPr eaLnBrk="1" hangingPunct="1">
              <a:lnSpc>
                <a:spcPct val="80000"/>
              </a:lnSpc>
            </a:pPr>
            <a:r>
              <a:rPr lang="pt-BR" altLang="en-US" sz="2100" b="1" dirty="0">
                <a:solidFill>
                  <a:srgbClr val="002060"/>
                </a:solidFill>
                <a:latin typeface="Arial" panose="020B0604020202020204" pitchFamily="34" charset="0"/>
              </a:rPr>
              <a:t>Descontado do Transportador Autônomo e recolhido junto com as demais contribuições </a:t>
            </a:r>
          </a:p>
          <a:p>
            <a:pPr eaLnBrk="1" hangingPunct="1">
              <a:lnSpc>
                <a:spcPct val="80000"/>
              </a:lnSpc>
            </a:pPr>
            <a:endParaRPr lang="pt-BR" altLang="en-US" sz="2100" dirty="0">
              <a:latin typeface="Arial" panose="020B0604020202020204" pitchFamily="34" charset="0"/>
            </a:endParaRPr>
          </a:p>
        </p:txBody>
      </p:sp>
      <p:sp>
        <p:nvSpPr>
          <p:cNvPr id="4813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F94EA23-4E08-4FA8-9155-F3681901C682}" type="slidenum">
              <a:rPr lang="pt-BR" altLang="pt-BR">
                <a:solidFill>
                  <a:srgbClr val="9B9A98"/>
                </a:solidFill>
              </a:rPr>
              <a:pPr eaLnBrk="1" hangingPunct="1"/>
              <a:t>138</a:t>
            </a:fld>
            <a:endParaRPr lang="pt-BR" altLang="pt-BR">
              <a:solidFill>
                <a:srgbClr val="9B9A98"/>
              </a:solidFill>
            </a:endParaRPr>
          </a:p>
        </p:txBody>
      </p:sp>
      <p:sp>
        <p:nvSpPr>
          <p:cNvPr id="4813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62DFA79-0040-44C5-9F91-8A04FA40D3B2}" type="slidenum">
              <a:rPr lang="pt-BR" altLang="en-US" sz="1400">
                <a:latin typeface="Times New Roman" panose="02020603050405020304" pitchFamily="18" charset="0"/>
              </a:rPr>
              <a:pPr algn="r" eaLnBrk="1" hangingPunct="1">
                <a:spcBef>
                  <a:spcPct val="0"/>
                </a:spcBef>
                <a:buClrTx/>
                <a:buSzTx/>
                <a:buFontTx/>
                <a:buNone/>
              </a:pPr>
              <a:t>138</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792589959"/>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3"/>
          <p:cNvSpPr>
            <a:spLocks noGrp="1"/>
          </p:cNvSpPr>
          <p:nvPr>
            <p:ph type="title"/>
          </p:nvPr>
        </p:nvSpPr>
        <p:spPr>
          <a:xfrm>
            <a:off x="900546" y="260349"/>
            <a:ext cx="10266218" cy="1109665"/>
          </a:xfrm>
          <a:solidFill>
            <a:schemeClr val="tx2">
              <a:lumMod val="50000"/>
            </a:schemeClr>
          </a:solidFill>
        </p:spPr>
        <p:txBody>
          <a:bodyPr>
            <a:normAutofit/>
          </a:bodyPr>
          <a:lstStyle/>
          <a:p>
            <a:pPr algn="ctr" eaLnBrk="1" hangingPunct="1"/>
            <a:r>
              <a:rPr lang="pt-BR" altLang="en-US" sz="3600" b="1" dirty="0">
                <a:solidFill>
                  <a:schemeClr val="bg1"/>
                </a:solidFill>
                <a:latin typeface="Cambria" panose="02040503050406030204" pitchFamily="18" charset="0"/>
              </a:rPr>
              <a:t>e.Social </a:t>
            </a:r>
            <a:br>
              <a:rPr lang="pt-BR" altLang="en-US" sz="3600" b="1" dirty="0">
                <a:solidFill>
                  <a:schemeClr val="bg1"/>
                </a:solidFill>
                <a:latin typeface="Cambria" panose="02040503050406030204" pitchFamily="18" charset="0"/>
              </a:rPr>
            </a:br>
            <a:r>
              <a:rPr lang="pt-BR" altLang="en-US" sz="3600" b="1" dirty="0">
                <a:solidFill>
                  <a:schemeClr val="bg1"/>
                </a:solidFill>
                <a:latin typeface="Cambria" panose="02040503050406030204" pitchFamily="18" charset="0"/>
              </a:rPr>
              <a:t>S-1200 </a:t>
            </a:r>
            <a:r>
              <a:rPr lang="pt-BR" altLang="en-US" sz="3200" b="1" dirty="0">
                <a:solidFill>
                  <a:schemeClr val="bg1"/>
                </a:solidFill>
                <a:latin typeface="+mn-lt"/>
              </a:rPr>
              <a:t>– Remuneração do Trabalhador</a:t>
            </a:r>
            <a:endParaRPr lang="pt-BR" altLang="en-US" sz="3200" dirty="0">
              <a:solidFill>
                <a:schemeClr val="bg1"/>
              </a:solidFill>
              <a:latin typeface="+mn-lt"/>
            </a:endParaRPr>
          </a:p>
        </p:txBody>
      </p:sp>
      <p:sp>
        <p:nvSpPr>
          <p:cNvPr id="5" name="Espaço Reservado para Conteúdo 4"/>
          <p:cNvSpPr>
            <a:spLocks noGrp="1"/>
          </p:cNvSpPr>
          <p:nvPr>
            <p:ph idx="1"/>
          </p:nvPr>
        </p:nvSpPr>
        <p:spPr>
          <a:xfrm>
            <a:off x="900545" y="1600201"/>
            <a:ext cx="10266219" cy="4525963"/>
          </a:xfrm>
          <a:ln>
            <a:solidFill>
              <a:srgbClr val="0070C0"/>
            </a:solidFill>
          </a:ln>
        </p:spPr>
        <p:txBody>
          <a:bodyPr rtlCol="0">
            <a:normAutofit/>
          </a:bodyPr>
          <a:lstStyle/>
          <a:p>
            <a:pPr algn="just">
              <a:defRPr/>
            </a:pPr>
            <a:r>
              <a:rPr lang="pt-BR" dirty="0">
                <a:latin typeface="Times New Roman" panose="02020603050405020304" pitchFamily="18" charset="0"/>
                <a:cs typeface="Times New Roman" panose="02020603050405020304" pitchFamily="18" charset="0"/>
              </a:rPr>
              <a:t>Evento utilizado para prestar informações da remuneração de cada trabalhador no mês de referência, utilizado tanto para os segurados empregados, quanto para contribuintes individuais, avulsos, etc.</a:t>
            </a:r>
          </a:p>
          <a:p>
            <a:pPr algn="just">
              <a:defRPr/>
            </a:pPr>
            <a:r>
              <a:rPr lang="pt-BR" dirty="0">
                <a:latin typeface="Times New Roman" panose="02020603050405020304" pitchFamily="18" charset="0"/>
                <a:cs typeface="Times New Roman" panose="02020603050405020304" pitchFamily="18" charset="0"/>
              </a:rPr>
              <a:t>Para recepção deste evento é necessária a existência de evento prévio de "Abertura" (ou de retificação) para o período ao qual se refere a remuneração.</a:t>
            </a:r>
          </a:p>
          <a:p>
            <a:pPr algn="just">
              <a:defRPr/>
            </a:pPr>
            <a:r>
              <a:rPr lang="pt-BR" dirty="0">
                <a:latin typeface="Times New Roman" panose="02020603050405020304" pitchFamily="18" charset="0"/>
                <a:cs typeface="Times New Roman" panose="02020603050405020304" pitchFamily="18" charset="0"/>
              </a:rPr>
              <a:t>As informações contidas no evento ficarão pendentes, e somente terão validade após o envio do evento "</a:t>
            </a:r>
            <a:r>
              <a:rPr lang="pt-BR" dirty="0" err="1">
                <a:latin typeface="Times New Roman" panose="02020603050405020304" pitchFamily="18" charset="0"/>
                <a:cs typeface="Times New Roman" panose="02020603050405020304" pitchFamily="18" charset="0"/>
              </a:rPr>
              <a:t>eSocial</a:t>
            </a:r>
            <a:r>
              <a:rPr lang="pt-BR" dirty="0">
                <a:latin typeface="Times New Roman" panose="02020603050405020304" pitchFamily="18" charset="0"/>
                <a:cs typeface="Times New Roman" panose="02020603050405020304" pitchFamily="18" charset="0"/>
              </a:rPr>
              <a:t> Mensal - Encerramento".</a:t>
            </a:r>
          </a:p>
          <a:p>
            <a:pPr algn="just">
              <a:defRPr/>
            </a:pPr>
            <a:endParaRPr lang="pt-BR" dirty="0">
              <a:latin typeface="Times New Roman" panose="02020603050405020304" pitchFamily="18" charset="0"/>
              <a:cs typeface="Times New Roman" panose="02020603050405020304" pitchFamily="18" charset="0"/>
            </a:endParaRPr>
          </a:p>
        </p:txBody>
      </p:sp>
      <p:sp>
        <p:nvSpPr>
          <p:cNvPr id="4096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28108DF-D965-4804-9A65-628FD2708D54}" type="slidenum">
              <a:rPr lang="pt-BR" altLang="pt-BR">
                <a:solidFill>
                  <a:srgbClr val="9B9A98"/>
                </a:solidFill>
              </a:rPr>
              <a:pPr eaLnBrk="1" hangingPunct="1"/>
              <a:t>139</a:t>
            </a:fld>
            <a:endParaRPr lang="pt-BR" altLang="pt-BR">
              <a:solidFill>
                <a:srgbClr val="9B9A98"/>
              </a:solidFill>
            </a:endParaRPr>
          </a:p>
        </p:txBody>
      </p:sp>
    </p:spTree>
    <p:extLst>
      <p:ext uri="{BB962C8B-B14F-4D97-AF65-F5344CB8AC3E}">
        <p14:creationId xmlns:p14="http://schemas.microsoft.com/office/powerpoint/2010/main" val="33931572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5B4F30-178C-4748-A094-F1E79F699352}"/>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D9933A38-A3A5-4AA1-B80C-219F18DEDAB5}"/>
              </a:ext>
            </a:extLst>
          </p:cNvPr>
          <p:cNvSpPr>
            <a:spLocks noGrp="1"/>
          </p:cNvSpPr>
          <p:nvPr>
            <p:ph type="sldNum" sz="quarter" idx="12"/>
          </p:nvPr>
        </p:nvSpPr>
        <p:spPr/>
        <p:txBody>
          <a:bodyPr/>
          <a:lstStyle/>
          <a:p>
            <a:fld id="{DF25A8D9-0F96-4EA7-B12F-FB0D539BE725}" type="slidenum">
              <a:rPr lang="pt-BR" smtClean="0"/>
              <a:t>14</a:t>
            </a:fld>
            <a:endParaRPr lang="pt-BR"/>
          </a:p>
        </p:txBody>
      </p:sp>
      <p:graphicFrame>
        <p:nvGraphicFramePr>
          <p:cNvPr id="5" name="Table 4">
            <a:extLst>
              <a:ext uri="{FF2B5EF4-FFF2-40B4-BE49-F238E27FC236}">
                <a16:creationId xmlns:a16="http://schemas.microsoft.com/office/drawing/2014/main" id="{ED9A652C-2D3F-4EA4-B9E1-D20A5C43A347}"/>
              </a:ext>
            </a:extLst>
          </p:cNvPr>
          <p:cNvGraphicFramePr>
            <a:graphicFrameLocks noGrp="1"/>
          </p:cNvGraphicFramePr>
          <p:nvPr>
            <p:extLst>
              <p:ext uri="{D42A27DB-BD31-4B8C-83A1-F6EECF244321}">
                <p14:modId xmlns:p14="http://schemas.microsoft.com/office/powerpoint/2010/main" val="4049690313"/>
              </p:ext>
            </p:extLst>
          </p:nvPr>
        </p:nvGraphicFramePr>
        <p:xfrm>
          <a:off x="792480" y="772160"/>
          <a:ext cx="10728960" cy="546608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0728960">
                  <a:extLst>
                    <a:ext uri="{9D8B030D-6E8A-4147-A177-3AD203B41FA5}">
                      <a16:colId xmlns:a16="http://schemas.microsoft.com/office/drawing/2014/main" val="3852679103"/>
                    </a:ext>
                  </a:extLst>
                </a:gridCol>
              </a:tblGrid>
              <a:tr h="518669">
                <a:tc>
                  <a:txBody>
                    <a:bodyPr/>
                    <a:lstStyle/>
                    <a:p>
                      <a:pPr algn="l" fontAlgn="b"/>
                      <a:r>
                        <a:rPr lang="pt-BR" sz="2400" u="none" strike="noStrike" dirty="0">
                          <a:effectLst/>
                          <a:latin typeface="+mn-lt"/>
                        </a:rPr>
                        <a:t>Tabela 01 - Categorias de Trabalhadores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393909282"/>
                  </a:ext>
                </a:extLst>
              </a:tr>
              <a:tr h="798059">
                <a:tc>
                  <a:txBody>
                    <a:bodyPr/>
                    <a:lstStyle/>
                    <a:p>
                      <a:pPr algn="l" fontAlgn="b"/>
                      <a:r>
                        <a:rPr lang="pt-BR" sz="2400" u="none" strike="noStrike" dirty="0">
                          <a:effectLst/>
                          <a:latin typeface="+mn-lt"/>
                        </a:rPr>
                        <a:t>Tabela 02 - Financiamento da Aposentadoria Especial e Redução do Tempo de Contribuição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155827685"/>
                  </a:ext>
                </a:extLst>
              </a:tr>
              <a:tr h="518669">
                <a:tc>
                  <a:txBody>
                    <a:bodyPr/>
                    <a:lstStyle/>
                    <a:p>
                      <a:pPr algn="l" fontAlgn="b"/>
                      <a:r>
                        <a:rPr lang="pt-BR" sz="2400" u="none" strike="noStrike" dirty="0">
                          <a:effectLst/>
                          <a:latin typeface="+mn-lt"/>
                        </a:rPr>
                        <a:t>Tabela 03 - Natureza das Rubricas da Folha de Pagamento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823743270"/>
                  </a:ext>
                </a:extLst>
              </a:tr>
              <a:tr h="518669">
                <a:tc>
                  <a:txBody>
                    <a:bodyPr/>
                    <a:lstStyle/>
                    <a:p>
                      <a:pPr algn="l" fontAlgn="b"/>
                      <a:r>
                        <a:rPr lang="pt-BR" sz="2400" u="none" strike="noStrike">
                          <a:effectLst/>
                          <a:latin typeface="+mn-lt"/>
                        </a:rPr>
                        <a:t>Tabela 04 - Códigos e Alíquotas de FPAS/Terceiros</a:t>
                      </a:r>
                      <a:endParaRPr lang="pt-BR" sz="24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3829491309"/>
                  </a:ext>
                </a:extLst>
              </a:tr>
              <a:tr h="518669">
                <a:tc>
                  <a:txBody>
                    <a:bodyPr/>
                    <a:lstStyle/>
                    <a:p>
                      <a:pPr algn="l" fontAlgn="b"/>
                      <a:r>
                        <a:rPr lang="pt-BR" sz="2400" u="none" strike="noStrike" dirty="0">
                          <a:effectLst/>
                          <a:latin typeface="+mn-lt"/>
                        </a:rPr>
                        <a:t>Tabela 05 - Tipos de Inscrição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171694780"/>
                  </a:ext>
                </a:extLst>
              </a:tr>
              <a:tr h="518669">
                <a:tc>
                  <a:txBody>
                    <a:bodyPr/>
                    <a:lstStyle/>
                    <a:p>
                      <a:pPr algn="l" fontAlgn="b"/>
                      <a:r>
                        <a:rPr lang="pt-BR" sz="2400" u="none" strike="noStrike" dirty="0">
                          <a:effectLst/>
                          <a:latin typeface="+mn-lt"/>
                        </a:rPr>
                        <a:t>Tabela 06 - Países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435173032"/>
                  </a:ext>
                </a:extLst>
              </a:tr>
              <a:tr h="518669">
                <a:tc>
                  <a:txBody>
                    <a:bodyPr/>
                    <a:lstStyle/>
                    <a:p>
                      <a:pPr algn="l" fontAlgn="b"/>
                      <a:r>
                        <a:rPr lang="pt-BR" sz="2400" u="none" strike="noStrike" dirty="0">
                          <a:effectLst/>
                          <a:latin typeface="+mn-lt"/>
                        </a:rPr>
                        <a:t>Tabela 07 - Tipos de Dependente</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417031694"/>
                  </a:ext>
                </a:extLst>
              </a:tr>
              <a:tr h="518669">
                <a:tc>
                  <a:txBody>
                    <a:bodyPr/>
                    <a:lstStyle/>
                    <a:p>
                      <a:pPr algn="l" fontAlgn="b"/>
                      <a:r>
                        <a:rPr lang="pt-BR" sz="2400" u="none" strike="noStrike" dirty="0">
                          <a:effectLst/>
                          <a:latin typeface="+mn-lt"/>
                        </a:rPr>
                        <a:t>Tabela 08 - Classificação Tributária</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459695036"/>
                  </a:ext>
                </a:extLst>
              </a:tr>
              <a:tr h="518669">
                <a:tc>
                  <a:txBody>
                    <a:bodyPr/>
                    <a:lstStyle/>
                    <a:p>
                      <a:pPr algn="l" fontAlgn="b"/>
                      <a:r>
                        <a:rPr lang="pt-BR" sz="2400" u="none" strike="noStrike" dirty="0">
                          <a:effectLst/>
                          <a:latin typeface="+mn-lt"/>
                        </a:rPr>
                        <a:t>Tabela 09 - Tipos de Arquivo do eSocial</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56627153"/>
                  </a:ext>
                </a:extLst>
              </a:tr>
              <a:tr h="518669">
                <a:tc>
                  <a:txBody>
                    <a:bodyPr/>
                    <a:lstStyle/>
                    <a:p>
                      <a:pPr algn="l" fontAlgn="b"/>
                      <a:r>
                        <a:rPr lang="pt-BR" sz="2400" u="none" strike="noStrike" dirty="0">
                          <a:effectLst/>
                          <a:latin typeface="+mn-lt"/>
                        </a:rPr>
                        <a:t>Tabela 10 - Tipos de Lotação Tributária</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386959706"/>
                  </a:ext>
                </a:extLst>
              </a:tr>
            </a:tbl>
          </a:graphicData>
        </a:graphic>
      </p:graphicFrame>
    </p:spTree>
    <p:extLst>
      <p:ext uri="{BB962C8B-B14F-4D97-AF65-F5344CB8AC3E}">
        <p14:creationId xmlns:p14="http://schemas.microsoft.com/office/powerpoint/2010/main" val="26772333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FD7BA4-4728-4FB3-8348-34CB8B58E515}"/>
              </a:ext>
            </a:extLst>
          </p:cNvPr>
          <p:cNvSpPr>
            <a:spLocks noGrp="1"/>
          </p:cNvSpPr>
          <p:nvPr>
            <p:ph type="ctrTitle"/>
          </p:nvPr>
        </p:nvSpPr>
        <p:spPr>
          <a:xfrm>
            <a:off x="1314824" y="735106"/>
            <a:ext cx="10053763" cy="2542350"/>
          </a:xfrm>
          <a:solidFill>
            <a:schemeClr val="bg1">
              <a:lumMod val="50000"/>
            </a:schemeClr>
          </a:solidFill>
        </p:spPr>
        <p:txBody>
          <a:bodyPr anchor="b">
            <a:normAutofit fontScale="90000"/>
          </a:bodyPr>
          <a:lstStyle/>
          <a:p>
            <a:br>
              <a:rPr lang="pt-BR" sz="4800" b="1" dirty="0">
                <a:solidFill>
                  <a:srgbClr val="FFFFFF"/>
                </a:solidFill>
                <a:latin typeface="Times New Roman" panose="02020603050405020304" pitchFamily="18" charset="0"/>
                <a:cs typeface="Times New Roman" panose="02020603050405020304" pitchFamily="18" charset="0"/>
              </a:rPr>
            </a:br>
            <a:r>
              <a:rPr lang="pt-BR" sz="4800" b="1" dirty="0">
                <a:solidFill>
                  <a:srgbClr val="FFFFFF"/>
                </a:solidFill>
                <a:latin typeface="Times New Roman" panose="02020603050405020304" pitchFamily="18" charset="0"/>
                <a:cs typeface="Times New Roman" panose="02020603050405020304" pitchFamily="18" charset="0"/>
              </a:rPr>
              <a:t>S1200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882D9C5D-9430-445F-90F6-125F2E2D8438}"/>
              </a:ext>
            </a:extLst>
          </p:cNvPr>
          <p:cNvSpPr>
            <a:spLocks noGrp="1"/>
          </p:cNvSpPr>
          <p:nvPr>
            <p:ph type="subTitle" idx="1"/>
          </p:nvPr>
        </p:nvSpPr>
        <p:spPr>
          <a:xfrm>
            <a:off x="1350682" y="4870824"/>
            <a:ext cx="10005951" cy="1458258"/>
          </a:xfrm>
        </p:spPr>
        <p:txBody>
          <a:bodyPr anchor="ctr">
            <a:normAutofit/>
          </a:bodyPr>
          <a:lstStyle/>
          <a:p>
            <a:r>
              <a:rPr lang="pt-BR" sz="4000" dirty="0">
                <a:solidFill>
                  <a:srgbClr val="002060"/>
                </a:solidFill>
                <a:latin typeface="Times New Roman" panose="02020603050405020304" pitchFamily="18" charset="0"/>
                <a:cs typeface="Times New Roman" panose="02020603050405020304" pitchFamily="18" charset="0"/>
              </a:rPr>
              <a:t>Remuneração de Trabalhador vinculado ao Regime Geral de Previd. Social</a:t>
            </a:r>
            <a:endParaRPr lang="pt-BR" dirty="0"/>
          </a:p>
        </p:txBody>
      </p:sp>
      <p:sp>
        <p:nvSpPr>
          <p:cNvPr id="4" name="Footer Placeholder 3">
            <a:extLst>
              <a:ext uri="{FF2B5EF4-FFF2-40B4-BE49-F238E27FC236}">
                <a16:creationId xmlns:a16="http://schemas.microsoft.com/office/drawing/2014/main" id="{71BB07EE-3D67-4D2C-B942-E8CBADB0A8DB}"/>
              </a:ext>
            </a:extLst>
          </p:cNvPr>
          <p:cNvSpPr>
            <a:spLocks noGrp="1"/>
          </p:cNvSpPr>
          <p:nvPr>
            <p:ph type="ftr" sz="quarter" idx="11"/>
          </p:nvPr>
        </p:nvSpPr>
        <p:spPr>
          <a:xfrm rot="5400000">
            <a:off x="-1828800" y="1984248"/>
            <a:ext cx="4114800" cy="365125"/>
          </a:xfrm>
        </p:spPr>
        <p:txBody>
          <a:bodyPr vert="horz" lIns="91440" tIns="45720" rIns="91440" bIns="45720" rtlCol="0">
            <a:normAutofit/>
          </a:bodyPr>
          <a:lstStyle/>
          <a:p>
            <a:pPr algn="l">
              <a:spcAft>
                <a:spcPts val="600"/>
              </a:spcAft>
            </a:pPr>
            <a:r>
              <a:rPr lang="en-US" sz="1100" kern="1200">
                <a:solidFill>
                  <a:srgbClr val="FFFFFF"/>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08502873-46F5-4756-836B-97F08C195D78}"/>
              </a:ext>
            </a:extLst>
          </p:cNvPr>
          <p:cNvSpPr>
            <a:spLocks noGrp="1"/>
          </p:cNvSpPr>
          <p:nvPr>
            <p:ph type="sldNum" sz="quarter" idx="12"/>
          </p:nvPr>
        </p:nvSpPr>
        <p:spPr>
          <a:xfrm>
            <a:off x="11704320" y="6446837"/>
            <a:ext cx="448056" cy="365125"/>
          </a:xfrm>
        </p:spPr>
        <p:txBody>
          <a:bodyPr vert="horz" lIns="91440" tIns="45720" rIns="91440" bIns="45720" rtlCol="0">
            <a:normAutofit/>
          </a:bodyPr>
          <a:lstStyle/>
          <a:p>
            <a:pPr>
              <a:spcAft>
                <a:spcPts val="600"/>
              </a:spcAft>
            </a:pPr>
            <a:fld id="{DF25A8D9-0F96-4EA7-B12F-FB0D539BE725}" type="slidenum">
              <a:rPr lang="en-US" sz="1100">
                <a:solidFill>
                  <a:schemeClr val="tx1">
                    <a:lumMod val="50000"/>
                    <a:lumOff val="50000"/>
                  </a:schemeClr>
                </a:solidFill>
              </a:rPr>
              <a:pPr>
                <a:spcAft>
                  <a:spcPts val="600"/>
                </a:spcAft>
              </a:pPr>
              <a:t>140</a:t>
            </a:fld>
            <a:endParaRPr lang="en-US" sz="1100">
              <a:solidFill>
                <a:schemeClr val="tx1">
                  <a:lumMod val="50000"/>
                  <a:lumOff val="50000"/>
                </a:schemeClr>
              </a:solidFill>
            </a:endParaRPr>
          </a:p>
        </p:txBody>
      </p:sp>
    </p:spTree>
    <p:extLst>
      <p:ext uri="{BB962C8B-B14F-4D97-AF65-F5344CB8AC3E}">
        <p14:creationId xmlns:p14="http://schemas.microsoft.com/office/powerpoint/2010/main" val="34426808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5586E6-03A7-443D-B485-813810FC9B2B}"/>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8AF6C348-6179-48B6-82E9-358F1EC8A680}"/>
              </a:ext>
            </a:extLst>
          </p:cNvPr>
          <p:cNvSpPr>
            <a:spLocks noGrp="1"/>
          </p:cNvSpPr>
          <p:nvPr>
            <p:ph type="sldNum" sz="quarter" idx="12"/>
          </p:nvPr>
        </p:nvSpPr>
        <p:spPr/>
        <p:txBody>
          <a:bodyPr/>
          <a:lstStyle/>
          <a:p>
            <a:fld id="{DF25A8D9-0F96-4EA7-B12F-FB0D539BE725}" type="slidenum">
              <a:rPr lang="pt-BR" smtClean="0"/>
              <a:t>141</a:t>
            </a:fld>
            <a:endParaRPr lang="pt-BR"/>
          </a:p>
        </p:txBody>
      </p:sp>
      <p:graphicFrame>
        <p:nvGraphicFramePr>
          <p:cNvPr id="6" name="Table 5">
            <a:extLst>
              <a:ext uri="{FF2B5EF4-FFF2-40B4-BE49-F238E27FC236}">
                <a16:creationId xmlns:a16="http://schemas.microsoft.com/office/drawing/2014/main" id="{D89CF01D-4981-495F-9052-2026A554C398}"/>
              </a:ext>
            </a:extLst>
          </p:cNvPr>
          <p:cNvGraphicFramePr>
            <a:graphicFrameLocks noGrp="1"/>
          </p:cNvGraphicFramePr>
          <p:nvPr/>
        </p:nvGraphicFramePr>
        <p:xfrm>
          <a:off x="386080" y="504825"/>
          <a:ext cx="5147946" cy="5851515"/>
        </p:xfrm>
        <a:graphic>
          <a:graphicData uri="http://schemas.openxmlformats.org/drawingml/2006/table">
            <a:tbl>
              <a:tblPr>
                <a:tableStyleId>{5C22544A-7EE6-4342-B048-85BDC9FD1C3A}</a:tableStyleId>
              </a:tblPr>
              <a:tblGrid>
                <a:gridCol w="2886527">
                  <a:extLst>
                    <a:ext uri="{9D8B030D-6E8A-4147-A177-3AD203B41FA5}">
                      <a16:colId xmlns:a16="http://schemas.microsoft.com/office/drawing/2014/main" val="2509127000"/>
                    </a:ext>
                  </a:extLst>
                </a:gridCol>
                <a:gridCol w="2261419">
                  <a:extLst>
                    <a:ext uri="{9D8B030D-6E8A-4147-A177-3AD203B41FA5}">
                      <a16:colId xmlns:a16="http://schemas.microsoft.com/office/drawing/2014/main" val="1467789803"/>
                    </a:ext>
                  </a:extLst>
                </a:gridCol>
              </a:tblGrid>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2"/>
                        </a:rPr>
                        <a:t>ideEmpregador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545994147"/>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595614464"/>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512842828"/>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85683171"/>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3"/>
                        </a:rPr>
                        <a:t>ideTrabalhador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350478600"/>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CPF 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07890016832</a:t>
                      </a:r>
                    </a:p>
                  </a:txBody>
                  <a:tcPr marL="6350" marR="6350" marT="6350" marB="0" anchor="b">
                    <a:solidFill>
                      <a:schemeClr val="bg1">
                        <a:lumMod val="95000"/>
                      </a:schemeClr>
                    </a:solidFill>
                  </a:tcPr>
                </a:tc>
                <a:extLst>
                  <a:ext uri="{0D108BD9-81ED-4DB2-BD59-A6C34878D82A}">
                    <a16:rowId xmlns:a16="http://schemas.microsoft.com/office/drawing/2014/main" val="646740392"/>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470426895"/>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4"/>
                        </a:rPr>
                        <a:t>infoMV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Regras obs</a:t>
                      </a:r>
                    </a:p>
                  </a:txBody>
                  <a:tcPr marL="6350" marR="6350" marT="6350" marB="0" anchor="b">
                    <a:solidFill>
                      <a:schemeClr val="bg1">
                        <a:lumMod val="95000"/>
                      </a:schemeClr>
                    </a:solidFill>
                  </a:tcPr>
                </a:tc>
                <a:extLst>
                  <a:ext uri="{0D108BD9-81ED-4DB2-BD59-A6C34878D82A}">
                    <a16:rowId xmlns:a16="http://schemas.microsoft.com/office/drawing/2014/main" val="3557089971"/>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 Mult Vínculos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578428156"/>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2378596361"/>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5"/>
                        </a:rPr>
                        <a:t>Remun Outr Empr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4162472063"/>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491995860"/>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2978015392"/>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Categ</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4033980314"/>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Vlr Remun OE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786204712"/>
                  </a:ext>
                </a:extLst>
              </a:tr>
            </a:tbl>
          </a:graphicData>
        </a:graphic>
      </p:graphicFrame>
      <p:graphicFrame>
        <p:nvGraphicFramePr>
          <p:cNvPr id="7" name="Table 6">
            <a:extLst>
              <a:ext uri="{FF2B5EF4-FFF2-40B4-BE49-F238E27FC236}">
                <a16:creationId xmlns:a16="http://schemas.microsoft.com/office/drawing/2014/main" id="{F8E18E5F-55A0-47A6-A5F8-620E8CCF31B8}"/>
              </a:ext>
            </a:extLst>
          </p:cNvPr>
          <p:cNvGraphicFramePr>
            <a:graphicFrameLocks noGrp="1"/>
          </p:cNvGraphicFramePr>
          <p:nvPr/>
        </p:nvGraphicFramePr>
        <p:xfrm>
          <a:off x="6612573" y="504825"/>
          <a:ext cx="5147946" cy="5953760"/>
        </p:xfrm>
        <a:graphic>
          <a:graphicData uri="http://schemas.openxmlformats.org/drawingml/2006/table">
            <a:tbl>
              <a:tblPr>
                <a:tableStyleId>{5C22544A-7EE6-4342-B048-85BDC9FD1C3A}</a:tableStyleId>
              </a:tblPr>
              <a:tblGrid>
                <a:gridCol w="2886527">
                  <a:extLst>
                    <a:ext uri="{9D8B030D-6E8A-4147-A177-3AD203B41FA5}">
                      <a16:colId xmlns:a16="http://schemas.microsoft.com/office/drawing/2014/main" val="1632687703"/>
                    </a:ext>
                  </a:extLst>
                </a:gridCol>
                <a:gridCol w="2261419">
                  <a:extLst>
                    <a:ext uri="{9D8B030D-6E8A-4147-A177-3AD203B41FA5}">
                      <a16:colId xmlns:a16="http://schemas.microsoft.com/office/drawing/2014/main" val="2583643428"/>
                    </a:ext>
                  </a:extLst>
                </a:gridCol>
              </a:tblGrid>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6"/>
                        </a:rPr>
                        <a:t>Info Complem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Autônomo</a:t>
                      </a:r>
                    </a:p>
                  </a:txBody>
                  <a:tcPr marL="6350" marR="6350" marT="6350" marB="0" anchor="b">
                    <a:solidFill>
                      <a:schemeClr val="tx2">
                        <a:lumMod val="20000"/>
                        <a:lumOff val="80000"/>
                      </a:schemeClr>
                    </a:solidFill>
                  </a:tcPr>
                </a:tc>
                <a:extLst>
                  <a:ext uri="{0D108BD9-81ED-4DB2-BD59-A6C34878D82A}">
                    <a16:rowId xmlns:a16="http://schemas.microsoft.com/office/drawing/2014/main" val="2957603407"/>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Nm 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eraldo</a:t>
                      </a:r>
                    </a:p>
                  </a:txBody>
                  <a:tcPr marL="6350" marR="6350" marT="6350" marB="0" anchor="b">
                    <a:solidFill>
                      <a:schemeClr val="tx2">
                        <a:lumMod val="20000"/>
                        <a:lumOff val="80000"/>
                      </a:schemeClr>
                    </a:solidFill>
                  </a:tcPr>
                </a:tc>
                <a:extLst>
                  <a:ext uri="{0D108BD9-81ED-4DB2-BD59-A6C34878D82A}">
                    <a16:rowId xmlns:a16="http://schemas.microsoft.com/office/drawing/2014/main" val="215533464"/>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Nascto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12/07/1967</a:t>
                      </a:r>
                    </a:p>
                  </a:txBody>
                  <a:tcPr marL="6350" marR="6350" marT="6350" marB="0" anchor="b">
                    <a:solidFill>
                      <a:schemeClr val="tx2">
                        <a:lumMod val="20000"/>
                        <a:lumOff val="80000"/>
                      </a:schemeClr>
                    </a:solidFill>
                  </a:tcPr>
                </a:tc>
                <a:extLst>
                  <a:ext uri="{0D108BD9-81ED-4DB2-BD59-A6C34878D82A}">
                    <a16:rowId xmlns:a16="http://schemas.microsoft.com/office/drawing/2014/main" val="2055140964"/>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453326540"/>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7"/>
                        </a:rPr>
                        <a:t>Sucessao Vinc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298891055"/>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184823749"/>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nrI 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949524258"/>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 Ant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4264029685"/>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Adm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166112578"/>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Observação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724100400"/>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904074666"/>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8"/>
                        </a:rPr>
                        <a:t>procJudTrab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974906821"/>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Trib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384487984"/>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Proc Jud</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846140817"/>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Susp</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382225631"/>
                  </a:ext>
                </a:extLst>
              </a:tr>
              <a:tr h="365691">
                <a:tc>
                  <a:txBody>
                    <a:bodyPr/>
                    <a:lstStyle/>
                    <a:p>
                      <a:pPr algn="ctr" fontAlgn="ctr"/>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37632771"/>
                  </a:ext>
                </a:extLst>
              </a:tr>
            </a:tbl>
          </a:graphicData>
        </a:graphic>
      </p:graphicFrame>
    </p:spTree>
    <p:extLst>
      <p:ext uri="{BB962C8B-B14F-4D97-AF65-F5344CB8AC3E}">
        <p14:creationId xmlns:p14="http://schemas.microsoft.com/office/powerpoint/2010/main" val="27786900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AB4ECF-78D2-4FE6-AAEA-8C3AC9DE8ADB}"/>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518632CB-7E13-4B36-9352-6F2D74C3E747}"/>
              </a:ext>
            </a:extLst>
          </p:cNvPr>
          <p:cNvSpPr>
            <a:spLocks noGrp="1"/>
          </p:cNvSpPr>
          <p:nvPr>
            <p:ph type="sldNum" sz="quarter" idx="12"/>
          </p:nvPr>
        </p:nvSpPr>
        <p:spPr/>
        <p:txBody>
          <a:bodyPr/>
          <a:lstStyle/>
          <a:p>
            <a:fld id="{DF25A8D9-0F96-4EA7-B12F-FB0D539BE725}" type="slidenum">
              <a:rPr lang="pt-BR" smtClean="0"/>
              <a:t>142</a:t>
            </a:fld>
            <a:endParaRPr lang="pt-BR"/>
          </a:p>
        </p:txBody>
      </p:sp>
      <p:graphicFrame>
        <p:nvGraphicFramePr>
          <p:cNvPr id="4" name="Table 3">
            <a:extLst>
              <a:ext uri="{FF2B5EF4-FFF2-40B4-BE49-F238E27FC236}">
                <a16:creationId xmlns:a16="http://schemas.microsoft.com/office/drawing/2014/main" id="{286AA9B4-3320-444B-95D2-8B586D5BE375}"/>
              </a:ext>
            </a:extLst>
          </p:cNvPr>
          <p:cNvGraphicFramePr>
            <a:graphicFrameLocks noGrp="1"/>
          </p:cNvGraphicFramePr>
          <p:nvPr/>
        </p:nvGraphicFramePr>
        <p:xfrm>
          <a:off x="547370" y="108903"/>
          <a:ext cx="4969510" cy="6323592"/>
        </p:xfrm>
        <a:graphic>
          <a:graphicData uri="http://schemas.openxmlformats.org/drawingml/2006/table">
            <a:tbl>
              <a:tblPr>
                <a:tableStyleId>{5C22544A-7EE6-4342-B048-85BDC9FD1C3A}</a:tableStyleId>
              </a:tblPr>
              <a:tblGrid>
                <a:gridCol w="2786476">
                  <a:extLst>
                    <a:ext uri="{9D8B030D-6E8A-4147-A177-3AD203B41FA5}">
                      <a16:colId xmlns:a16="http://schemas.microsoft.com/office/drawing/2014/main" val="1221503489"/>
                    </a:ext>
                  </a:extLst>
                </a:gridCol>
                <a:gridCol w="2183034">
                  <a:extLst>
                    <a:ext uri="{9D8B030D-6E8A-4147-A177-3AD203B41FA5}">
                      <a16:colId xmlns:a16="http://schemas.microsoft.com/office/drawing/2014/main" val="4030042738"/>
                    </a:ext>
                  </a:extLst>
                </a:gridCol>
              </a:tblGrid>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2"/>
                        </a:rPr>
                        <a:t>Info Interm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intermitente</a:t>
                      </a:r>
                    </a:p>
                  </a:txBody>
                  <a:tcPr marL="6216" marR="6216" marT="6216" marB="0" anchor="b">
                    <a:solidFill>
                      <a:schemeClr val="bg1">
                        <a:lumMod val="95000"/>
                      </a:schemeClr>
                    </a:solidFill>
                  </a:tcPr>
                </a:tc>
                <a:extLst>
                  <a:ext uri="{0D108BD9-81ED-4DB2-BD59-A6C34878D82A}">
                    <a16:rowId xmlns:a16="http://schemas.microsoft.com/office/drawing/2014/main" val="3380790400"/>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dia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946233322"/>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336763151"/>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3"/>
                        </a:rPr>
                        <a:t>Dem – Recibos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90815400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Ide Dm Dev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743528122"/>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Categ</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179542110"/>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159788528"/>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4"/>
                        </a:rPr>
                        <a:t>Info Per Apur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57397054"/>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5"/>
                        </a:rPr>
                        <a:t>Ide Estab Lot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15689217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92228115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023365499"/>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Lotacao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806248204"/>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Qtd Dias Av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524549566"/>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699880553"/>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6"/>
                        </a:rPr>
                        <a:t>Remun Per Apur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384656904"/>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matricula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829252723"/>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indSimples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810952737"/>
                  </a:ext>
                </a:extLst>
              </a:tr>
            </a:tbl>
          </a:graphicData>
        </a:graphic>
      </p:graphicFrame>
      <p:graphicFrame>
        <p:nvGraphicFramePr>
          <p:cNvPr id="5" name="Table 4">
            <a:extLst>
              <a:ext uri="{FF2B5EF4-FFF2-40B4-BE49-F238E27FC236}">
                <a16:creationId xmlns:a16="http://schemas.microsoft.com/office/drawing/2014/main" id="{50E1F9E9-1E31-4A57-940B-95B943ECDE36}"/>
              </a:ext>
            </a:extLst>
          </p:cNvPr>
          <p:cNvGraphicFramePr>
            <a:graphicFrameLocks noGrp="1"/>
          </p:cNvGraphicFramePr>
          <p:nvPr/>
        </p:nvGraphicFramePr>
        <p:xfrm>
          <a:off x="6496050" y="108903"/>
          <a:ext cx="5148581" cy="6572495"/>
        </p:xfrm>
        <a:graphic>
          <a:graphicData uri="http://schemas.openxmlformats.org/drawingml/2006/table">
            <a:tbl>
              <a:tblPr>
                <a:tableStyleId>{5C22544A-7EE6-4342-B048-85BDC9FD1C3A}</a:tableStyleId>
              </a:tblPr>
              <a:tblGrid>
                <a:gridCol w="2965547">
                  <a:extLst>
                    <a:ext uri="{9D8B030D-6E8A-4147-A177-3AD203B41FA5}">
                      <a16:colId xmlns:a16="http://schemas.microsoft.com/office/drawing/2014/main" val="1968116824"/>
                    </a:ext>
                  </a:extLst>
                </a:gridCol>
                <a:gridCol w="2183034">
                  <a:extLst>
                    <a:ext uri="{9D8B030D-6E8A-4147-A177-3AD203B41FA5}">
                      <a16:colId xmlns:a16="http://schemas.microsoft.com/office/drawing/2014/main" val="4274285067"/>
                    </a:ext>
                  </a:extLst>
                </a:gridCol>
              </a:tblGrid>
              <a:tr h="388975">
                <a:tc>
                  <a:txBody>
                    <a:bodyPr/>
                    <a:lstStyle/>
                    <a:p>
                      <a:pPr algn="ctr" fontAlgn="ctr"/>
                      <a:r>
                        <a:rPr lang="pt-BR" sz="2400" b="1" u="sng" strike="noStrike" dirty="0">
                          <a:solidFill>
                            <a:srgbClr val="FF0000"/>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Remun</a:t>
                      </a:r>
                      <a:r>
                        <a:rPr lang="pt-BR" sz="2400" b="1" u="sng" strike="noStrike" dirty="0">
                          <a:solidFill>
                            <a:srgbClr val="FF0000"/>
                          </a:solidFill>
                          <a:effectLst/>
                          <a:latin typeface="Times New Roman" panose="02020603050405020304" pitchFamily="18" charset="0"/>
                          <a:cs typeface="Times New Roman" panose="02020603050405020304" pitchFamily="18" charset="0"/>
                        </a:rPr>
                        <a:t>eração</a:t>
                      </a:r>
                      <a:endParaRPr lang="pt-BR" sz="2400" b="1" i="0" u="sng"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56277537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RPM100</a:t>
                      </a:r>
                    </a:p>
                  </a:txBody>
                  <a:tcPr marL="6350" marR="6350" marT="6350" marB="0" anchor="b">
                    <a:solidFill>
                      <a:schemeClr val="tx2">
                        <a:lumMod val="20000"/>
                        <a:lumOff val="80000"/>
                      </a:schemeClr>
                    </a:solidFill>
                  </a:tcPr>
                </a:tc>
                <a:extLst>
                  <a:ext uri="{0D108BD9-81ED-4DB2-BD59-A6C34878D82A}">
                    <a16:rowId xmlns:a16="http://schemas.microsoft.com/office/drawing/2014/main" val="398118099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Ide Tab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909722641"/>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Qtd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6350" marR="6350" marT="6350" marB="0" anchor="b">
                    <a:solidFill>
                      <a:schemeClr val="tx2">
                        <a:lumMod val="20000"/>
                        <a:lumOff val="80000"/>
                      </a:schemeClr>
                    </a:solidFill>
                  </a:tcPr>
                </a:tc>
                <a:extLst>
                  <a:ext uri="{0D108BD9-81ED-4DB2-BD59-A6C34878D82A}">
                    <a16:rowId xmlns:a16="http://schemas.microsoft.com/office/drawing/2014/main" val="2736456100"/>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Fator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14143634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Vr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985459520"/>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 Apur IR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26647451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56970912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8"/>
                        </a:rPr>
                        <a:t>Info Ag Nocivo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8828964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Grau Exp</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6% 9% 12%</a:t>
                      </a:r>
                    </a:p>
                  </a:txBody>
                  <a:tcPr marL="6350" marR="6350" marT="6350" marB="0" anchor="b">
                    <a:solidFill>
                      <a:schemeClr val="tx2">
                        <a:lumMod val="20000"/>
                        <a:lumOff val="80000"/>
                      </a:schemeClr>
                    </a:solidFill>
                  </a:tcPr>
                </a:tc>
                <a:extLst>
                  <a:ext uri="{0D108BD9-81ED-4DB2-BD59-A6C34878D82A}">
                    <a16:rowId xmlns:a16="http://schemas.microsoft.com/office/drawing/2014/main" val="4139223678"/>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hlinkClick r:id="rId9"/>
                        </a:rPr>
                        <a:t>infoPerAnt</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Folha complementar</a:t>
                      </a:r>
                    </a:p>
                  </a:txBody>
                  <a:tcPr marL="6350" marR="6350" marT="6350" marB="0" anchor="b">
                    <a:solidFill>
                      <a:schemeClr val="tx2">
                        <a:lumMod val="20000"/>
                        <a:lumOff val="80000"/>
                      </a:schemeClr>
                    </a:solidFill>
                  </a:tcPr>
                </a:tc>
                <a:extLst>
                  <a:ext uri="{0D108BD9-81ED-4DB2-BD59-A6C34878D82A}">
                    <a16:rowId xmlns:a16="http://schemas.microsoft.com/office/drawing/2014/main" val="633082658"/>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hlinkClick r:id="rId10"/>
                        </a:rPr>
                        <a:t>ideADC</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624577741"/>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Ac Conv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070244927"/>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Ac Conv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53088326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243176099"/>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rPr>
                        <a:t>remunSuc</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83406983"/>
                  </a:ext>
                </a:extLst>
              </a:tr>
            </a:tbl>
          </a:graphicData>
        </a:graphic>
      </p:graphicFrame>
    </p:spTree>
    <p:extLst>
      <p:ext uri="{BB962C8B-B14F-4D97-AF65-F5344CB8AC3E}">
        <p14:creationId xmlns:p14="http://schemas.microsoft.com/office/powerpoint/2010/main" val="45525162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838200" y="400052"/>
            <a:ext cx="10515600" cy="999256"/>
          </a:xfr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p>
            <a:pPr algn="ctr" eaLnBrk="1" hangingPunct="1"/>
            <a:r>
              <a:rPr lang="pt-BR" altLang="en-US" sz="3300" dirty="0">
                <a:solidFill>
                  <a:schemeClr val="bg1"/>
                </a:solidFill>
                <a:latin typeface="Franklin Gothic Book" panose="020B0503020102020204" pitchFamily="34" charset="0"/>
              </a:rPr>
              <a:t>CONTRIBUINTE INDIVIDUAL </a:t>
            </a:r>
          </a:p>
        </p:txBody>
      </p:sp>
      <p:sp>
        <p:nvSpPr>
          <p:cNvPr id="5018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F154BD4-0C2A-4685-8318-2C09797041E1}" type="slidenum">
              <a:rPr lang="pt-BR" altLang="pt-BR">
                <a:solidFill>
                  <a:srgbClr val="9B9A98"/>
                </a:solidFill>
              </a:rPr>
              <a:pPr eaLnBrk="1" hangingPunct="1"/>
              <a:t>143</a:t>
            </a:fld>
            <a:endParaRPr lang="pt-BR" altLang="pt-BR">
              <a:solidFill>
                <a:srgbClr val="9B9A98"/>
              </a:solidFill>
            </a:endParaRPr>
          </a:p>
        </p:txBody>
      </p:sp>
      <p:sp>
        <p:nvSpPr>
          <p:cNvPr id="5017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0F0F4DA-9265-49E4-8394-DD9055F2D2B1}" type="slidenum">
              <a:rPr lang="pt-BR" altLang="en-US" sz="1400">
                <a:latin typeface="Times New Roman" panose="02020603050405020304" pitchFamily="18" charset="0"/>
              </a:rPr>
              <a:pPr algn="r" eaLnBrk="1" hangingPunct="1">
                <a:spcBef>
                  <a:spcPct val="0"/>
                </a:spcBef>
                <a:buClrTx/>
                <a:buSzTx/>
                <a:buFontTx/>
                <a:buNone/>
              </a:pPr>
              <a:t>143</a:t>
            </a:fld>
            <a:endParaRPr lang="pt-BR" altLang="en-US" sz="1400">
              <a:latin typeface="Times New Roman" panose="02020603050405020304" pitchFamily="18" charset="0"/>
            </a:endParaRPr>
          </a:p>
        </p:txBody>
      </p:sp>
      <p:grpSp>
        <p:nvGrpSpPr>
          <p:cNvPr id="50181" name="Organization Chart 3"/>
          <p:cNvGrpSpPr>
            <a:grpSpLocks/>
          </p:cNvGrpSpPr>
          <p:nvPr/>
        </p:nvGrpSpPr>
        <p:grpSpPr bwMode="auto">
          <a:xfrm>
            <a:off x="844116" y="2145434"/>
            <a:ext cx="10128683" cy="4103688"/>
            <a:chOff x="744" y="1246"/>
            <a:chExt cx="1440" cy="1584"/>
          </a:xfrm>
          <a:scene3d>
            <a:camera prst="orthographicFront">
              <a:rot lat="0" lon="0" rev="0"/>
            </a:camera>
            <a:lightRig rig="balanced" dir="t">
              <a:rot lat="0" lon="0" rev="8700000"/>
            </a:lightRig>
          </a:scene3d>
        </p:grpSpPr>
        <p:cxnSp>
          <p:nvCxnSpPr>
            <p:cNvPr id="50183" name="_s5124"/>
            <p:cNvCxnSpPr>
              <a:cxnSpLocks noChangeShapeType="1"/>
              <a:stCxn id="50189" idx="1"/>
              <a:endCxn id="50186" idx="2"/>
            </p:cNvCxnSpPr>
            <p:nvPr/>
          </p:nvCxnSpPr>
          <p:spPr bwMode="auto">
            <a:xfrm rot="10800000">
              <a:off x="1176" y="1534"/>
              <a:ext cx="144" cy="1152"/>
            </a:xfrm>
            <a:prstGeom prst="bentConnector2">
              <a:avLst/>
            </a:prstGeom>
            <a:noFill/>
            <a:ln w="28575">
              <a:noFill/>
              <a:miter lim="800000"/>
              <a:headEnd/>
              <a:tailEn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cxnSp>
        <p:cxnSp>
          <p:nvCxnSpPr>
            <p:cNvPr id="50184" name="_s5125"/>
            <p:cNvCxnSpPr>
              <a:cxnSpLocks noChangeShapeType="1"/>
              <a:stCxn id="50188" idx="1"/>
              <a:endCxn id="50186" idx="2"/>
            </p:cNvCxnSpPr>
            <p:nvPr/>
          </p:nvCxnSpPr>
          <p:spPr bwMode="auto">
            <a:xfrm rot="10800000">
              <a:off x="1176" y="1534"/>
              <a:ext cx="144" cy="720"/>
            </a:xfrm>
            <a:prstGeom prst="bentConnector2">
              <a:avLst/>
            </a:prstGeom>
            <a:noFill/>
            <a:ln w="28575">
              <a:noFill/>
              <a:miter lim="800000"/>
              <a:headEnd/>
              <a:tailEn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cxnSp>
        <p:cxnSp>
          <p:nvCxnSpPr>
            <p:cNvPr id="50185" name="_s5126"/>
            <p:cNvCxnSpPr>
              <a:cxnSpLocks noChangeShapeType="1"/>
              <a:stCxn id="50187" idx="1"/>
              <a:endCxn id="50186" idx="2"/>
            </p:cNvCxnSpPr>
            <p:nvPr/>
          </p:nvCxnSpPr>
          <p:spPr bwMode="auto">
            <a:xfrm rot="10800000">
              <a:off x="1176" y="1534"/>
              <a:ext cx="144" cy="288"/>
            </a:xfrm>
            <a:prstGeom prst="bentConnector2">
              <a:avLst/>
            </a:prstGeom>
            <a:noFill/>
            <a:ln w="28575">
              <a:noFill/>
              <a:miter lim="800000"/>
              <a:headEnd/>
              <a:tailEn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cxnSp>
        <p:sp>
          <p:nvSpPr>
            <p:cNvPr id="50186" name="_s5127"/>
            <p:cNvSpPr>
              <a:spLocks noChangeArrowheads="1"/>
            </p:cNvSpPr>
            <p:nvPr/>
          </p:nvSpPr>
          <p:spPr bwMode="auto">
            <a:xfrm>
              <a:off x="744" y="1246"/>
              <a:ext cx="864" cy="288"/>
            </a:xfrm>
            <a:prstGeom prst="roundRect">
              <a:avLst>
                <a:gd name="adj" fmla="val 16667"/>
              </a:avLst>
            </a:prstGeom>
            <a:solidFill>
              <a:schemeClr val="tx1"/>
            </a:solidFill>
            <a:ln w="9525">
              <a:noFill/>
              <a:round/>
              <a:headEnd/>
              <a:tailEnd/>
            </a:ln>
            <a:effectLst>
              <a:outerShdw blurRad="44450" dist="27940" dir="5400000" algn="ctr">
                <a:srgbClr val="000000">
                  <a:alpha val="32000"/>
                </a:srgbClr>
              </a:outerShdw>
            </a:effectLst>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900">
                  <a:solidFill>
                    <a:schemeClr val="bg1"/>
                  </a:solidFill>
                  <a:latin typeface="Tahoma" panose="020B0604030504040204" pitchFamily="34" charset="0"/>
                </a:rPr>
                <a:t>BASE CÁLCULO - PESSOA FÍSICA</a:t>
              </a:r>
              <a:r>
                <a:rPr lang="pt-BR" altLang="en-US" sz="1900">
                  <a:latin typeface="Tahoma" panose="020B0604030504040204" pitchFamily="34" charset="0"/>
                </a:rPr>
                <a:t>  </a:t>
              </a:r>
            </a:p>
          </p:txBody>
        </p:sp>
        <p:sp>
          <p:nvSpPr>
            <p:cNvPr id="50187" name="_s5128"/>
            <p:cNvSpPr>
              <a:spLocks noChangeArrowheads="1"/>
            </p:cNvSpPr>
            <p:nvPr/>
          </p:nvSpPr>
          <p:spPr bwMode="auto">
            <a:xfrm>
              <a:off x="1320" y="1678"/>
              <a:ext cx="864" cy="288"/>
            </a:xfrm>
            <a:prstGeom prst="roundRect">
              <a:avLst>
                <a:gd name="adj" fmla="val 16667"/>
              </a:avLst>
            </a:prstGeom>
            <a:solidFill>
              <a:srgbClr val="006699"/>
            </a:solidFill>
            <a:ln w="9525">
              <a:noFill/>
              <a:round/>
              <a:headEnd/>
              <a:tailEnd/>
            </a:ln>
            <a:effectLst>
              <a:outerShdw blurRad="44450" dist="27940" dir="5400000" algn="ctr">
                <a:srgbClr val="000000">
                  <a:alpha val="32000"/>
                </a:srgbClr>
              </a:outerShdw>
            </a:effectLst>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900" b="1" dirty="0">
                  <a:solidFill>
                    <a:schemeClr val="bg1"/>
                  </a:solidFill>
                  <a:latin typeface="Tahoma" panose="020B0604030504040204" pitchFamily="34" charset="0"/>
                </a:rPr>
                <a:t>TRANSPORTADOR AUTÔNOMO - 20% do</a:t>
              </a:r>
            </a:p>
            <a:p>
              <a:pPr algn="ctr" eaLnBrk="1" hangingPunct="1">
                <a:spcBef>
                  <a:spcPct val="0"/>
                </a:spcBef>
                <a:buClrTx/>
                <a:buSzTx/>
                <a:buFontTx/>
                <a:buNone/>
              </a:pPr>
              <a:r>
                <a:rPr lang="pt-BR" altLang="en-US" sz="1900" b="1" dirty="0">
                  <a:solidFill>
                    <a:schemeClr val="bg1"/>
                  </a:solidFill>
                  <a:latin typeface="Tahoma" panose="020B0604030504040204" pitchFamily="34" charset="0"/>
                </a:rPr>
                <a:t>Valor do FRETE</a:t>
              </a:r>
            </a:p>
          </p:txBody>
        </p:sp>
        <p:sp>
          <p:nvSpPr>
            <p:cNvPr id="50188" name="_s5129"/>
            <p:cNvSpPr>
              <a:spLocks noChangeArrowheads="1"/>
            </p:cNvSpPr>
            <p:nvPr/>
          </p:nvSpPr>
          <p:spPr bwMode="auto">
            <a:xfrm>
              <a:off x="1320" y="2110"/>
              <a:ext cx="864" cy="288"/>
            </a:xfrm>
            <a:prstGeom prst="roundRect">
              <a:avLst>
                <a:gd name="adj" fmla="val 16667"/>
              </a:avLst>
            </a:prstGeom>
            <a:solidFill>
              <a:srgbClr val="008000"/>
            </a:solidFill>
            <a:ln w="9525">
              <a:noFill/>
              <a:round/>
              <a:headEnd/>
              <a:tailEnd/>
            </a:ln>
            <a:effectLst>
              <a:outerShdw blurRad="44450" dist="27940" dir="5400000" algn="ctr">
                <a:srgbClr val="000000">
                  <a:alpha val="32000"/>
                </a:srgbClr>
              </a:outerShdw>
            </a:effectLst>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900" b="1" dirty="0">
                  <a:solidFill>
                    <a:schemeClr val="bg1"/>
                  </a:solidFill>
                  <a:latin typeface="Tahoma" panose="020B0604030504040204" pitchFamily="34" charset="0"/>
                </a:rPr>
                <a:t>REMUNERAÇÃO MENSAL  AUTÔNOMO</a:t>
              </a:r>
            </a:p>
            <a:p>
              <a:pPr algn="ctr" eaLnBrk="1" hangingPunct="1">
                <a:spcBef>
                  <a:spcPct val="0"/>
                </a:spcBef>
                <a:buClrTx/>
                <a:buSzTx/>
                <a:buFontTx/>
                <a:buNone/>
              </a:pPr>
              <a:r>
                <a:rPr lang="pt-BR" altLang="en-US" sz="1900" b="1" dirty="0">
                  <a:solidFill>
                    <a:schemeClr val="bg1"/>
                  </a:solidFill>
                  <a:latin typeface="Tahoma" panose="020B0604030504040204" pitchFamily="34" charset="0"/>
                </a:rPr>
                <a:t>TETO INSS</a:t>
              </a:r>
            </a:p>
          </p:txBody>
        </p:sp>
        <p:sp>
          <p:nvSpPr>
            <p:cNvPr id="50189" name="_s5130"/>
            <p:cNvSpPr>
              <a:spLocks noChangeArrowheads="1"/>
            </p:cNvSpPr>
            <p:nvPr/>
          </p:nvSpPr>
          <p:spPr bwMode="auto">
            <a:xfrm>
              <a:off x="1320" y="2542"/>
              <a:ext cx="864" cy="288"/>
            </a:xfrm>
            <a:prstGeom prst="roundRect">
              <a:avLst>
                <a:gd name="adj" fmla="val 16667"/>
              </a:avLst>
            </a:prstGeom>
            <a:solidFill>
              <a:srgbClr val="4D4D4D"/>
            </a:solidFill>
            <a:ln w="9525">
              <a:noFill/>
              <a:round/>
              <a:headEnd/>
              <a:tailEnd/>
            </a:ln>
            <a:effectLst>
              <a:outerShdw blurRad="44450" dist="27940" dir="5400000" algn="ctr">
                <a:srgbClr val="000000">
                  <a:alpha val="32000"/>
                </a:srgbClr>
              </a:outerShdw>
            </a:effectLst>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900" b="1">
                  <a:solidFill>
                    <a:schemeClr val="bg1"/>
                  </a:solidFill>
                  <a:latin typeface="Tahoma" panose="020B0604030504040204" pitchFamily="34" charset="0"/>
                </a:rPr>
                <a:t>PRO-LABORE - EMPRESÁRIO</a:t>
              </a:r>
            </a:p>
            <a:p>
              <a:pPr algn="ctr" eaLnBrk="1" hangingPunct="1">
                <a:spcBef>
                  <a:spcPct val="0"/>
                </a:spcBef>
                <a:buClrTx/>
                <a:buSzTx/>
                <a:buFontTx/>
                <a:buNone/>
              </a:pPr>
              <a:r>
                <a:rPr lang="pt-BR" altLang="en-US" sz="1900" b="1">
                  <a:solidFill>
                    <a:schemeClr val="bg1"/>
                  </a:solidFill>
                  <a:latin typeface="Tahoma" panose="020B0604030504040204" pitchFamily="34" charset="0"/>
                </a:rPr>
                <a:t>TETO INSS</a:t>
              </a:r>
            </a:p>
          </p:txBody>
        </p:sp>
      </p:grpSp>
    </p:spTree>
    <p:extLst>
      <p:ext uri="{BB962C8B-B14F-4D97-AF65-F5344CB8AC3E}">
        <p14:creationId xmlns:p14="http://schemas.microsoft.com/office/powerpoint/2010/main" val="1918580703"/>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2135188" y="620713"/>
            <a:ext cx="7772400" cy="863600"/>
          </a:xfrm>
          <a:solidFill>
            <a:schemeClr val="bg1"/>
          </a:solidFill>
        </p:spPr>
        <p:txBody>
          <a:bodyPr vert="horz" lIns="91440" tIns="45720" rIns="91440" bIns="45720" rtlCol="0" anchor="ctr">
            <a:normAutofit fontScale="90000"/>
          </a:bodyPr>
          <a:lstStyle/>
          <a:p>
            <a:pPr algn="ctr" eaLnBrk="1" hangingPunct="1"/>
            <a:r>
              <a:rPr lang="pt-BR" altLang="en-US" dirty="0">
                <a:solidFill>
                  <a:srgbClr val="002060"/>
                </a:solidFill>
                <a:latin typeface="Franklin Gothic Book" panose="020B0503020102020204" pitchFamily="34" charset="0"/>
              </a:rPr>
              <a:t>DA RETENÇÃO INSS 11%  </a:t>
            </a:r>
          </a:p>
        </p:txBody>
      </p:sp>
      <p:sp>
        <p:nvSpPr>
          <p:cNvPr id="51205" name="Rectangle 3"/>
          <p:cNvSpPr>
            <a:spLocks noGrp="1" noChangeArrowheads="1"/>
          </p:cNvSpPr>
          <p:nvPr>
            <p:ph type="body" idx="1"/>
          </p:nvPr>
        </p:nvSpPr>
        <p:spPr>
          <a:xfrm>
            <a:off x="2135188" y="4281488"/>
            <a:ext cx="7772400" cy="2100262"/>
          </a:xfrm>
          <a:solidFill>
            <a:schemeClr val="tx2">
              <a:lumMod val="75000"/>
            </a:schemeClr>
          </a:solidFill>
          <a:ln>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ctr">
              <a:buNone/>
            </a:pPr>
            <a:r>
              <a:rPr lang="pt-BR" altLang="en-US" dirty="0">
                <a:solidFill>
                  <a:schemeClr val="bg1"/>
                </a:solidFill>
                <a:latin typeface="Cambria" panose="02040503050406030204" pitchFamily="18" charset="0"/>
              </a:rPr>
              <a:t>PESSOA JURÍDICA</a:t>
            </a:r>
          </a:p>
          <a:p>
            <a:pPr marL="0" indent="0" algn="ctr">
              <a:buNone/>
            </a:pPr>
            <a:r>
              <a:rPr lang="pt-BR" altLang="en-US" dirty="0">
                <a:solidFill>
                  <a:schemeClr val="bg1"/>
                </a:solidFill>
                <a:latin typeface="Cambria" panose="02040503050406030204" pitchFamily="18" charset="0"/>
              </a:rPr>
              <a:t>Empreitada de Mão de Obra ou Cessão de Mão de obra </a:t>
            </a:r>
          </a:p>
          <a:p>
            <a:pPr marL="0" indent="0" algn="ctr">
              <a:buNone/>
            </a:pPr>
            <a:r>
              <a:rPr lang="pt-BR" altLang="en-US" b="1" dirty="0">
                <a:solidFill>
                  <a:schemeClr val="bg1"/>
                </a:solidFill>
                <a:latin typeface="Cambria" panose="02040503050406030204" pitchFamily="18" charset="0"/>
              </a:rPr>
              <a:t>“Novas regras do esocial – REINF ”</a:t>
            </a:r>
          </a:p>
        </p:txBody>
      </p:sp>
      <p:sp>
        <p:nvSpPr>
          <p:cNvPr id="5120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BF38D2A-8688-41CA-9AEB-CC98A8B874F3}" type="slidenum">
              <a:rPr lang="pt-BR" altLang="pt-BR">
                <a:solidFill>
                  <a:srgbClr val="9B9A98"/>
                </a:solidFill>
              </a:rPr>
              <a:pPr eaLnBrk="1" hangingPunct="1"/>
              <a:t>144</a:t>
            </a:fld>
            <a:endParaRPr lang="pt-BR" altLang="pt-BR">
              <a:solidFill>
                <a:srgbClr val="9B9A98"/>
              </a:solidFill>
            </a:endParaRPr>
          </a:p>
        </p:txBody>
      </p:sp>
      <p:sp>
        <p:nvSpPr>
          <p:cNvPr id="5120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631F945-43CA-4749-9F8F-7000D2CC2DFA}" type="slidenum">
              <a:rPr lang="pt-BR" altLang="en-US" sz="1400">
                <a:latin typeface="Times New Roman" panose="02020603050405020304" pitchFamily="18" charset="0"/>
              </a:rPr>
              <a:pPr algn="r" eaLnBrk="1" hangingPunct="1">
                <a:spcBef>
                  <a:spcPct val="0"/>
                </a:spcBef>
                <a:buClrTx/>
                <a:buSzTx/>
                <a:buFontTx/>
                <a:buNone/>
              </a:pPr>
              <a:t>144</a:t>
            </a:fld>
            <a:endParaRPr lang="pt-BR" altLang="en-US" sz="1400">
              <a:latin typeface="Times New Roman" panose="02020603050405020304" pitchFamily="18" charset="0"/>
            </a:endParaRPr>
          </a:p>
        </p:txBody>
      </p:sp>
      <p:pic>
        <p:nvPicPr>
          <p:cNvPr id="51207" name="Picture 4" descr="MCj023899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158" y="1592263"/>
            <a:ext cx="41052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796821"/>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0" y="838201"/>
            <a:ext cx="7772400" cy="1006475"/>
          </a:xfrm>
        </p:spPr>
        <p:txBody>
          <a:bodyPr/>
          <a:lstStyle/>
          <a:p>
            <a:pPr algn="ctr" eaLnBrk="1" hangingPunct="1"/>
            <a:r>
              <a:rPr lang="pt-BR" altLang="en-US" sz="2800" b="1">
                <a:latin typeface="Times New Roman" panose="02020603050405020304" pitchFamily="18" charset="0"/>
                <a:cs typeface="Times New Roman" panose="02020603050405020304" pitchFamily="18" charset="0"/>
              </a:rPr>
              <a:t>FUNDAMENTAÇÃO LEGAL</a:t>
            </a:r>
          </a:p>
        </p:txBody>
      </p:sp>
      <p:sp>
        <p:nvSpPr>
          <p:cNvPr id="52227" name="Rectangle 3"/>
          <p:cNvSpPr>
            <a:spLocks noGrp="1" noChangeArrowheads="1"/>
          </p:cNvSpPr>
          <p:nvPr>
            <p:ph idx="1"/>
          </p:nvPr>
        </p:nvSpPr>
        <p:spPr>
          <a:xfrm>
            <a:off x="1274619" y="1700214"/>
            <a:ext cx="9476508" cy="4776787"/>
          </a:xfrm>
        </p:spPr>
        <p:txBody>
          <a:bodyPr/>
          <a:lstStyle/>
          <a:p>
            <a:pPr marL="0" indent="0" algn="ctr">
              <a:buNone/>
            </a:pPr>
            <a:r>
              <a:rPr lang="pt-BR" altLang="en-US" sz="1900" b="1" dirty="0">
                <a:latin typeface="Arial" panose="020B0604020202020204" pitchFamily="34" charset="0"/>
                <a:cs typeface="Arial" panose="020B0604020202020204" pitchFamily="34" charset="0"/>
              </a:rPr>
              <a:t>Lei nº 9.711, de 20.11.1998 (DOU de 21.11.1998)</a:t>
            </a:r>
            <a:endParaRPr lang="pt-BR" altLang="en-US" sz="1900" dirty="0">
              <a:latin typeface="Arial" panose="020B0604020202020204" pitchFamily="34" charset="0"/>
              <a:cs typeface="Times New Roman" panose="02020603050405020304" pitchFamily="18" charset="0"/>
            </a:endParaRPr>
          </a:p>
          <a:p>
            <a:pPr marL="0" indent="0" algn="ctr">
              <a:buNone/>
            </a:pPr>
            <a:r>
              <a:rPr lang="pt-BR" altLang="en-US" sz="1900" b="1" dirty="0">
                <a:latin typeface="Arial" panose="020B0604020202020204" pitchFamily="34" charset="0"/>
                <a:cs typeface="Arial" panose="020B0604020202020204" pitchFamily="34" charset="0"/>
              </a:rPr>
              <a:t>Vigência</a:t>
            </a:r>
            <a:r>
              <a:rPr lang="pt-BR" altLang="en-US" sz="1900" dirty="0">
                <a:latin typeface="Arial" panose="020B0604020202020204" pitchFamily="34" charset="0"/>
                <a:cs typeface="Times New Roman" panose="02020603050405020304" pitchFamily="18" charset="0"/>
              </a:rPr>
              <a:t>: fevereiro/99</a:t>
            </a:r>
          </a:p>
          <a:p>
            <a:pPr marL="0" indent="0" algn="ctr">
              <a:buNone/>
            </a:pPr>
            <a:r>
              <a:rPr lang="pt-BR" altLang="en-US" sz="1900" b="1" i="1" dirty="0">
                <a:latin typeface="Arial" panose="020B0604020202020204" pitchFamily="34" charset="0"/>
                <a:cs typeface="Times New Roman" panose="02020603050405020304" pitchFamily="18" charset="0"/>
              </a:rPr>
              <a:t>IN – 971/2009</a:t>
            </a:r>
          </a:p>
          <a:p>
            <a:pPr marL="276225" lvl="1" indent="6350" algn="just">
              <a:buNone/>
            </a:pPr>
            <a:r>
              <a:rPr lang="pt-BR" altLang="en-US" sz="1900" b="1" dirty="0">
                <a:latin typeface="Arial" panose="020B0604020202020204" pitchFamily="34" charset="0"/>
                <a:cs typeface="Times New Roman" panose="02020603050405020304" pitchFamily="18" charset="0"/>
              </a:rPr>
              <a:t>Empresa contratante de serviços executados mediante cessão de mão-de-obra ou empreitada</a:t>
            </a:r>
            <a:r>
              <a:rPr lang="pt-BR" altLang="en-US" sz="1900" dirty="0">
                <a:latin typeface="Arial" panose="020B0604020202020204" pitchFamily="34" charset="0"/>
                <a:cs typeface="Times New Roman" panose="02020603050405020304" pitchFamily="18" charset="0"/>
              </a:rPr>
              <a:t>: obrigatoriedade de reter 11% do valor bruto da NF, fatura ou recibo e recolher a importância ao INSS, em nome da empresa contratada.</a:t>
            </a:r>
            <a:r>
              <a:rPr lang="pt-BR" altLang="en-US" sz="1900" dirty="0">
                <a:latin typeface="Arial" panose="020B0604020202020204" pitchFamily="34" charset="0"/>
              </a:rPr>
              <a:t> </a:t>
            </a:r>
          </a:p>
          <a:p>
            <a:pPr marL="276225" lvl="1" indent="6350" algn="just">
              <a:buNone/>
            </a:pPr>
            <a:r>
              <a:rPr lang="pt-BR" altLang="en-US" sz="1900" b="1" dirty="0">
                <a:latin typeface="Arial" panose="020B0604020202020204" pitchFamily="34" charset="0"/>
                <a:cs typeface="Arial" panose="020B0604020202020204" pitchFamily="34" charset="0"/>
              </a:rPr>
              <a:t>A retenção sempre se presumirá feita, oportuna e regularmente.</a:t>
            </a:r>
            <a:endParaRPr lang="pt-BR" altLang="en-US" sz="1900" b="1" dirty="0">
              <a:latin typeface="Arial" panose="020B0604020202020204" pitchFamily="34" charset="0"/>
              <a:cs typeface="Times New Roman" panose="02020603050405020304" pitchFamily="18" charset="0"/>
            </a:endParaRPr>
          </a:p>
          <a:p>
            <a:pPr marL="276225" lvl="1" indent="6350" algn="just">
              <a:buNone/>
            </a:pPr>
            <a:r>
              <a:rPr lang="pt-BR" altLang="en-US" sz="1900" dirty="0">
                <a:latin typeface="Arial" panose="020B0604020202020204" pitchFamily="34" charset="0"/>
                <a:cs typeface="Times New Roman" panose="02020603050405020304" pitchFamily="18" charset="0"/>
              </a:rPr>
              <a:t>Não é lícito à contratante alegar qualquer omissão para se eximir do recolhimento,ficando, inclusive, diretamente responsável pelas importâncias que deixar de descontar ou que tiver descontado em desacordo com a legislação.</a:t>
            </a:r>
            <a:r>
              <a:rPr lang="pt-BR" altLang="en-US" sz="1900" dirty="0">
                <a:latin typeface="Arial" panose="020B0604020202020204" pitchFamily="34" charset="0"/>
              </a:rPr>
              <a:t> (Lei n. 8.212/91, art. 33, § 5º)</a:t>
            </a:r>
          </a:p>
          <a:p>
            <a:pPr marL="276225" lvl="1" indent="6350" algn="ctr">
              <a:buNone/>
            </a:pPr>
            <a:endParaRPr lang="pt-BR" altLang="en-US" sz="1900" dirty="0">
              <a:latin typeface="Arial" panose="020B0604020202020204" pitchFamily="34" charset="0"/>
            </a:endParaRPr>
          </a:p>
        </p:txBody>
      </p:sp>
      <p:sp>
        <p:nvSpPr>
          <p:cNvPr id="52229"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35B7C2F-882E-4FBF-96C8-59AE8EAF0BEC}" type="slidenum">
              <a:rPr lang="pt-BR" altLang="pt-BR">
                <a:solidFill>
                  <a:srgbClr val="9B9A98"/>
                </a:solidFill>
              </a:rPr>
              <a:pPr eaLnBrk="1" hangingPunct="1"/>
              <a:t>145</a:t>
            </a:fld>
            <a:endParaRPr lang="pt-BR" altLang="pt-BR">
              <a:solidFill>
                <a:srgbClr val="9B9A98"/>
              </a:solidFill>
            </a:endParaRPr>
          </a:p>
        </p:txBody>
      </p:sp>
    </p:spTree>
    <p:extLst>
      <p:ext uri="{BB962C8B-B14F-4D97-AF65-F5344CB8AC3E}">
        <p14:creationId xmlns:p14="http://schemas.microsoft.com/office/powerpoint/2010/main" val="3264865558"/>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526473" y="188914"/>
            <a:ext cx="4142509" cy="1311275"/>
          </a:xfrm>
          <a:solidFill>
            <a:schemeClr val="bg1"/>
          </a:solidFill>
          <a:ln>
            <a:solidFill>
              <a:schemeClr val="accent1"/>
            </a:solidFill>
          </a:ln>
        </p:spPr>
        <p:txBody>
          <a:bodyPr vert="horz" lIns="91440" tIns="45720" rIns="91440" bIns="45720" rtlCol="0" anchor="ctr">
            <a:normAutofit/>
          </a:bodyPr>
          <a:lstStyle/>
          <a:p>
            <a:pPr algn="ctr" eaLnBrk="1" hangingPunct="1">
              <a:defRPr/>
            </a:pPr>
            <a:r>
              <a:rPr lang="pt-BR" sz="3800" b="1" dirty="0">
                <a:latin typeface="Times New Roman" pitchFamily="18" charset="0"/>
              </a:rPr>
              <a:t>Serviços Sujeitos a Retenção do INSS</a:t>
            </a:r>
          </a:p>
        </p:txBody>
      </p:sp>
      <p:sp>
        <p:nvSpPr>
          <p:cNvPr id="53253" name="Rectangle 3"/>
          <p:cNvSpPr>
            <a:spLocks noGrp="1" noChangeArrowheads="1"/>
          </p:cNvSpPr>
          <p:nvPr>
            <p:ph type="body" idx="1"/>
          </p:nvPr>
        </p:nvSpPr>
        <p:spPr>
          <a:xfrm>
            <a:off x="526474" y="1898073"/>
            <a:ext cx="4142508" cy="3768436"/>
          </a:xfrm>
          <a:ln>
            <a:solidFill>
              <a:schemeClr val="accent1"/>
            </a:solidFill>
            <a:miter lim="800000"/>
            <a:headEnd/>
            <a:tailEnd/>
          </a:ln>
        </p:spPr>
        <p:txBody>
          <a:bodyPr>
            <a:noAutofit/>
          </a:bodyPr>
          <a:lstStyle/>
          <a:p>
            <a:pPr algn="ctr" eaLnBrk="1" hangingPunct="1">
              <a:lnSpc>
                <a:spcPct val="80000"/>
              </a:lnSpc>
              <a:buFont typeface="Wingdings 2" panose="05020102010507070707" pitchFamily="18" charset="2"/>
              <a:buNone/>
            </a:pPr>
            <a:endParaRPr lang="pt-BR" altLang="en-US" sz="2000" b="1" u="sng" dirty="0">
              <a:solidFill>
                <a:srgbClr val="002060"/>
              </a:solidFill>
              <a:latin typeface="Times New Roman" panose="02020603050405020304" pitchFamily="18" charset="0"/>
            </a:endParaRPr>
          </a:p>
          <a:p>
            <a:pPr algn="ctr" eaLnBrk="1" hangingPunct="1">
              <a:lnSpc>
                <a:spcPct val="80000"/>
              </a:lnSpc>
              <a:buFont typeface="Wingdings 2" panose="05020102010507070707" pitchFamily="18" charset="2"/>
              <a:buNone/>
            </a:pPr>
            <a:r>
              <a:rPr lang="pt-BR" altLang="en-US" sz="2000" b="1" u="sng" dirty="0">
                <a:solidFill>
                  <a:srgbClr val="002060"/>
                </a:solidFill>
                <a:latin typeface="Times New Roman" panose="02020603050405020304" pitchFamily="18" charset="0"/>
              </a:rPr>
              <a:t>EMPREITADA/CESSÃO MO</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Limpeza conservação zeladoria;</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Segurança e Vigilância;</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Construção Civil</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Digitação</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Preparação de Dados</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Serviços Rurais</a:t>
            </a:r>
          </a:p>
          <a:p>
            <a:pPr eaLnBrk="1" hangingPunct="1">
              <a:lnSpc>
                <a:spcPct val="80000"/>
              </a:lnSpc>
            </a:pPr>
            <a:endParaRPr lang="pt-BR" altLang="en-US" sz="2000" b="1" dirty="0">
              <a:solidFill>
                <a:srgbClr val="002060"/>
              </a:solidFill>
              <a:latin typeface="Times New Roman" panose="02020603050405020304" pitchFamily="18" charset="0"/>
            </a:endParaRPr>
          </a:p>
        </p:txBody>
      </p:sp>
      <p:sp>
        <p:nvSpPr>
          <p:cNvPr id="53255"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12DFA6-A678-415D-AA74-EA77A40D817A}" type="slidenum">
              <a:rPr lang="pt-BR" altLang="pt-BR">
                <a:solidFill>
                  <a:srgbClr val="9B9A98"/>
                </a:solidFill>
              </a:rPr>
              <a:pPr eaLnBrk="1" hangingPunct="1"/>
              <a:t>146</a:t>
            </a:fld>
            <a:endParaRPr lang="pt-BR" altLang="pt-BR">
              <a:solidFill>
                <a:srgbClr val="9B9A98"/>
              </a:solidFill>
            </a:endParaRPr>
          </a:p>
        </p:txBody>
      </p:sp>
      <p:sp>
        <p:nvSpPr>
          <p:cNvPr id="53254" name="Rectangle 4"/>
          <p:cNvSpPr>
            <a:spLocks noGrp="1" noChangeArrowheads="1"/>
          </p:cNvSpPr>
          <p:nvPr>
            <p:ph type="body" sz="half" idx="4294967295"/>
          </p:nvPr>
        </p:nvSpPr>
        <p:spPr>
          <a:xfrm>
            <a:off x="5611091" y="188913"/>
            <a:ext cx="6109855" cy="6516687"/>
          </a:xfrm>
          <a:ln>
            <a:solidFill>
              <a:schemeClr val="accent1"/>
            </a:solidFill>
            <a:miter lim="800000"/>
            <a:headEnd/>
            <a:tailEnd/>
          </a:ln>
        </p:spPr>
        <p:txBody>
          <a:bodyPr>
            <a:noAutofit/>
          </a:bodyPr>
          <a:lstStyle/>
          <a:p>
            <a:pPr algn="ctr" eaLnBrk="1" hangingPunct="1">
              <a:lnSpc>
                <a:spcPct val="80000"/>
              </a:lnSpc>
              <a:buFont typeface="Wingdings 2" panose="05020102010507070707" pitchFamily="18" charset="2"/>
              <a:buNone/>
            </a:pPr>
            <a:r>
              <a:rPr lang="pt-BR" altLang="en-US" sz="1600" b="1" u="sng" dirty="0">
                <a:latin typeface="Cambria" panose="02040503050406030204" pitchFamily="18" charset="0"/>
              </a:rPr>
              <a:t>CESSÃO DE MÃO OBRA</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Acabamento</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Embalagem</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Acondicionamento</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Cobrança</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Coleta ou Reciclagem lixo ou resíduos </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Copa</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Distribuição</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Treinamento e Ensino</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Entrega de Contas e Documentos</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Manutenção</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Montagem</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Operação de Maquinas e equipamentos e de veículos</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Operação de Transporte de passageiros</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Portaria, Recepção ou Zeladoria</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Recepção, Triagem ou movimentação</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Promoção de Vendas ou de Eventos</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Secretaria e Expediente</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Saúde</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Telefonia ou Telemarketing</a:t>
            </a:r>
          </a:p>
          <a:p>
            <a:pPr eaLnBrk="1" hangingPunct="1">
              <a:lnSpc>
                <a:spcPct val="80000"/>
              </a:lnSpc>
              <a:buFont typeface="Wingdings" panose="05000000000000000000" pitchFamily="2" charset="2"/>
              <a:buChar char="§"/>
            </a:pPr>
            <a:r>
              <a:rPr lang="pt-BR" altLang="en-US" sz="1600" b="1" dirty="0">
                <a:solidFill>
                  <a:srgbClr val="FF0000"/>
                </a:solidFill>
                <a:latin typeface="Cambria" panose="02040503050406030204" pitchFamily="18" charset="0"/>
              </a:rPr>
              <a:t>Logistica</a:t>
            </a:r>
          </a:p>
        </p:txBody>
      </p:sp>
      <p:sp>
        <p:nvSpPr>
          <p:cNvPr id="53251"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1A80BFB-5571-41E0-9CBB-97F4796B9176}" type="slidenum">
              <a:rPr lang="pt-BR" altLang="en-US" sz="1400">
                <a:latin typeface="Times New Roman" panose="02020603050405020304" pitchFamily="18" charset="0"/>
              </a:rPr>
              <a:pPr algn="r" eaLnBrk="1" hangingPunct="1">
                <a:spcBef>
                  <a:spcPct val="0"/>
                </a:spcBef>
                <a:buClrTx/>
                <a:buSzTx/>
                <a:buFontTx/>
                <a:buNone/>
              </a:pPr>
              <a:t>146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581353027"/>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1905000" y="788554"/>
            <a:ext cx="8382000" cy="508000"/>
          </a:xfrm>
          <a:solidFill>
            <a:srgbClr val="003366"/>
          </a:solidFill>
        </p:spPr>
        <p:txBody>
          <a:bodyPr vert="horz" lIns="91440" tIns="45720" rIns="91440" bIns="45720" rtlCol="0" anchor="ctr">
            <a:normAutofit fontScale="90000"/>
          </a:bodyPr>
          <a:lstStyle/>
          <a:p>
            <a:pPr algn="ctr" eaLnBrk="1" hangingPunct="1"/>
            <a:r>
              <a:rPr lang="pt-BR" altLang="en-US" sz="3800" b="1">
                <a:solidFill>
                  <a:schemeClr val="bg1"/>
                </a:solidFill>
                <a:latin typeface="Franklin Gothic Book" panose="020B0503020102020204" pitchFamily="34" charset="0"/>
              </a:rPr>
              <a:t>Empreitada   de Mão de Obra</a:t>
            </a:r>
          </a:p>
        </p:txBody>
      </p:sp>
      <p:sp>
        <p:nvSpPr>
          <p:cNvPr id="54277" name="Rectangle 3"/>
          <p:cNvSpPr>
            <a:spLocks noGrp="1" noChangeArrowheads="1"/>
          </p:cNvSpPr>
          <p:nvPr>
            <p:ph type="body" idx="1"/>
          </p:nvPr>
        </p:nvSpPr>
        <p:spPr>
          <a:xfrm>
            <a:off x="1905000" y="2272146"/>
            <a:ext cx="8382000" cy="1773381"/>
          </a:xfrm>
          <a:ln>
            <a:solidFill>
              <a:schemeClr val="bg1"/>
            </a:solidFill>
            <a:miter lim="800000"/>
            <a:headEnd/>
            <a:tailEnd/>
          </a:ln>
        </p:spPr>
        <p:txBody>
          <a:bodyPr/>
          <a:lstStyle/>
          <a:p>
            <a:pPr algn="ctr" eaLnBrk="1" hangingPunct="1"/>
            <a:r>
              <a:rPr lang="pt-BR" altLang="en-US" sz="3400" dirty="0">
                <a:solidFill>
                  <a:srgbClr val="002060"/>
                </a:solidFill>
                <a:latin typeface="Cambria" panose="02040503050406030204" pitchFamily="18" charset="0"/>
              </a:rPr>
              <a:t>Estarão sujeitos à retenção, se contratados mediante cessão de mão-de-obra ou empreitada, os serviços de:</a:t>
            </a:r>
          </a:p>
          <a:p>
            <a:pPr algn="ctr" eaLnBrk="1" hangingPunct="1"/>
            <a:endParaRPr lang="pt-BR" altLang="en-US" sz="3400" dirty="0">
              <a:solidFill>
                <a:srgbClr val="002060"/>
              </a:solidFill>
              <a:latin typeface="Cambria" panose="02040503050406030204" pitchFamily="18" charset="0"/>
            </a:endParaRPr>
          </a:p>
        </p:txBody>
      </p:sp>
      <p:sp>
        <p:nvSpPr>
          <p:cNvPr id="5427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BFAA108-5282-4081-9C75-51E85B66DE82}" type="slidenum">
              <a:rPr lang="pt-BR" altLang="pt-BR">
                <a:solidFill>
                  <a:srgbClr val="9B9A98"/>
                </a:solidFill>
              </a:rPr>
              <a:pPr eaLnBrk="1" hangingPunct="1"/>
              <a:t>147</a:t>
            </a:fld>
            <a:endParaRPr lang="pt-BR" altLang="pt-BR">
              <a:solidFill>
                <a:srgbClr val="9B9A98"/>
              </a:solidFill>
            </a:endParaRPr>
          </a:p>
        </p:txBody>
      </p:sp>
      <p:sp>
        <p:nvSpPr>
          <p:cNvPr id="5427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0899805-B682-4B41-BFDF-704272937411}" type="slidenum">
              <a:rPr lang="pt-BR" altLang="en-US" sz="1400">
                <a:latin typeface="Times New Roman" panose="02020603050405020304" pitchFamily="18" charset="0"/>
              </a:rPr>
              <a:pPr algn="r" eaLnBrk="1" hangingPunct="1">
                <a:spcBef>
                  <a:spcPct val="0"/>
                </a:spcBef>
                <a:buClrTx/>
                <a:buSzTx/>
                <a:buFontTx/>
                <a:buNone/>
              </a:pPr>
              <a:t>147</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000384119"/>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1274618" y="337415"/>
            <a:ext cx="9670473" cy="1034186"/>
          </a:xfrm>
          <a:solidFill>
            <a:schemeClr val="bg1"/>
          </a:solidFill>
          <a:ln>
            <a:solidFill>
              <a:schemeClr val="accent1"/>
            </a:solidFill>
          </a:ln>
        </p:spPr>
        <p:txBody>
          <a:bodyPr vert="horz" lIns="91440" tIns="45720" rIns="91440" bIns="45720" rtlCol="0" anchor="ctr">
            <a:normAutofit/>
          </a:bodyPr>
          <a:lstStyle/>
          <a:p>
            <a:pPr algn="ctr" eaLnBrk="1" hangingPunct="1">
              <a:defRPr/>
            </a:pPr>
            <a:r>
              <a:rPr lang="pt-BR" sz="3800" b="1" dirty="0">
                <a:latin typeface="Times New Roman" pitchFamily="18" charset="0"/>
              </a:rPr>
              <a:t>Serviços Sujeitos a Retenção do INSS</a:t>
            </a:r>
          </a:p>
        </p:txBody>
      </p:sp>
      <p:sp>
        <p:nvSpPr>
          <p:cNvPr id="53253" name="Rectangle 3"/>
          <p:cNvSpPr>
            <a:spLocks noGrp="1" noChangeArrowheads="1"/>
          </p:cNvSpPr>
          <p:nvPr>
            <p:ph type="body" idx="1"/>
          </p:nvPr>
        </p:nvSpPr>
        <p:spPr>
          <a:xfrm>
            <a:off x="1274618" y="2881745"/>
            <a:ext cx="9670473" cy="3366655"/>
          </a:xfrm>
          <a:ln>
            <a:noFill/>
            <a:miter lim="800000"/>
            <a:headEnd/>
            <a:tailEnd/>
          </a:ln>
        </p:spPr>
        <p:txBody>
          <a:bodyPr>
            <a:noAutofit/>
          </a:bodyPr>
          <a:lstStyle/>
          <a:p>
            <a:pPr algn="ctr" eaLnBrk="1" hangingPunct="1">
              <a:lnSpc>
                <a:spcPct val="80000"/>
              </a:lnSpc>
              <a:buFont typeface="Wingdings 2" panose="05020102010507070707" pitchFamily="18" charset="2"/>
              <a:buNone/>
            </a:pPr>
            <a:endParaRPr lang="pt-BR" altLang="en-US" sz="2000" b="1" u="sng" dirty="0">
              <a:solidFill>
                <a:srgbClr val="002060"/>
              </a:solidFill>
              <a:latin typeface="Times New Roman" panose="02020603050405020304" pitchFamily="18" charset="0"/>
            </a:endParaRPr>
          </a:p>
          <a:p>
            <a:pPr marL="342900" indent="-342900" eaLnBrk="1" hangingPunct="1">
              <a:lnSpc>
                <a:spcPct val="80000"/>
              </a:lnSpc>
              <a:buFont typeface="Wingdings" panose="05000000000000000000" pitchFamily="2" charset="2"/>
              <a:buChar char="§"/>
            </a:pPr>
            <a:r>
              <a:rPr lang="pt-BR" altLang="en-US" b="1" dirty="0">
                <a:solidFill>
                  <a:srgbClr val="002060"/>
                </a:solidFill>
                <a:latin typeface="Cambria" panose="02040503050406030204" pitchFamily="18" charset="0"/>
              </a:rPr>
              <a:t>Limpeza conservação zeladoria;</a:t>
            </a:r>
          </a:p>
          <a:p>
            <a:pPr marL="342900" indent="-342900" eaLnBrk="1" hangingPunct="1">
              <a:lnSpc>
                <a:spcPct val="80000"/>
              </a:lnSpc>
              <a:buFont typeface="Wingdings" panose="05000000000000000000" pitchFamily="2" charset="2"/>
              <a:buChar char="§"/>
            </a:pPr>
            <a:r>
              <a:rPr lang="pt-BR" altLang="en-US" b="1" dirty="0">
                <a:solidFill>
                  <a:schemeClr val="tx1">
                    <a:lumMod val="95000"/>
                    <a:lumOff val="5000"/>
                  </a:schemeClr>
                </a:solidFill>
                <a:latin typeface="Cambria" panose="02040503050406030204" pitchFamily="18" charset="0"/>
              </a:rPr>
              <a:t>Segurança e Vigilância;</a:t>
            </a:r>
          </a:p>
          <a:p>
            <a:pPr marL="342900" indent="-342900" eaLnBrk="1" hangingPunct="1">
              <a:lnSpc>
                <a:spcPct val="80000"/>
              </a:lnSpc>
              <a:buFont typeface="Wingdings" panose="05000000000000000000" pitchFamily="2" charset="2"/>
              <a:buChar char="§"/>
            </a:pPr>
            <a:r>
              <a:rPr lang="pt-BR" altLang="en-US" b="1" dirty="0">
                <a:solidFill>
                  <a:srgbClr val="002060"/>
                </a:solidFill>
                <a:latin typeface="Cambria" panose="02040503050406030204" pitchFamily="18" charset="0"/>
              </a:rPr>
              <a:t>Construção Civil</a:t>
            </a:r>
          </a:p>
          <a:p>
            <a:pPr marL="342900" indent="-342900" eaLnBrk="1" hangingPunct="1">
              <a:lnSpc>
                <a:spcPct val="80000"/>
              </a:lnSpc>
              <a:buFont typeface="Wingdings" panose="05000000000000000000" pitchFamily="2" charset="2"/>
              <a:buChar char="§"/>
            </a:pPr>
            <a:r>
              <a:rPr lang="pt-BR" altLang="en-US" b="1" dirty="0">
                <a:solidFill>
                  <a:schemeClr val="tx1">
                    <a:lumMod val="95000"/>
                    <a:lumOff val="5000"/>
                  </a:schemeClr>
                </a:solidFill>
                <a:latin typeface="Cambria" panose="02040503050406030204" pitchFamily="18" charset="0"/>
              </a:rPr>
              <a:t>Digitação</a:t>
            </a:r>
          </a:p>
          <a:p>
            <a:pPr marL="342900" indent="-342900" eaLnBrk="1" hangingPunct="1">
              <a:lnSpc>
                <a:spcPct val="80000"/>
              </a:lnSpc>
              <a:buFont typeface="Wingdings" panose="05000000000000000000" pitchFamily="2" charset="2"/>
              <a:buChar char="§"/>
            </a:pPr>
            <a:r>
              <a:rPr lang="pt-BR" altLang="en-US" b="1" dirty="0">
                <a:solidFill>
                  <a:srgbClr val="002060"/>
                </a:solidFill>
                <a:latin typeface="Cambria" panose="02040503050406030204" pitchFamily="18" charset="0"/>
              </a:rPr>
              <a:t>Preparação de Dados</a:t>
            </a:r>
          </a:p>
          <a:p>
            <a:pPr marL="342900" indent="-342900" eaLnBrk="1" hangingPunct="1">
              <a:lnSpc>
                <a:spcPct val="80000"/>
              </a:lnSpc>
              <a:buFont typeface="Wingdings" panose="05000000000000000000" pitchFamily="2" charset="2"/>
              <a:buChar char="§"/>
            </a:pPr>
            <a:r>
              <a:rPr lang="pt-BR" altLang="en-US" b="1" dirty="0">
                <a:solidFill>
                  <a:schemeClr val="tx1">
                    <a:lumMod val="95000"/>
                    <a:lumOff val="5000"/>
                  </a:schemeClr>
                </a:solidFill>
                <a:latin typeface="Cambria" panose="02040503050406030204" pitchFamily="18" charset="0"/>
              </a:rPr>
              <a:t>Serviços Rurais</a:t>
            </a:r>
          </a:p>
          <a:p>
            <a:pPr eaLnBrk="1" hangingPunct="1">
              <a:lnSpc>
                <a:spcPct val="80000"/>
              </a:lnSpc>
            </a:pPr>
            <a:endParaRPr lang="pt-BR" altLang="en-US" sz="2000" b="1" dirty="0">
              <a:solidFill>
                <a:srgbClr val="002060"/>
              </a:solidFill>
              <a:latin typeface="Times New Roman" panose="02020603050405020304" pitchFamily="18" charset="0"/>
            </a:endParaRPr>
          </a:p>
        </p:txBody>
      </p:sp>
      <p:sp>
        <p:nvSpPr>
          <p:cNvPr id="53255"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dirty="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12DFA6-A678-415D-AA74-EA77A40D817A}" type="slidenum">
              <a:rPr lang="pt-BR" altLang="pt-BR">
                <a:solidFill>
                  <a:srgbClr val="9B9A98"/>
                </a:solidFill>
              </a:rPr>
              <a:pPr eaLnBrk="1" hangingPunct="1"/>
              <a:t>148</a:t>
            </a:fld>
            <a:endParaRPr lang="pt-BR" altLang="pt-BR">
              <a:solidFill>
                <a:srgbClr val="9B9A98"/>
              </a:solidFill>
            </a:endParaRPr>
          </a:p>
        </p:txBody>
      </p:sp>
      <p:sp>
        <p:nvSpPr>
          <p:cNvPr id="53251"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1A80BFB-5571-41E0-9CBB-97F4796B9176}" type="slidenum">
              <a:rPr lang="pt-BR" altLang="en-US" sz="1400">
                <a:latin typeface="Times New Roman" panose="02020603050405020304" pitchFamily="18" charset="0"/>
              </a:rPr>
              <a:pPr algn="r" eaLnBrk="1" hangingPunct="1">
                <a:spcBef>
                  <a:spcPct val="0"/>
                </a:spcBef>
                <a:buClrTx/>
                <a:buSzTx/>
                <a:buFontTx/>
                <a:buNone/>
              </a:pPr>
              <a:t>148</a:t>
            </a:fld>
            <a:endParaRPr lang="pt-BR" altLang="en-US" sz="1400">
              <a:latin typeface="Times New Roman" panose="02020603050405020304" pitchFamily="18" charset="0"/>
            </a:endParaRPr>
          </a:p>
        </p:txBody>
      </p:sp>
      <p:sp>
        <p:nvSpPr>
          <p:cNvPr id="9" name="Rounded Rectangle 8"/>
          <p:cNvSpPr/>
          <p:nvPr/>
        </p:nvSpPr>
        <p:spPr>
          <a:xfrm>
            <a:off x="2341418" y="1616076"/>
            <a:ext cx="8132618" cy="917285"/>
          </a:xfrm>
          <a:prstGeom prst="roundRect">
            <a:avLst/>
          </a:prstGeom>
          <a:solidFill>
            <a:schemeClr val="accent1">
              <a:lumMod val="50000"/>
            </a:scheme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400" b="1" dirty="0">
                <a:solidFill>
                  <a:schemeClr val="bg1"/>
                </a:solidFill>
                <a:latin typeface="Cambria" panose="02040503050406030204" pitchFamily="18" charset="0"/>
              </a:rPr>
              <a:t>EMPREITADA DE MÃO DE OBRA e CESSÃO DE MÃO DE OBRA </a:t>
            </a:r>
          </a:p>
        </p:txBody>
      </p:sp>
    </p:spTree>
    <p:extLst>
      <p:ext uri="{BB962C8B-B14F-4D97-AF65-F5344CB8AC3E}">
        <p14:creationId xmlns:p14="http://schemas.microsoft.com/office/powerpoint/2010/main" val="2745176559"/>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2" name="Rectangle 24"/>
          <p:cNvSpPr>
            <a:spLocks noGrp="1" noChangeArrowheads="1"/>
          </p:cNvSpPr>
          <p:nvPr>
            <p:ph type="title"/>
          </p:nvPr>
        </p:nvSpPr>
        <p:spPr>
          <a:xfrm>
            <a:off x="1163782" y="637988"/>
            <a:ext cx="9850582" cy="741913"/>
          </a:xfrm>
          <a:noFill/>
        </p:spPr>
        <p:txBody>
          <a:bodyPr vert="horz" lIns="91440" tIns="45720" rIns="91440" bIns="45720" rtlCol="0" anchor="b">
            <a:normAutofit/>
          </a:bodyPr>
          <a:lstStyle/>
          <a:p>
            <a:pPr algn="ctr" eaLnBrk="1" hangingPunct="1"/>
            <a:r>
              <a:rPr lang="pt-BR" altLang="en-US" sz="2100" b="1" dirty="0">
                <a:latin typeface="Cambria" panose="02040503050406030204" pitchFamily="18" charset="0"/>
              </a:rPr>
              <a:t>PRINCIPAIS ASPECTOS DO CONTRATO DE PRESTAÇÃO DE SERVIÇOS</a:t>
            </a:r>
            <a:br>
              <a:rPr lang="pt-BR" altLang="en-US" sz="2100" b="1" dirty="0">
                <a:latin typeface="Cambria" panose="02040503050406030204" pitchFamily="18" charset="0"/>
              </a:rPr>
            </a:br>
            <a:endParaRPr lang="pt-BR" altLang="en-US" sz="2100" b="1" dirty="0">
              <a:latin typeface="Cambria" panose="02040503050406030204" pitchFamily="18" charset="0"/>
            </a:endParaRPr>
          </a:p>
        </p:txBody>
      </p:sp>
      <p:sp>
        <p:nvSpPr>
          <p:cNvPr id="55323" name="Espaço Reservado para Rodapé 1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9"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D34603C-E390-4812-AE58-63CE8201C5CD}" type="slidenum">
              <a:rPr lang="pt-BR" altLang="pt-BR">
                <a:solidFill>
                  <a:srgbClr val="9B9A98"/>
                </a:solidFill>
              </a:rPr>
              <a:pPr eaLnBrk="1" hangingPunct="1"/>
              <a:t>149</a:t>
            </a:fld>
            <a:endParaRPr lang="pt-BR" altLang="pt-BR">
              <a:solidFill>
                <a:srgbClr val="9B9A98"/>
              </a:solidFill>
            </a:endParaRPr>
          </a:p>
        </p:txBody>
      </p:sp>
      <p:sp>
        <p:nvSpPr>
          <p:cNvPr id="5529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B84889E-8CFE-490C-86EF-6E9B6B8B33A5}" type="slidenum">
              <a:rPr lang="pt-BR" altLang="en-US" sz="1400">
                <a:latin typeface="Times New Roman" panose="02020603050405020304" pitchFamily="18" charset="0"/>
              </a:rPr>
              <a:pPr algn="r" eaLnBrk="1" hangingPunct="1">
                <a:spcBef>
                  <a:spcPct val="0"/>
                </a:spcBef>
                <a:buClrTx/>
                <a:buSzTx/>
                <a:buFontTx/>
                <a:buNone/>
              </a:pPr>
              <a:t>149</a:t>
            </a:fld>
            <a:endParaRPr lang="pt-BR" altLang="en-US" sz="1400">
              <a:latin typeface="Times New Roman" panose="02020603050405020304" pitchFamily="18" charset="0"/>
            </a:endParaRPr>
          </a:p>
        </p:txBody>
      </p:sp>
      <p:sp>
        <p:nvSpPr>
          <p:cNvPr id="55300"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graphicFrame>
        <p:nvGraphicFramePr>
          <p:cNvPr id="808986" name="Group 26"/>
          <p:cNvGraphicFramePr>
            <a:graphicFrameLocks noGrp="1"/>
          </p:cNvGraphicFramePr>
          <p:nvPr/>
        </p:nvGraphicFramePr>
        <p:xfrm>
          <a:off x="1170709" y="1465901"/>
          <a:ext cx="9850582" cy="1737400"/>
        </p:xfrm>
        <a:graphic>
          <a:graphicData uri="http://schemas.openxmlformats.org/drawingml/2006/table">
            <a:tbl>
              <a:tblPr/>
              <a:tblGrid>
                <a:gridCol w="2080099">
                  <a:extLst>
                    <a:ext uri="{9D8B030D-6E8A-4147-A177-3AD203B41FA5}">
                      <a16:colId xmlns:a16="http://schemas.microsoft.com/office/drawing/2014/main" val="20000"/>
                    </a:ext>
                  </a:extLst>
                </a:gridCol>
                <a:gridCol w="7770483">
                  <a:extLst>
                    <a:ext uri="{9D8B030D-6E8A-4147-A177-3AD203B41FA5}">
                      <a16:colId xmlns:a16="http://schemas.microsoft.com/office/drawing/2014/main" val="20001"/>
                    </a:ext>
                  </a:extLst>
                </a:gridCol>
              </a:tblGrid>
              <a:tr h="1463675">
                <a:tc>
                  <a:txBody>
                    <a:bodyPr/>
                    <a:lstStyle/>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endParaRPr kumimoji="0" lang="en-US" sz="1500" b="1" i="0" u="none" strike="noStrike" cap="none" normalizeH="0" baseline="0" dirty="0">
                        <a:ln>
                          <a:noFill/>
                        </a:ln>
                        <a:solidFill>
                          <a:srgbClr val="0000FF"/>
                        </a:solidFill>
                        <a:effectLst/>
                        <a:latin typeface="Arial" charset="0"/>
                        <a:ea typeface="Batang" pitchFamily="18" charset="-127"/>
                        <a:cs typeface="Arial" charset="0"/>
                      </a:endParaRPr>
                    </a:p>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endParaRPr kumimoji="0" lang="en-US" sz="1500" b="1" i="0" u="none" strike="noStrike" cap="none" normalizeH="0" baseline="0" dirty="0">
                        <a:ln>
                          <a:noFill/>
                        </a:ln>
                        <a:solidFill>
                          <a:schemeClr val="tx1"/>
                        </a:solidFill>
                        <a:effectLst/>
                        <a:latin typeface="Arial" charset="0"/>
                        <a:ea typeface="Batang" pitchFamily="18" charset="-127"/>
                        <a:cs typeface="Arial" charset="0"/>
                      </a:endParaRPr>
                    </a:p>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endParaRPr kumimoji="0" lang="en-US" sz="1500" b="1" i="0" u="none" strike="noStrike" cap="none" normalizeH="0" baseline="0" dirty="0">
                        <a:ln>
                          <a:noFill/>
                        </a:ln>
                        <a:solidFill>
                          <a:schemeClr val="tx1"/>
                        </a:solidFill>
                        <a:effectLst/>
                        <a:latin typeface="Arial" charset="0"/>
                        <a:ea typeface="Batang" pitchFamily="18" charset="-127"/>
                        <a:cs typeface="Arial" charset="0"/>
                      </a:endParaRPr>
                    </a:p>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500" b="1" i="0" u="none" strike="noStrike" cap="none" normalizeH="0" baseline="0" dirty="0">
                          <a:ln>
                            <a:noFill/>
                          </a:ln>
                          <a:solidFill>
                            <a:srgbClr val="002060"/>
                          </a:solidFill>
                          <a:effectLst/>
                          <a:latin typeface="Arial" charset="0"/>
                          <a:ea typeface="Batang" pitchFamily="18" charset="-127"/>
                          <a:cs typeface="Arial" charset="0"/>
                        </a:rPr>
                        <a:t>EMPREITADA</a:t>
                      </a: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É a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execução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contratualmente</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estabelecida</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tarefa</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obra</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serviço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por</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preço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ajustado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com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sem</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fornecimento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materiais</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equipamentos</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que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podem</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não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ser</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utilizados</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realizada</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nas</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dependências</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da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empresa</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contratante</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nas</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terceiros</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nas</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da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empresa</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contratada</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tendo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como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objeto</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um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fim</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específico</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um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resultado</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pretendido</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a:t>
                      </a:r>
                      <a:endPar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Times New Roman" pitchFamily="18" charset="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5313" name="AutoShape 15"/>
          <p:cNvSpPr>
            <a:spLocks noChangeArrowheads="1"/>
          </p:cNvSpPr>
          <p:nvPr/>
        </p:nvSpPr>
        <p:spPr bwMode="auto">
          <a:xfrm>
            <a:off x="2855913" y="3933826"/>
            <a:ext cx="1384300" cy="790575"/>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en-US" sz="1400">
              <a:solidFill>
                <a:srgbClr val="002060"/>
              </a:solidFill>
            </a:endParaRPr>
          </a:p>
          <a:p>
            <a:pPr algn="ctr" eaLnBrk="1" hangingPunct="1">
              <a:spcBef>
                <a:spcPct val="0"/>
              </a:spcBef>
              <a:buClrTx/>
              <a:buSzTx/>
              <a:buFontTx/>
              <a:buNone/>
            </a:pPr>
            <a:r>
              <a:rPr lang="pt-BR" altLang="en-US" sz="1400">
                <a:solidFill>
                  <a:srgbClr val="002060"/>
                </a:solidFill>
              </a:rPr>
              <a:t>Empresa  A</a:t>
            </a:r>
          </a:p>
          <a:p>
            <a:pPr algn="ctr" eaLnBrk="1" hangingPunct="1">
              <a:spcBef>
                <a:spcPct val="0"/>
              </a:spcBef>
              <a:buClrTx/>
              <a:buSzTx/>
              <a:buFontTx/>
              <a:buNone/>
            </a:pPr>
            <a:r>
              <a:rPr lang="pt-BR" altLang="en-US" sz="1400">
                <a:solidFill>
                  <a:srgbClr val="002060"/>
                </a:solidFill>
              </a:rPr>
              <a:t>(Contratante)</a:t>
            </a:r>
            <a:endParaRPr lang="pt-BR" altLang="en-US" sz="1400">
              <a:solidFill>
                <a:srgbClr val="002060"/>
              </a:solidFill>
              <a:latin typeface="Tahoma" panose="020B0604030504040204" pitchFamily="34" charset="0"/>
            </a:endParaRPr>
          </a:p>
        </p:txBody>
      </p:sp>
      <p:sp>
        <p:nvSpPr>
          <p:cNvPr id="55314" name="AutoShape 16"/>
          <p:cNvSpPr>
            <a:spLocks noChangeArrowheads="1"/>
          </p:cNvSpPr>
          <p:nvPr/>
        </p:nvSpPr>
        <p:spPr bwMode="auto">
          <a:xfrm>
            <a:off x="4713289" y="3789363"/>
            <a:ext cx="1604384" cy="1295400"/>
          </a:xfrm>
          <a:prstGeom prst="rightArrow">
            <a:avLst>
              <a:gd name="adj1" fmla="val 50000"/>
              <a:gd name="adj2" fmla="val 25245"/>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000" b="1" dirty="0">
                <a:solidFill>
                  <a:srgbClr val="002060"/>
                </a:solidFill>
              </a:rPr>
              <a:t>Contrato de Prestação  de Serviços (Terceirização)</a:t>
            </a:r>
            <a:endParaRPr lang="pt-BR" altLang="en-US" sz="1000" b="1" dirty="0">
              <a:solidFill>
                <a:srgbClr val="002060"/>
              </a:solidFill>
              <a:latin typeface="Tahoma" panose="020B0604030504040204" pitchFamily="34" charset="0"/>
            </a:endParaRPr>
          </a:p>
        </p:txBody>
      </p:sp>
      <p:sp>
        <p:nvSpPr>
          <p:cNvPr id="55315" name="AutoShape 17"/>
          <p:cNvSpPr>
            <a:spLocks noChangeArrowheads="1"/>
          </p:cNvSpPr>
          <p:nvPr/>
        </p:nvSpPr>
        <p:spPr bwMode="auto">
          <a:xfrm>
            <a:off x="6743700" y="3789364"/>
            <a:ext cx="1397000" cy="935037"/>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en-US" sz="1200" b="1">
              <a:solidFill>
                <a:srgbClr val="002060"/>
              </a:solidFill>
            </a:endParaRPr>
          </a:p>
          <a:p>
            <a:pPr algn="ctr" eaLnBrk="1" hangingPunct="1">
              <a:spcBef>
                <a:spcPct val="0"/>
              </a:spcBef>
              <a:buClrTx/>
              <a:buSzTx/>
              <a:buFontTx/>
              <a:buNone/>
            </a:pPr>
            <a:r>
              <a:rPr lang="pt-BR" altLang="en-US" sz="1200" b="1">
                <a:solidFill>
                  <a:srgbClr val="002060"/>
                </a:solidFill>
              </a:rPr>
              <a:t>Empresa  B</a:t>
            </a:r>
          </a:p>
          <a:p>
            <a:pPr algn="ctr" eaLnBrk="1" hangingPunct="1">
              <a:spcBef>
                <a:spcPct val="0"/>
              </a:spcBef>
              <a:buClrTx/>
              <a:buSzTx/>
              <a:buFontTx/>
              <a:buNone/>
            </a:pPr>
            <a:r>
              <a:rPr lang="pt-BR" altLang="en-US" sz="1200" b="1">
                <a:solidFill>
                  <a:srgbClr val="002060"/>
                </a:solidFill>
              </a:rPr>
              <a:t>(Contratada)</a:t>
            </a:r>
            <a:endParaRPr lang="pt-BR" altLang="en-US" sz="1200" b="1">
              <a:solidFill>
                <a:srgbClr val="002060"/>
              </a:solidFill>
              <a:latin typeface="Tahoma" panose="020B0604030504040204" pitchFamily="34" charset="0"/>
            </a:endParaRPr>
          </a:p>
        </p:txBody>
      </p:sp>
      <p:pic>
        <p:nvPicPr>
          <p:cNvPr id="55316" name="Picture 18" descr="MCj03340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5" y="5373689"/>
            <a:ext cx="13668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7" name="Line 19"/>
          <p:cNvSpPr>
            <a:spLocks noChangeShapeType="1"/>
          </p:cNvSpPr>
          <p:nvPr/>
        </p:nvSpPr>
        <p:spPr bwMode="auto">
          <a:xfrm flipV="1">
            <a:off x="7391400" y="4822825"/>
            <a:ext cx="1588" cy="406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55318" name="AutoShape 20"/>
          <p:cNvSpPr>
            <a:spLocks noChangeArrowheads="1"/>
          </p:cNvSpPr>
          <p:nvPr/>
        </p:nvSpPr>
        <p:spPr bwMode="auto">
          <a:xfrm>
            <a:off x="2784475" y="5300664"/>
            <a:ext cx="1511300" cy="720725"/>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en-US" sz="1200" dirty="0">
              <a:solidFill>
                <a:srgbClr val="002060"/>
              </a:solidFill>
            </a:endParaRPr>
          </a:p>
          <a:p>
            <a:pPr algn="ctr" eaLnBrk="1" hangingPunct="1">
              <a:spcBef>
                <a:spcPct val="0"/>
              </a:spcBef>
              <a:buClrTx/>
              <a:buSzTx/>
              <a:buFontTx/>
              <a:buNone/>
            </a:pPr>
            <a:r>
              <a:rPr lang="pt-BR" altLang="en-US" sz="1400" b="1" dirty="0">
                <a:solidFill>
                  <a:srgbClr val="002060"/>
                </a:solidFill>
              </a:rPr>
              <a:t>Terceiros</a:t>
            </a:r>
            <a:endParaRPr lang="pt-BR" altLang="en-US" sz="1400" b="1" dirty="0">
              <a:solidFill>
                <a:srgbClr val="002060"/>
              </a:solidFill>
              <a:latin typeface="Tahoma" panose="020B0604030504040204" pitchFamily="34" charset="0"/>
            </a:endParaRPr>
          </a:p>
        </p:txBody>
      </p:sp>
      <p:sp>
        <p:nvSpPr>
          <p:cNvPr id="55319" name="Line 21"/>
          <p:cNvSpPr>
            <a:spLocks noChangeShapeType="1"/>
          </p:cNvSpPr>
          <p:nvPr/>
        </p:nvSpPr>
        <p:spPr bwMode="auto">
          <a:xfrm flipH="1" flipV="1">
            <a:off x="4079875" y="4868863"/>
            <a:ext cx="2520950" cy="1008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55320" name="Line 22"/>
          <p:cNvSpPr>
            <a:spLocks noChangeShapeType="1"/>
          </p:cNvSpPr>
          <p:nvPr/>
        </p:nvSpPr>
        <p:spPr bwMode="auto">
          <a:xfrm flipH="1" flipV="1">
            <a:off x="4440239" y="5805488"/>
            <a:ext cx="2016125"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55321" name="Text Box 23"/>
          <p:cNvSpPr txBox="1">
            <a:spLocks noChangeArrowheads="1"/>
          </p:cNvSpPr>
          <p:nvPr/>
        </p:nvSpPr>
        <p:spPr bwMode="auto">
          <a:xfrm>
            <a:off x="6486526" y="6569076"/>
            <a:ext cx="1876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000">
                <a:latin typeface="Tahoma" panose="020B0604030504040204" pitchFamily="34" charset="0"/>
              </a:rPr>
              <a:t>Funcionário da Contratada (B)</a:t>
            </a:r>
          </a:p>
        </p:txBody>
      </p:sp>
    </p:spTree>
    <p:extLst>
      <p:ext uri="{BB962C8B-B14F-4D97-AF65-F5344CB8AC3E}">
        <p14:creationId xmlns:p14="http://schemas.microsoft.com/office/powerpoint/2010/main" val="26106032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6BE003-8835-411E-8D12-8195C983A5BD}"/>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8F2D265A-8285-472A-AB0D-957F23726764}"/>
              </a:ext>
            </a:extLst>
          </p:cNvPr>
          <p:cNvSpPr>
            <a:spLocks noGrp="1"/>
          </p:cNvSpPr>
          <p:nvPr>
            <p:ph type="sldNum" sz="quarter" idx="12"/>
          </p:nvPr>
        </p:nvSpPr>
        <p:spPr/>
        <p:txBody>
          <a:bodyPr/>
          <a:lstStyle/>
          <a:p>
            <a:fld id="{DF25A8D9-0F96-4EA7-B12F-FB0D539BE725}" type="slidenum">
              <a:rPr lang="pt-BR" smtClean="0"/>
              <a:t>15</a:t>
            </a:fld>
            <a:endParaRPr lang="pt-BR"/>
          </a:p>
        </p:txBody>
      </p:sp>
      <p:graphicFrame>
        <p:nvGraphicFramePr>
          <p:cNvPr id="5" name="Table 4">
            <a:extLst>
              <a:ext uri="{FF2B5EF4-FFF2-40B4-BE49-F238E27FC236}">
                <a16:creationId xmlns:a16="http://schemas.microsoft.com/office/drawing/2014/main" id="{AA4A714B-0B03-40EB-A2F7-6281F13858D5}"/>
              </a:ext>
            </a:extLst>
          </p:cNvPr>
          <p:cNvGraphicFramePr>
            <a:graphicFrameLocks noGrp="1"/>
          </p:cNvGraphicFramePr>
          <p:nvPr>
            <p:extLst>
              <p:ext uri="{D42A27DB-BD31-4B8C-83A1-F6EECF244321}">
                <p14:modId xmlns:p14="http://schemas.microsoft.com/office/powerpoint/2010/main" val="4105096141"/>
              </p:ext>
            </p:extLst>
          </p:nvPr>
        </p:nvGraphicFramePr>
        <p:xfrm>
          <a:off x="400050" y="522290"/>
          <a:ext cx="11391899" cy="581342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91899">
                  <a:extLst>
                    <a:ext uri="{9D8B030D-6E8A-4147-A177-3AD203B41FA5}">
                      <a16:colId xmlns:a16="http://schemas.microsoft.com/office/drawing/2014/main" val="2022453568"/>
                    </a:ext>
                  </a:extLst>
                </a:gridCol>
              </a:tblGrid>
              <a:tr h="869216">
                <a:tc>
                  <a:txBody>
                    <a:bodyPr/>
                    <a:lstStyle/>
                    <a:p>
                      <a:pPr algn="l" fontAlgn="b"/>
                      <a:r>
                        <a:rPr lang="pt-BR" sz="2400" u="none" strike="noStrike" dirty="0">
                          <a:effectLst/>
                          <a:latin typeface="+mn-lt"/>
                        </a:rPr>
                        <a:t>Tabela 11 - Compatibilidade entre Categoria de Trabalhadores, Classif. Tributária e Tipos de Lotação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991514294"/>
                  </a:ext>
                </a:extLst>
              </a:tr>
              <a:tr h="549356">
                <a:tc>
                  <a:txBody>
                    <a:bodyPr/>
                    <a:lstStyle/>
                    <a:p>
                      <a:pPr algn="l" fontAlgn="b"/>
                      <a:r>
                        <a:rPr lang="pt-BR" sz="2400" u="none" strike="noStrike" dirty="0">
                          <a:effectLst/>
                          <a:latin typeface="+mn-lt"/>
                        </a:rPr>
                        <a:t>Tabela 12 - Compatibilidade entre Tipos de Lotação e Classificação Tributária</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4230211043"/>
                  </a:ext>
                </a:extLst>
              </a:tr>
              <a:tr h="549356">
                <a:tc>
                  <a:txBody>
                    <a:bodyPr/>
                    <a:lstStyle/>
                    <a:p>
                      <a:pPr algn="l" fontAlgn="b"/>
                      <a:r>
                        <a:rPr lang="pt-BR" sz="2400" u="none" strike="noStrike" dirty="0">
                          <a:effectLst/>
                          <a:latin typeface="+mn-lt"/>
                        </a:rPr>
                        <a:t>Tabela 13 - Parte do corpo atingida</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514246969"/>
                  </a:ext>
                </a:extLst>
              </a:tr>
              <a:tr h="549356">
                <a:tc>
                  <a:txBody>
                    <a:bodyPr/>
                    <a:lstStyle/>
                    <a:p>
                      <a:pPr algn="l" fontAlgn="b"/>
                      <a:r>
                        <a:rPr lang="pt-BR" sz="2400" u="none" strike="noStrike" dirty="0">
                          <a:effectLst/>
                          <a:latin typeface="+mn-lt"/>
                        </a:rPr>
                        <a:t>Tabela 14 - Agente Causador do Acidente de Trabalho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752528884"/>
                  </a:ext>
                </a:extLst>
              </a:tr>
              <a:tr h="549356">
                <a:tc>
                  <a:txBody>
                    <a:bodyPr/>
                    <a:lstStyle/>
                    <a:p>
                      <a:pPr algn="l" fontAlgn="b"/>
                      <a:r>
                        <a:rPr lang="pt-BR" sz="2400" u="none" strike="noStrike" dirty="0">
                          <a:effectLst/>
                          <a:latin typeface="+mn-lt"/>
                        </a:rPr>
                        <a:t>Tabela 15 - Agente Causador / Situação Geradora de Doença Profissional</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823817821"/>
                  </a:ext>
                </a:extLst>
              </a:tr>
              <a:tr h="549356">
                <a:tc>
                  <a:txBody>
                    <a:bodyPr/>
                    <a:lstStyle/>
                    <a:p>
                      <a:pPr algn="l" fontAlgn="b"/>
                      <a:r>
                        <a:rPr lang="pt-BR" sz="2400" u="none" strike="noStrike" dirty="0">
                          <a:effectLst/>
                          <a:latin typeface="+mn-lt"/>
                        </a:rPr>
                        <a:t>Tabela 16 - Situação Geradora do Acidente de Trabalho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438914972"/>
                  </a:ext>
                </a:extLst>
              </a:tr>
              <a:tr h="549356">
                <a:tc>
                  <a:txBody>
                    <a:bodyPr/>
                    <a:lstStyle/>
                    <a:p>
                      <a:pPr algn="l" fontAlgn="b"/>
                      <a:r>
                        <a:rPr lang="pt-BR" sz="2400" u="none" strike="noStrike" dirty="0">
                          <a:effectLst/>
                          <a:latin typeface="+mn-lt"/>
                        </a:rPr>
                        <a:t>Tabela 17 - Descrição da Natureza da Lesão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52375802"/>
                  </a:ext>
                </a:extLst>
              </a:tr>
              <a:tr h="549356">
                <a:tc>
                  <a:txBody>
                    <a:bodyPr/>
                    <a:lstStyle/>
                    <a:p>
                      <a:pPr algn="l" fontAlgn="b"/>
                      <a:r>
                        <a:rPr lang="pt-BR" sz="2400" u="none" strike="noStrike" dirty="0">
                          <a:effectLst/>
                          <a:latin typeface="+mn-lt"/>
                        </a:rPr>
                        <a:t>Tabela 18 - Motivos de Afastamento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245631055"/>
                  </a:ext>
                </a:extLst>
              </a:tr>
              <a:tr h="549356">
                <a:tc>
                  <a:txBody>
                    <a:bodyPr/>
                    <a:lstStyle/>
                    <a:p>
                      <a:pPr algn="l" fontAlgn="b"/>
                      <a:r>
                        <a:rPr lang="pt-BR" sz="2400" u="none" strike="noStrike" dirty="0">
                          <a:effectLst/>
                          <a:latin typeface="+mn-lt"/>
                        </a:rPr>
                        <a:t>Tabela 19 - Motivos de Desligamento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357802972"/>
                  </a:ext>
                </a:extLst>
              </a:tr>
              <a:tr h="549356">
                <a:tc>
                  <a:txBody>
                    <a:bodyPr/>
                    <a:lstStyle/>
                    <a:p>
                      <a:pPr algn="l" fontAlgn="b"/>
                      <a:r>
                        <a:rPr lang="es-ES" sz="2400" u="none" strike="noStrike" dirty="0" err="1">
                          <a:effectLst/>
                          <a:latin typeface="+mn-lt"/>
                        </a:rPr>
                        <a:t>Tabela</a:t>
                      </a:r>
                      <a:r>
                        <a:rPr lang="es-ES" sz="2400" u="none" strike="noStrike" dirty="0">
                          <a:effectLst/>
                          <a:latin typeface="+mn-lt"/>
                        </a:rPr>
                        <a:t> 20 - Tipos de </a:t>
                      </a:r>
                      <a:r>
                        <a:rPr lang="es-ES" sz="2400" u="none" strike="noStrike" dirty="0" err="1">
                          <a:effectLst/>
                          <a:latin typeface="+mn-lt"/>
                        </a:rPr>
                        <a:t>Logradouro</a:t>
                      </a:r>
                      <a:endParaRPr lang="es-ES"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734764445"/>
                  </a:ext>
                </a:extLst>
              </a:tr>
            </a:tbl>
          </a:graphicData>
        </a:graphic>
      </p:graphicFrame>
    </p:spTree>
    <p:extLst>
      <p:ext uri="{BB962C8B-B14F-4D97-AF65-F5344CB8AC3E}">
        <p14:creationId xmlns:p14="http://schemas.microsoft.com/office/powerpoint/2010/main" val="31061073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081431"/>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4000" b="1" dirty="0"/>
              <a:t>Local da </a:t>
            </a:r>
            <a:r>
              <a:rPr lang="en-US" sz="4000" b="1" dirty="0" err="1"/>
              <a:t>Prestação</a:t>
            </a:r>
            <a:r>
              <a:rPr lang="en-US" sz="4000" b="1" dirty="0"/>
              <a:t> de </a:t>
            </a:r>
            <a:r>
              <a:rPr lang="en-US" sz="4000" b="1" dirty="0" err="1"/>
              <a:t>Serviço</a:t>
            </a:r>
            <a:endParaRPr lang="en-US" sz="4000" b="1" dirty="0"/>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9736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1011382" y="758826"/>
            <a:ext cx="10113818" cy="506413"/>
          </a:xfrm>
          <a:solidFill>
            <a:schemeClr val="tx2">
              <a:lumMod val="50000"/>
            </a:schemeClr>
          </a:solidFill>
        </p:spPr>
        <p:txBody>
          <a:bodyPr vert="horz" lIns="91440" tIns="45720" rIns="91440" bIns="45720" rtlCol="0" anchor="ctr">
            <a:normAutofit fontScale="90000"/>
          </a:bodyPr>
          <a:lstStyle/>
          <a:p>
            <a:pPr algn="ctr" eaLnBrk="1" hangingPunct="1"/>
            <a:r>
              <a:rPr lang="pt-BR" altLang="en-US" sz="3300" dirty="0">
                <a:solidFill>
                  <a:schemeClr val="bg1"/>
                </a:solidFill>
                <a:latin typeface="Cambria" panose="02040503050406030204" pitchFamily="18" charset="0"/>
              </a:rPr>
              <a:t>I - limpeza, conservação ou zeladoria</a:t>
            </a:r>
          </a:p>
        </p:txBody>
      </p:sp>
      <p:sp>
        <p:nvSpPr>
          <p:cNvPr id="78851" name="Rectangle 3"/>
          <p:cNvSpPr>
            <a:spLocks noGrp="1" noChangeArrowheads="1"/>
          </p:cNvSpPr>
          <p:nvPr>
            <p:ph type="body" idx="1"/>
          </p:nvPr>
        </p:nvSpPr>
        <p:spPr>
          <a:xfrm>
            <a:off x="1011382" y="1828800"/>
            <a:ext cx="10113818" cy="4270373"/>
          </a:xfrm>
        </p:spPr>
        <p:txBody>
          <a:bodyPr/>
          <a:lstStyle/>
          <a:p>
            <a:pPr algn="just" eaLnBrk="1" hangingPunct="1">
              <a:defRPr/>
            </a:pPr>
            <a:r>
              <a:rPr lang="pt-BR" sz="2600" dirty="0">
                <a:solidFill>
                  <a:srgbClr val="002060"/>
                </a:solidFill>
              </a:rPr>
              <a:t>que se constituam em varrição, lavagem, enceramento, desinfeção, </a:t>
            </a:r>
            <a:r>
              <a:rPr lang="pt-BR" sz="2600" u="sng" dirty="0">
                <a:solidFill>
                  <a:srgbClr val="002060"/>
                </a:solidFill>
                <a:effectLst>
                  <a:outerShdw blurRad="38100" dist="38100" dir="2700000" algn="tl">
                    <a:srgbClr val="000000"/>
                  </a:outerShdw>
                </a:effectLst>
              </a:rPr>
              <a:t>desentupimento, dedetização</a:t>
            </a:r>
            <a:r>
              <a:rPr lang="pt-BR" sz="2600" dirty="0">
                <a:solidFill>
                  <a:srgbClr val="002060"/>
                </a:solidFill>
              </a:rPr>
              <a:t> ou em outros serviços destinados a manter a higiene, o asseio ou a conservação de praias, jardins, rodovias, monumentos, edificações, instalações, dependências, logradouros, vias públicas, pátios ou de áreas de uso comum;</a:t>
            </a:r>
          </a:p>
          <a:p>
            <a:pPr algn="just" eaLnBrk="1" hangingPunct="1">
              <a:defRPr/>
            </a:pPr>
            <a:endParaRPr lang="pt-BR" sz="2600" dirty="0">
              <a:solidFill>
                <a:srgbClr val="002060"/>
              </a:solidFill>
            </a:endParaRPr>
          </a:p>
          <a:p>
            <a:pPr algn="just" eaLnBrk="1" hangingPunct="1">
              <a:defRPr/>
            </a:pPr>
            <a:endParaRPr lang="pt-BR" sz="2600" dirty="0">
              <a:solidFill>
                <a:srgbClr val="002060"/>
              </a:solidFill>
            </a:endParaRPr>
          </a:p>
          <a:p>
            <a:pPr eaLnBrk="1" hangingPunct="1">
              <a:defRPr/>
            </a:pPr>
            <a:endParaRPr lang="pt-BR" sz="3400" b="1" dirty="0">
              <a:solidFill>
                <a:srgbClr val="002060"/>
              </a:solidFill>
            </a:endParaRPr>
          </a:p>
          <a:p>
            <a:pPr eaLnBrk="1" hangingPunct="1">
              <a:defRPr/>
            </a:pPr>
            <a:endParaRPr lang="pt-BR" sz="3400" dirty="0">
              <a:solidFill>
                <a:srgbClr val="002060"/>
              </a:solidFill>
            </a:endParaRPr>
          </a:p>
        </p:txBody>
      </p:sp>
      <p:sp>
        <p:nvSpPr>
          <p:cNvPr id="5735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788104E-3B48-46E1-8F15-D7FC917C6418}" type="slidenum">
              <a:rPr lang="pt-BR" altLang="pt-BR">
                <a:solidFill>
                  <a:srgbClr val="9B9A98"/>
                </a:solidFill>
              </a:rPr>
              <a:pPr eaLnBrk="1" hangingPunct="1"/>
              <a:t>151</a:t>
            </a:fld>
            <a:endParaRPr lang="pt-BR" altLang="pt-BR">
              <a:solidFill>
                <a:srgbClr val="9B9A98"/>
              </a:solidFill>
            </a:endParaRPr>
          </a:p>
        </p:txBody>
      </p:sp>
      <p:sp>
        <p:nvSpPr>
          <p:cNvPr id="5734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161CE09-61AF-4CCA-BBEA-095146F65271}" type="slidenum">
              <a:rPr lang="pt-BR" altLang="en-US" sz="1400">
                <a:latin typeface="Times New Roman" panose="02020603050405020304" pitchFamily="18" charset="0"/>
              </a:rPr>
              <a:pPr algn="r" eaLnBrk="1" hangingPunct="1">
                <a:spcBef>
                  <a:spcPct val="0"/>
                </a:spcBef>
                <a:buClrTx/>
                <a:buSzTx/>
                <a:buFontTx/>
                <a:buNone/>
              </a:pPr>
              <a:t>151</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EFF356A0-5781-4487-93B1-A3B44DD36E4F}"/>
              </a:ext>
            </a:extLst>
          </p:cNvPr>
          <p:cNvGraphicFramePr>
            <a:graphicFrameLocks/>
          </p:cNvGraphicFramePr>
          <p:nvPr/>
        </p:nvGraphicFramePr>
        <p:xfrm>
          <a:off x="3929611" y="3685369"/>
          <a:ext cx="4277360" cy="2488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107336"/>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a:xfrm>
            <a:off x="1177636" y="704850"/>
            <a:ext cx="9448800" cy="712788"/>
          </a:xfrm>
          <a:noFill/>
          <a:ln>
            <a:solidFill>
              <a:srgbClr val="00B050"/>
            </a:solidFill>
          </a:ln>
        </p:spPr>
        <p:txBody>
          <a:bodyPr vert="horz" lIns="91440" tIns="45720" rIns="91440" bIns="45720" rtlCol="0" anchor="ctr">
            <a:normAutofit/>
          </a:bodyPr>
          <a:lstStyle/>
          <a:p>
            <a:pPr algn="ctr" eaLnBrk="1" hangingPunct="1"/>
            <a:r>
              <a:rPr lang="pt-BR" altLang="en-US" sz="3800" b="1" dirty="0">
                <a:solidFill>
                  <a:srgbClr val="002060"/>
                </a:solidFill>
                <a:latin typeface="Franklin Gothic Book" panose="020B0503020102020204" pitchFamily="34" charset="0"/>
              </a:rPr>
              <a:t>II - vigilância ou segurança</a:t>
            </a:r>
          </a:p>
        </p:txBody>
      </p:sp>
      <p:sp>
        <p:nvSpPr>
          <p:cNvPr id="64517" name="Rectangle 3"/>
          <p:cNvSpPr>
            <a:spLocks noGrp="1" noChangeArrowheads="1"/>
          </p:cNvSpPr>
          <p:nvPr>
            <p:ph type="body" idx="1"/>
          </p:nvPr>
        </p:nvSpPr>
        <p:spPr>
          <a:xfrm>
            <a:off x="1177636" y="1916114"/>
            <a:ext cx="9448800" cy="4033837"/>
          </a:xfrm>
        </p:spPr>
        <p:txBody>
          <a:bodyPr/>
          <a:lstStyle/>
          <a:p>
            <a:pPr algn="just" eaLnBrk="1" hangingPunct="1"/>
            <a:r>
              <a:rPr lang="pt-BR" altLang="en-US" sz="3200" dirty="0">
                <a:solidFill>
                  <a:srgbClr val="002060"/>
                </a:solidFill>
                <a:latin typeface="Cambria" panose="02040503050406030204" pitchFamily="18" charset="0"/>
                <a:cs typeface="Times New Roman" panose="02020603050405020304" pitchFamily="18" charset="0"/>
              </a:rPr>
              <a:t>que tenham por finalidade a garantia da integridade física de pessoas ou a preservação de bens patrimoniais;</a:t>
            </a:r>
          </a:p>
          <a:p>
            <a:pPr algn="just" eaLnBrk="1" hangingPunct="1"/>
            <a:endParaRPr lang="pt-BR" altLang="en-US" sz="3200" dirty="0">
              <a:solidFill>
                <a:srgbClr val="002060"/>
              </a:solidFill>
              <a:latin typeface="Cambria" panose="02040503050406030204" pitchFamily="18" charset="0"/>
              <a:cs typeface="Times New Roman" panose="02020603050405020304" pitchFamily="18" charset="0"/>
            </a:endParaRPr>
          </a:p>
          <a:p>
            <a:pPr algn="just" eaLnBrk="1" hangingPunct="1"/>
            <a:endParaRPr lang="pt-BR" altLang="en-US" dirty="0">
              <a:solidFill>
                <a:srgbClr val="002060"/>
              </a:solidFill>
              <a:latin typeface="Times New Roman" panose="02020603050405020304" pitchFamily="18" charset="0"/>
              <a:cs typeface="Times New Roman" panose="02020603050405020304" pitchFamily="18" charset="0"/>
            </a:endParaRPr>
          </a:p>
          <a:p>
            <a:pPr eaLnBrk="1" hangingPunct="1"/>
            <a:endParaRPr lang="pt-BR" altLang="en-US" dirty="0">
              <a:solidFill>
                <a:srgbClr val="002060"/>
              </a:solidFill>
              <a:latin typeface="Times New Roman" panose="02020603050405020304" pitchFamily="18" charset="0"/>
              <a:cs typeface="Times New Roman" panose="02020603050405020304" pitchFamily="18" charset="0"/>
            </a:endParaRPr>
          </a:p>
          <a:p>
            <a:pPr eaLnBrk="1" hangingPunct="1"/>
            <a:endParaRPr lang="pt-BR" altLang="en-US" sz="3400" dirty="0">
              <a:solidFill>
                <a:srgbClr val="002060"/>
              </a:solidFill>
              <a:latin typeface="Times New Roman" panose="02020603050405020304" pitchFamily="18" charset="0"/>
              <a:cs typeface="Times New Roman" panose="02020603050405020304" pitchFamily="18" charset="0"/>
            </a:endParaRPr>
          </a:p>
        </p:txBody>
      </p:sp>
      <p:sp>
        <p:nvSpPr>
          <p:cNvPr id="6451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12A3BA1-0375-4044-9FA8-D9BE1DBA4B39}" type="slidenum">
              <a:rPr lang="pt-BR" altLang="pt-BR">
                <a:solidFill>
                  <a:srgbClr val="9B9A98"/>
                </a:solidFill>
              </a:rPr>
              <a:pPr eaLnBrk="1" hangingPunct="1"/>
              <a:t>152</a:t>
            </a:fld>
            <a:endParaRPr lang="pt-BR" altLang="pt-BR">
              <a:solidFill>
                <a:srgbClr val="9B9A98"/>
              </a:solidFill>
            </a:endParaRPr>
          </a:p>
        </p:txBody>
      </p:sp>
      <p:sp>
        <p:nvSpPr>
          <p:cNvPr id="6451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AB36D14-8F1E-4C8C-9947-665AA0E8C383}" type="slidenum">
              <a:rPr lang="pt-BR" altLang="en-US" sz="1400">
                <a:latin typeface="Times New Roman" panose="02020603050405020304" pitchFamily="18" charset="0"/>
              </a:rPr>
              <a:pPr algn="r" eaLnBrk="1" hangingPunct="1">
                <a:spcBef>
                  <a:spcPct val="0"/>
                </a:spcBef>
                <a:buClrTx/>
                <a:buSzTx/>
                <a:buFontTx/>
                <a:buNone/>
              </a:pPr>
              <a:t>152</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52AE16EF-723D-4724-8316-F1A3E146B388}"/>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763096"/>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a:xfrm>
            <a:off x="1191491" y="430214"/>
            <a:ext cx="9504217" cy="719137"/>
          </a:xfrm>
          <a:noFill/>
        </p:spPr>
        <p:txBody>
          <a:bodyPr vert="horz" lIns="91440" tIns="45720" rIns="91440" bIns="45720" rtlCol="0" anchor="ctr">
            <a:normAutofit/>
          </a:bodyPr>
          <a:lstStyle/>
          <a:p>
            <a:pPr algn="ctr" eaLnBrk="1" hangingPunct="1"/>
            <a:r>
              <a:rPr lang="pt-BR" altLang="en-US" sz="4200" b="1" dirty="0">
                <a:solidFill>
                  <a:srgbClr val="002060"/>
                </a:solidFill>
                <a:latin typeface="Franklin Gothic Book" panose="020B0503020102020204" pitchFamily="34" charset="0"/>
              </a:rPr>
              <a:t>III - construção civil</a:t>
            </a:r>
          </a:p>
        </p:txBody>
      </p:sp>
      <p:sp>
        <p:nvSpPr>
          <p:cNvPr id="65541" name="Rectangle 3"/>
          <p:cNvSpPr>
            <a:spLocks noGrp="1" noChangeArrowheads="1"/>
          </p:cNvSpPr>
          <p:nvPr>
            <p:ph type="body" idx="1"/>
          </p:nvPr>
        </p:nvSpPr>
        <p:spPr>
          <a:xfrm>
            <a:off x="858982" y="1593273"/>
            <a:ext cx="10494817" cy="4572577"/>
          </a:xfrm>
        </p:spPr>
        <p:txBody>
          <a:bodyPr/>
          <a:lstStyle/>
          <a:p>
            <a:pPr algn="just" eaLnBrk="1" hangingPunct="1"/>
            <a:r>
              <a:rPr lang="pt-BR" altLang="en-US" sz="2800" dirty="0">
                <a:solidFill>
                  <a:srgbClr val="002060"/>
                </a:solidFill>
                <a:latin typeface="Cambria" panose="02040503050406030204" pitchFamily="18" charset="0"/>
              </a:rPr>
              <a:t>que envolvam a construção, a demolição, a reforma ou o acréscimo de edificações ou de qualquer benfeitoria agregada ao solo ou ao subsolo ou obras complementares que se integrem a esse conjunto, tais como a reparação de jardins ou passeios, a colocação de grades ou de instrumentos de recreação, de urbanização ou de sinalização de rodovias ou de vias públicas;</a:t>
            </a:r>
          </a:p>
          <a:p>
            <a:pPr algn="just" eaLnBrk="1" hangingPunct="1"/>
            <a:endParaRPr lang="pt-BR" altLang="en-US" sz="2800" dirty="0">
              <a:solidFill>
                <a:srgbClr val="002060"/>
              </a:solidFill>
              <a:latin typeface="Cambria" panose="02040503050406030204" pitchFamily="18" charset="0"/>
            </a:endParaRPr>
          </a:p>
          <a:p>
            <a:pPr algn="just" eaLnBrk="1" hangingPunct="1"/>
            <a:r>
              <a:rPr lang="pt-BR" altLang="en-US" sz="2800" dirty="0">
                <a:solidFill>
                  <a:srgbClr val="002060"/>
                </a:solidFill>
                <a:latin typeface="Cambria" panose="02040503050406030204" pitchFamily="18" charset="0"/>
              </a:rPr>
              <a:t>Vide anexo XV - Decreto do INSS n.° 3.048,99</a:t>
            </a:r>
          </a:p>
          <a:p>
            <a:pPr algn="just" eaLnBrk="1" hangingPunct="1"/>
            <a:r>
              <a:rPr lang="pt-BR" altLang="en-US" sz="2800" dirty="0">
                <a:solidFill>
                  <a:srgbClr val="002060"/>
                </a:solidFill>
                <a:latin typeface="Cambria" panose="02040503050406030204" pitchFamily="18" charset="0"/>
              </a:rPr>
              <a:t>- OBRA DE CONSTRUÇÃO CIVIL  - CNO </a:t>
            </a:r>
          </a:p>
          <a:p>
            <a:pPr algn="just" eaLnBrk="1" hangingPunct="1"/>
            <a:r>
              <a:rPr lang="pt-BR" altLang="en-US" sz="2800" dirty="0">
                <a:solidFill>
                  <a:srgbClr val="002060"/>
                </a:solidFill>
                <a:latin typeface="Cambria" panose="02040503050406030204" pitchFamily="18" charset="0"/>
              </a:rPr>
              <a:t>- SERVIÇO DE CONSTRUÇÃO CIVIL</a:t>
            </a:r>
          </a:p>
          <a:p>
            <a:pPr eaLnBrk="1" hangingPunct="1"/>
            <a:endParaRPr lang="pt-BR" altLang="en-US" sz="2600" dirty="0">
              <a:solidFill>
                <a:srgbClr val="002060"/>
              </a:solidFill>
              <a:latin typeface="Cambria" panose="02040503050406030204" pitchFamily="18" charset="0"/>
            </a:endParaRPr>
          </a:p>
        </p:txBody>
      </p:sp>
      <p:sp>
        <p:nvSpPr>
          <p:cNvPr id="6554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1392CC7-42F8-4606-B7A7-332956FDFA99}" type="slidenum">
              <a:rPr lang="pt-BR" altLang="pt-BR">
                <a:solidFill>
                  <a:srgbClr val="9B9A98"/>
                </a:solidFill>
              </a:rPr>
              <a:pPr eaLnBrk="1" hangingPunct="1"/>
              <a:t>153</a:t>
            </a:fld>
            <a:endParaRPr lang="pt-BR" altLang="pt-BR">
              <a:solidFill>
                <a:srgbClr val="9B9A98"/>
              </a:solidFill>
            </a:endParaRPr>
          </a:p>
        </p:txBody>
      </p:sp>
      <p:sp>
        <p:nvSpPr>
          <p:cNvPr id="6553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BF46F6B-01FD-4CBF-B77A-0BB7D126FE75}" type="slidenum">
              <a:rPr lang="pt-BR" altLang="en-US" sz="1400">
                <a:latin typeface="Times New Roman" panose="02020603050405020304" pitchFamily="18" charset="0"/>
              </a:rPr>
              <a:pPr algn="r" eaLnBrk="1" hangingPunct="1">
                <a:spcBef>
                  <a:spcPct val="0"/>
                </a:spcBef>
                <a:buClrTx/>
                <a:buSzTx/>
                <a:buFontTx/>
                <a:buNone/>
              </a:pPr>
              <a:t>153</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497780505"/>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09800" y="142875"/>
            <a:ext cx="7772400" cy="857250"/>
          </a:xfrm>
        </p:spPr>
        <p:txBody>
          <a:bodyPr vert="horz" lIns="91440" tIns="45720" rIns="91440" bIns="45720" rtlCol="0" anchor="ctr">
            <a:normAutofit fontScale="90000"/>
          </a:bodyPr>
          <a:lstStyle/>
          <a:p>
            <a:pPr algn="ctr" eaLnBrk="1" hangingPunct="1">
              <a:defRPr/>
            </a:pPr>
            <a:r>
              <a:rPr lang="pt-BR" sz="3200" b="1" dirty="0">
                <a:effectLst>
                  <a:outerShdw blurRad="38100" dist="38100" dir="2700000" algn="tl">
                    <a:srgbClr val="000000"/>
                  </a:outerShdw>
                </a:effectLst>
                <a:latin typeface="Times New Roman" pitchFamily="18" charset="0"/>
              </a:rPr>
              <a:t>CONSTRUÇÃO CIVIL </a:t>
            </a:r>
            <a:br>
              <a:rPr lang="pt-BR" sz="3200" b="1" dirty="0">
                <a:effectLst>
                  <a:outerShdw blurRad="38100" dist="38100" dir="2700000" algn="tl">
                    <a:srgbClr val="000000"/>
                  </a:outerShdw>
                </a:effectLst>
                <a:latin typeface="Times New Roman" pitchFamily="18" charset="0"/>
              </a:rPr>
            </a:br>
            <a:r>
              <a:rPr lang="pt-BR" sz="3200" b="1" dirty="0">
                <a:effectLst>
                  <a:outerShdw blurRad="38100" dist="38100" dir="2700000" algn="tl">
                    <a:srgbClr val="000000"/>
                  </a:outerShdw>
                </a:effectLst>
                <a:latin typeface="Times New Roman" pitchFamily="18" charset="0"/>
              </a:rPr>
              <a:t>Dispensa da Retenção</a:t>
            </a:r>
            <a:endParaRPr lang="pt-BR" sz="3200" b="1" u="sng" dirty="0">
              <a:latin typeface="Times New Roman" pitchFamily="18" charset="0"/>
            </a:endParaRPr>
          </a:p>
        </p:txBody>
      </p:sp>
      <p:sp>
        <p:nvSpPr>
          <p:cNvPr id="140293" name="Rectangle 3"/>
          <p:cNvSpPr>
            <a:spLocks noGrp="1" noChangeArrowheads="1"/>
          </p:cNvSpPr>
          <p:nvPr>
            <p:ph type="body" idx="1"/>
          </p:nvPr>
        </p:nvSpPr>
        <p:spPr>
          <a:xfrm>
            <a:off x="1246909" y="1142999"/>
            <a:ext cx="9961418" cy="5089525"/>
          </a:xfrm>
          <a:ln>
            <a:solidFill>
              <a:schemeClr val="bg2"/>
            </a:solidFill>
            <a:miter lim="800000"/>
            <a:headEnd/>
            <a:tailEnd/>
          </a:ln>
        </p:spPr>
        <p:txBody>
          <a:bodyPr/>
          <a:lstStyle/>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a)	administração, fiscalização, supervisão ou gerenciamento de obras;</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b) Assessorias ou consultorias técnicas;</a:t>
            </a:r>
          </a:p>
          <a:p>
            <a:pPr algn="just" eaLnBrk="1" hangingPunct="1"/>
            <a:r>
              <a:rPr lang="pt-BR" altLang="en-US" sz="2800" dirty="0">
                <a:solidFill>
                  <a:schemeClr val="tx1"/>
                </a:solidFill>
                <a:latin typeface="Times New Roman" panose="02020603050405020304" pitchFamily="18" charset="0"/>
                <a:cs typeface="Times New Roman" panose="02020603050405020304" pitchFamily="18" charset="0"/>
              </a:rPr>
              <a:t>c) controle de qualidade de materiais;</a:t>
            </a:r>
          </a:p>
          <a:p>
            <a:pPr algn="just" eaLnBrk="1" hangingPunct="1"/>
            <a:r>
              <a:rPr lang="pt-BR" altLang="en-US" sz="2800" dirty="0">
                <a:solidFill>
                  <a:schemeClr val="tx1"/>
                </a:solidFill>
                <a:latin typeface="Times New Roman" panose="02020603050405020304" pitchFamily="18" charset="0"/>
                <a:cs typeface="Times New Roman" panose="02020603050405020304" pitchFamily="18" charset="0"/>
              </a:rPr>
              <a:t>d) fornecimento de concreto, de massa asfáltica ou de argamassa usinados ou preparados;</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e) Jateamento de areia ou hidrojateamento;</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f) perfuração de poço artesiano;</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g) elaboração de projeto da const. Civil a uma Anotação de Responsabilidade Técnica (ART)</a:t>
            </a:r>
          </a:p>
          <a:p>
            <a:pPr eaLnBrk="1" hangingPunct="1"/>
            <a:endParaRPr lang="pt-BR" altLang="en-US" dirty="0">
              <a:solidFill>
                <a:schemeClr val="tx1"/>
              </a:solidFill>
              <a:latin typeface="Arial" panose="020B0604020202020204" pitchFamily="34" charset="0"/>
            </a:endParaRPr>
          </a:p>
          <a:p>
            <a:pPr eaLnBrk="1" hangingPunct="1"/>
            <a:endParaRPr lang="pt-BR" altLang="en-US" sz="3900" dirty="0">
              <a:solidFill>
                <a:schemeClr val="tx1"/>
              </a:solidFill>
              <a:latin typeface="Arial" panose="020B0604020202020204" pitchFamily="34" charset="0"/>
            </a:endParaRPr>
          </a:p>
          <a:p>
            <a:pPr eaLnBrk="1" hangingPunct="1"/>
            <a:endParaRPr lang="pt-BR" altLang="en-US" sz="3900" dirty="0">
              <a:solidFill>
                <a:schemeClr val="tx1"/>
              </a:solidFill>
              <a:latin typeface="Arial" panose="020B0604020202020204" pitchFamily="34" charset="0"/>
            </a:endParaRPr>
          </a:p>
        </p:txBody>
      </p:sp>
      <p:sp>
        <p:nvSpPr>
          <p:cNvPr id="14029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AA8348B-0A32-4D8C-AE72-8F70E9CB6C9E}" type="slidenum">
              <a:rPr lang="pt-BR" altLang="pt-BR">
                <a:solidFill>
                  <a:srgbClr val="9B9A98"/>
                </a:solidFill>
              </a:rPr>
              <a:pPr eaLnBrk="1" hangingPunct="1"/>
              <a:t>154</a:t>
            </a:fld>
            <a:endParaRPr lang="pt-BR" altLang="pt-BR">
              <a:solidFill>
                <a:srgbClr val="9B9A98"/>
              </a:solidFill>
            </a:endParaRPr>
          </a:p>
        </p:txBody>
      </p:sp>
      <p:sp>
        <p:nvSpPr>
          <p:cNvPr id="14029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984ED8E-4A24-4940-BF96-B2DDEF19B44F}" type="slidenum">
              <a:rPr lang="pt-BR" altLang="en-US" sz="1400">
                <a:latin typeface="Times New Roman" panose="02020603050405020304" pitchFamily="18" charset="0"/>
              </a:rPr>
              <a:pPr algn="r" eaLnBrk="1" hangingPunct="1">
                <a:spcBef>
                  <a:spcPct val="0"/>
                </a:spcBef>
                <a:buClrTx/>
                <a:buSzTx/>
                <a:buFontTx/>
                <a:buNone/>
              </a:pPr>
              <a:t>154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398954125"/>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2"/>
          <p:cNvSpPr>
            <a:spLocks noGrp="1" noChangeArrowheads="1"/>
          </p:cNvSpPr>
          <p:nvPr>
            <p:ph type="title"/>
          </p:nvPr>
        </p:nvSpPr>
        <p:spPr>
          <a:xfrm>
            <a:off x="1981200" y="274639"/>
            <a:ext cx="7467600" cy="371475"/>
          </a:xfrm>
        </p:spPr>
        <p:txBody>
          <a:bodyPr vert="horz" lIns="91440" tIns="45720" rIns="91440" bIns="45720" rtlCol="0" anchor="ctr">
            <a:normAutofit fontScale="90000"/>
          </a:bodyPr>
          <a:lstStyle/>
          <a:p>
            <a:pPr eaLnBrk="1" hangingPunct="1"/>
            <a:r>
              <a:rPr lang="pt-BR" altLang="en-US" sz="4200" b="1">
                <a:latin typeface="Franklin Gothic Book" panose="020B0503020102020204" pitchFamily="34" charset="0"/>
              </a:rPr>
              <a:t>continuação</a:t>
            </a:r>
            <a:endParaRPr lang="pt-BR" altLang="en-US" sz="4200">
              <a:latin typeface="Franklin Gothic Book" panose="020B0503020102020204" pitchFamily="34" charset="0"/>
            </a:endParaRPr>
          </a:p>
        </p:txBody>
      </p:sp>
      <p:sp>
        <p:nvSpPr>
          <p:cNvPr id="141317" name="Rectangle 3"/>
          <p:cNvSpPr>
            <a:spLocks noGrp="1" noChangeArrowheads="1"/>
          </p:cNvSpPr>
          <p:nvPr>
            <p:ph type="body" idx="1"/>
          </p:nvPr>
        </p:nvSpPr>
        <p:spPr>
          <a:xfrm>
            <a:off x="969817" y="908050"/>
            <a:ext cx="10141527" cy="5324475"/>
          </a:xfrm>
        </p:spPr>
        <p:txBody>
          <a:bodyPr>
            <a:normAutofit/>
          </a:bodyPr>
          <a:lstStyle/>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h) ensaios geotécnicos de campo ou de laboratório (sondagens de solo, provas de carga, ensaios de resistência, amostragens, testes em laboratório de solos ou a outros serviços afins);</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i) serviços de topografia;</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j) instalação de antenas, ar condicionado, ventilação, calefação ou exaustão; com emissão apenas de nota fiscal de venda mercantil;</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l) locação de caçambas;</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m) locação de máquinas, de ferramentas, de equipamentos ou de outros utensílios sem fornecimento de mão-de-obra;</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n) venda com instalação de estrutura metálica, de equipamento ou de material, com emissão apenas da nota fiscal de venda mercantil.</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o) fundações especiais;</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p) À empreitada total, </a:t>
            </a:r>
          </a:p>
          <a:p>
            <a:pPr eaLnBrk="1" hangingPunct="1">
              <a:lnSpc>
                <a:spcPct val="90000"/>
              </a:lnSpc>
            </a:pPr>
            <a:endParaRPr lang="pt-BR" altLang="en-US" sz="2200" dirty="0">
              <a:solidFill>
                <a:schemeClr val="tx1"/>
              </a:solidFill>
              <a:latin typeface="Arial" panose="020B0604020202020204" pitchFamily="34" charset="0"/>
            </a:endParaRPr>
          </a:p>
          <a:p>
            <a:pPr eaLnBrk="1" hangingPunct="1">
              <a:lnSpc>
                <a:spcPct val="90000"/>
              </a:lnSpc>
            </a:pPr>
            <a:endParaRPr lang="pt-BR" altLang="en-US" sz="2100" dirty="0">
              <a:solidFill>
                <a:schemeClr val="tx1"/>
              </a:solidFill>
              <a:latin typeface="Arial" panose="020B0604020202020204" pitchFamily="34" charset="0"/>
            </a:endParaRPr>
          </a:p>
        </p:txBody>
      </p:sp>
      <p:sp>
        <p:nvSpPr>
          <p:cNvPr id="14131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6D200E8-4846-4D38-AE66-0488133C6680}" type="slidenum">
              <a:rPr lang="pt-BR" altLang="pt-BR">
                <a:solidFill>
                  <a:srgbClr val="9B9A98"/>
                </a:solidFill>
              </a:rPr>
              <a:pPr eaLnBrk="1" hangingPunct="1"/>
              <a:t>155</a:t>
            </a:fld>
            <a:endParaRPr lang="pt-BR" altLang="pt-BR">
              <a:solidFill>
                <a:srgbClr val="9B9A98"/>
              </a:solidFill>
            </a:endParaRPr>
          </a:p>
        </p:txBody>
      </p:sp>
      <p:sp>
        <p:nvSpPr>
          <p:cNvPr id="14131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DC5CC66-B379-4208-8A34-497B5229DD93}" type="slidenum">
              <a:rPr lang="pt-BR" altLang="en-US" sz="1400">
                <a:latin typeface="Times New Roman" panose="02020603050405020304" pitchFamily="18" charset="0"/>
              </a:rPr>
              <a:pPr algn="r" eaLnBrk="1" hangingPunct="1">
                <a:spcBef>
                  <a:spcPct val="0"/>
                </a:spcBef>
                <a:buClrTx/>
                <a:buSzTx/>
                <a:buFontTx/>
                <a:buNone/>
              </a:pPr>
              <a:t>155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40339566"/>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a:xfrm>
            <a:off x="1025813" y="202407"/>
            <a:ext cx="10515600" cy="1181894"/>
          </a:xfrm>
          <a:noFill/>
        </p:spPr>
        <p:txBody>
          <a:bodyPr vert="horz" lIns="91440" tIns="45720" rIns="91440" bIns="45720" rtlCol="0" anchor="ctr">
            <a:normAutofit/>
          </a:bodyPr>
          <a:lstStyle/>
          <a:p>
            <a:pPr algn="ctr" eaLnBrk="1" hangingPunct="1"/>
            <a:r>
              <a:rPr lang="pt-BR" altLang="en-US" sz="4000" b="1" dirty="0">
                <a:solidFill>
                  <a:srgbClr val="002060"/>
                </a:solidFill>
                <a:latin typeface="Cambria" panose="02040503050406030204" pitchFamily="18" charset="0"/>
              </a:rPr>
              <a:t>IV - cunho rural</a:t>
            </a:r>
            <a:endParaRPr lang="pt-BR" altLang="en-US" sz="4000" b="1" u="sng" dirty="0">
              <a:solidFill>
                <a:srgbClr val="002060"/>
              </a:solidFill>
              <a:latin typeface="Cambria" panose="02040503050406030204" pitchFamily="18" charset="0"/>
            </a:endParaRPr>
          </a:p>
        </p:txBody>
      </p:sp>
      <p:sp>
        <p:nvSpPr>
          <p:cNvPr id="67589" name="Rectangle 3"/>
          <p:cNvSpPr>
            <a:spLocks noGrp="1" noChangeArrowheads="1"/>
          </p:cNvSpPr>
          <p:nvPr>
            <p:ph type="body" idx="1"/>
          </p:nvPr>
        </p:nvSpPr>
        <p:spPr>
          <a:xfrm>
            <a:off x="872836" y="1249681"/>
            <a:ext cx="10480964" cy="4998720"/>
          </a:xfrm>
        </p:spPr>
        <p:txBody>
          <a:bodyPr/>
          <a:lstStyle/>
          <a:p>
            <a:pPr algn="just" eaLnBrk="1" hangingPunct="1">
              <a:defRPr/>
            </a:pPr>
            <a:r>
              <a:rPr lang="pt-BR" altLang="en-US" sz="2600" dirty="0">
                <a:solidFill>
                  <a:srgbClr val="002060"/>
                </a:solidFill>
                <a:latin typeface="Cambria" panose="02040503050406030204" pitchFamily="18" charset="0"/>
                <a:cs typeface="Times New Roman" panose="02020603050405020304" pitchFamily="18" charset="0"/>
              </a:rPr>
              <a:t>que se constituam em desmatamento, lenha mento, aração ou gradeamento, capina, colocação ou reparação de cercas, irrigação, adubação, controle de pragas ou de ervas daninhas, plantio, colheita, lavagem, limpeza, manejo de animais, tosquia, inseminação, castração, marcação, ordenhamento, industrialização rudimentar, embalagem ou extração de produtos de origem animal ou vegetal;</a:t>
            </a:r>
          </a:p>
          <a:p>
            <a:pPr algn="just" eaLnBrk="1" hangingPunct="1">
              <a:defRPr/>
            </a:pPr>
            <a:endParaRPr lang="pt-BR" altLang="en-US" sz="2600" dirty="0">
              <a:solidFill>
                <a:srgbClr val="002060"/>
              </a:solidFill>
              <a:latin typeface="Cambria" panose="02040503050406030204" pitchFamily="18" charset="0"/>
              <a:cs typeface="Times New Roman" panose="02020603050405020304" pitchFamily="18" charset="0"/>
            </a:endParaRPr>
          </a:p>
          <a:p>
            <a:pPr algn="just" eaLnBrk="1" hangingPunct="1">
              <a:defRPr/>
            </a:pPr>
            <a:endParaRPr lang="pt-BR" altLang="en-US" b="1" i="1" dirty="0">
              <a:solidFill>
                <a:srgbClr val="002060"/>
              </a:solidFill>
              <a:latin typeface="Times New Roman" panose="02020603050405020304" pitchFamily="18" charset="0"/>
              <a:cs typeface="Times New Roman" panose="02020603050405020304" pitchFamily="18" charset="0"/>
            </a:endParaRPr>
          </a:p>
        </p:txBody>
      </p:sp>
      <p:sp>
        <p:nvSpPr>
          <p:cNvPr id="6861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26BBA35-8191-41C1-931D-AB38AE062AFD}" type="slidenum">
              <a:rPr lang="pt-BR" altLang="pt-BR">
                <a:solidFill>
                  <a:srgbClr val="9B9A98"/>
                </a:solidFill>
              </a:rPr>
              <a:pPr eaLnBrk="1" hangingPunct="1"/>
              <a:t>156</a:t>
            </a:fld>
            <a:endParaRPr lang="pt-BR" altLang="pt-BR">
              <a:solidFill>
                <a:srgbClr val="9B9A98"/>
              </a:solidFill>
            </a:endParaRPr>
          </a:p>
        </p:txBody>
      </p:sp>
      <p:sp>
        <p:nvSpPr>
          <p:cNvPr id="6861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59C90E9-E5B4-49AA-A9A7-98082EB4B3CC}" type="slidenum">
              <a:rPr lang="pt-BR" altLang="en-US" sz="1400">
                <a:latin typeface="Times New Roman" panose="02020603050405020304" pitchFamily="18" charset="0"/>
              </a:rPr>
              <a:pPr algn="r" eaLnBrk="1" hangingPunct="1">
                <a:spcBef>
                  <a:spcPct val="0"/>
                </a:spcBef>
                <a:buClrTx/>
                <a:buSzTx/>
                <a:buFontTx/>
                <a:buNone/>
              </a:pPr>
              <a:t>156</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251186FD-4A08-4B59-A656-E22AF8D523B4}"/>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984199"/>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1122219" y="274639"/>
            <a:ext cx="10099964" cy="947737"/>
          </a:xfrm>
          <a:noFill/>
          <a:ln>
            <a:solidFill>
              <a:srgbClr val="00B050"/>
            </a:solidFill>
          </a:ln>
        </p:spPr>
        <p:txBody>
          <a:bodyPr vert="horz" lIns="91440" tIns="45720" rIns="91440" bIns="45720" rtlCol="0" anchor="ctr">
            <a:normAutofit/>
          </a:bodyPr>
          <a:lstStyle/>
          <a:p>
            <a:pPr eaLnBrk="1" hangingPunct="1"/>
            <a:r>
              <a:rPr lang="pt-BR" altLang="en-US" sz="2900" b="1" dirty="0">
                <a:latin typeface="Cambria" panose="02040503050406030204" pitchFamily="18" charset="0"/>
              </a:rPr>
              <a:t>V - digitação </a:t>
            </a:r>
            <a:br>
              <a:rPr lang="pt-BR" altLang="en-US" sz="2900" b="1" dirty="0">
                <a:latin typeface="Cambria" panose="02040503050406030204" pitchFamily="18" charset="0"/>
              </a:rPr>
            </a:br>
            <a:r>
              <a:rPr lang="pt-BR" altLang="en-US" sz="2900" b="1" dirty="0">
                <a:solidFill>
                  <a:srgbClr val="002060"/>
                </a:solidFill>
                <a:latin typeface="Cambria" panose="02040503050406030204" pitchFamily="18" charset="0"/>
              </a:rPr>
              <a:t>VI - preparação de dados para processamento</a:t>
            </a:r>
          </a:p>
        </p:txBody>
      </p:sp>
      <p:sp>
        <p:nvSpPr>
          <p:cNvPr id="69637" name="Rectangle 3"/>
          <p:cNvSpPr>
            <a:spLocks noGrp="1" noChangeArrowheads="1"/>
          </p:cNvSpPr>
          <p:nvPr>
            <p:ph type="body" idx="1"/>
          </p:nvPr>
        </p:nvSpPr>
        <p:spPr>
          <a:xfrm>
            <a:off x="585470" y="1473200"/>
            <a:ext cx="11169650" cy="4775201"/>
          </a:xfrm>
        </p:spPr>
        <p:txBody>
          <a:bodyPr>
            <a:normAutofit/>
          </a:bodyPr>
          <a:lstStyle/>
          <a:p>
            <a:pPr algn="just" eaLnBrk="1" hangingPunct="1">
              <a:lnSpc>
                <a:spcPct val="90000"/>
              </a:lnSpc>
            </a:pPr>
            <a:r>
              <a:rPr lang="pt-BR" altLang="en-US" sz="2800" dirty="0">
                <a:solidFill>
                  <a:schemeClr val="tx1"/>
                </a:solidFill>
                <a:latin typeface="Cambria" panose="02040503050406030204" pitchFamily="18" charset="0"/>
              </a:rPr>
              <a:t>V – Digitação = que compreendam a inserção de dados em meio informatizado por operação de teclados ou de similares;</a:t>
            </a:r>
          </a:p>
          <a:p>
            <a:pPr eaLnBrk="1" hangingPunct="1">
              <a:lnSpc>
                <a:spcPct val="90000"/>
              </a:lnSpc>
            </a:pPr>
            <a:r>
              <a:rPr lang="pt-BR" altLang="en-US" sz="2800" dirty="0">
                <a:solidFill>
                  <a:srgbClr val="002060"/>
                </a:solidFill>
                <a:latin typeface="Cambria" panose="02040503050406030204" pitchFamily="18" charset="0"/>
              </a:rPr>
              <a:t>VI – Preparação de Dados e Processamento = executados com vistas a viabilizar ou a facilitar o processamento de informações, tais como o escaneamento manual ou a leitura ótica.</a:t>
            </a:r>
          </a:p>
          <a:p>
            <a:pPr algn="just" eaLnBrk="1" hangingPunct="1"/>
            <a:endParaRPr lang="pt-BR" altLang="en-US" sz="2800" dirty="0">
              <a:solidFill>
                <a:srgbClr val="002060"/>
              </a:solidFill>
              <a:latin typeface="Cambria" panose="02040503050406030204" pitchFamily="18" charset="0"/>
            </a:endParaRPr>
          </a:p>
          <a:p>
            <a:pPr eaLnBrk="1" hangingPunct="1">
              <a:lnSpc>
                <a:spcPct val="90000"/>
              </a:lnSpc>
            </a:pPr>
            <a:endParaRPr lang="pt-BR" altLang="en-US" sz="2800" dirty="0">
              <a:solidFill>
                <a:srgbClr val="002060"/>
              </a:solidFill>
              <a:latin typeface="Cambria" panose="02040503050406030204" pitchFamily="18" charset="0"/>
            </a:endParaRPr>
          </a:p>
          <a:p>
            <a:pPr eaLnBrk="1" hangingPunct="1">
              <a:lnSpc>
                <a:spcPct val="90000"/>
              </a:lnSpc>
            </a:pPr>
            <a:endParaRPr lang="pt-BR" altLang="en-US" sz="2800" b="1" dirty="0">
              <a:solidFill>
                <a:srgbClr val="002060"/>
              </a:solidFill>
              <a:latin typeface="Cambria" panose="02040503050406030204" pitchFamily="18" charset="0"/>
            </a:endParaRPr>
          </a:p>
          <a:p>
            <a:pPr eaLnBrk="1" hangingPunct="1">
              <a:lnSpc>
                <a:spcPct val="90000"/>
              </a:lnSpc>
            </a:pPr>
            <a:endParaRPr lang="pt-BR" altLang="en-US" sz="2800" b="1" dirty="0">
              <a:solidFill>
                <a:srgbClr val="002060"/>
              </a:solidFill>
              <a:latin typeface="Cambria" panose="02040503050406030204" pitchFamily="18" charset="0"/>
            </a:endParaRPr>
          </a:p>
        </p:txBody>
      </p:sp>
      <p:sp>
        <p:nvSpPr>
          <p:cNvPr id="696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A33B4EB-B1B9-47BD-96C0-F81504F412D4}" type="slidenum">
              <a:rPr lang="pt-BR" altLang="pt-BR">
                <a:solidFill>
                  <a:srgbClr val="9B9A98"/>
                </a:solidFill>
              </a:rPr>
              <a:pPr eaLnBrk="1" hangingPunct="1"/>
              <a:t>157</a:t>
            </a:fld>
            <a:endParaRPr lang="pt-BR" altLang="pt-BR">
              <a:solidFill>
                <a:srgbClr val="9B9A98"/>
              </a:solidFill>
            </a:endParaRPr>
          </a:p>
        </p:txBody>
      </p:sp>
      <p:sp>
        <p:nvSpPr>
          <p:cNvPr id="6963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425BF51-B779-401C-86A1-182B203DF0EB}" type="slidenum">
              <a:rPr lang="pt-BR" altLang="en-US" sz="1400">
                <a:latin typeface="Times New Roman" panose="02020603050405020304" pitchFamily="18" charset="0"/>
              </a:rPr>
              <a:pPr algn="r" eaLnBrk="1" hangingPunct="1">
                <a:spcBef>
                  <a:spcPct val="0"/>
                </a:spcBef>
                <a:buClrTx/>
                <a:buSzTx/>
                <a:buFontTx/>
                <a:buNone/>
              </a:pPr>
              <a:t>157</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B1F493C8-50BC-49C2-B722-D813FB05C588}"/>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461971"/>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a:xfrm>
            <a:off x="838200" y="351993"/>
            <a:ext cx="10515600" cy="1172007"/>
          </a:xfrm>
          <a:solidFill>
            <a:schemeClr val="tx2">
              <a:lumMod val="50000"/>
            </a:schemeClr>
          </a:solidFill>
        </p:spPr>
        <p:txBody>
          <a:bodyPr vert="horz" lIns="91440" tIns="45720" rIns="91440" bIns="45720" rtlCol="0" anchor="ctr">
            <a:normAutofit/>
          </a:bodyPr>
          <a:lstStyle/>
          <a:p>
            <a:pPr algn="ctr" eaLnBrk="1" hangingPunct="1"/>
            <a:r>
              <a:rPr lang="pt-BR" altLang="en-US" sz="4800">
                <a:solidFill>
                  <a:schemeClr val="bg1"/>
                </a:solidFill>
                <a:latin typeface="Cambria" panose="02040503050406030204" pitchFamily="18" charset="0"/>
              </a:rPr>
              <a:t>Cessão de mão-de-obra</a:t>
            </a:r>
            <a:endParaRPr lang="pt-BR" altLang="en-US">
              <a:solidFill>
                <a:schemeClr val="bg1"/>
              </a:solidFill>
              <a:latin typeface="Cambria" panose="02040503050406030204" pitchFamily="18" charset="0"/>
            </a:endParaRPr>
          </a:p>
        </p:txBody>
      </p:sp>
      <p:sp>
        <p:nvSpPr>
          <p:cNvPr id="74757" name="Rectangle 3"/>
          <p:cNvSpPr>
            <a:spLocks noGrp="1" noChangeArrowheads="1"/>
          </p:cNvSpPr>
          <p:nvPr>
            <p:ph type="body" idx="1"/>
          </p:nvPr>
        </p:nvSpPr>
        <p:spPr>
          <a:xfrm>
            <a:off x="838200" y="1996282"/>
            <a:ext cx="10515600" cy="2257064"/>
          </a:xfrm>
          <a:ln>
            <a:solidFill>
              <a:schemeClr val="bg2"/>
            </a:solidFill>
            <a:miter lim="800000"/>
            <a:headEnd/>
            <a:tailEnd/>
          </a:ln>
        </p:spPr>
        <p:txBody>
          <a:bodyPr/>
          <a:lstStyle/>
          <a:p>
            <a:pPr algn="just" eaLnBrk="1" hangingPunct="1"/>
            <a:r>
              <a:rPr lang="pt-BR" altLang="en-US" sz="4000" dirty="0">
                <a:solidFill>
                  <a:srgbClr val="002060"/>
                </a:solidFill>
                <a:latin typeface="Cambria" panose="02040503050406030204" pitchFamily="18" charset="0"/>
                <a:cs typeface="Times New Roman" panose="02020603050405020304" pitchFamily="18" charset="0"/>
              </a:rPr>
              <a:t>Estarão sujeitos à retenção, se contratados exclusivamente mediante cessão de mão-de-obra, os serviços de:</a:t>
            </a:r>
          </a:p>
        </p:txBody>
      </p:sp>
      <p:sp>
        <p:nvSpPr>
          <p:cNvPr id="7475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629BA90-230F-4531-802A-787C1A33FB03}" type="slidenum">
              <a:rPr lang="pt-BR" altLang="pt-BR">
                <a:solidFill>
                  <a:srgbClr val="9B9A98"/>
                </a:solidFill>
              </a:rPr>
              <a:pPr eaLnBrk="1" hangingPunct="1"/>
              <a:t>158</a:t>
            </a:fld>
            <a:endParaRPr lang="pt-BR" altLang="pt-BR">
              <a:solidFill>
                <a:srgbClr val="9B9A98"/>
              </a:solidFill>
            </a:endParaRPr>
          </a:p>
        </p:txBody>
      </p:sp>
      <p:sp>
        <p:nvSpPr>
          <p:cNvPr id="7475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8F5EC3F-F57D-4971-B0C2-EF073371DE88}" type="slidenum">
              <a:rPr lang="pt-BR" altLang="en-US" sz="1400">
                <a:latin typeface="Times New Roman" panose="02020603050405020304" pitchFamily="18" charset="0"/>
              </a:rPr>
              <a:pPr algn="r" eaLnBrk="1" hangingPunct="1">
                <a:spcBef>
                  <a:spcPct val="0"/>
                </a:spcBef>
                <a:buClrTx/>
                <a:buSzTx/>
                <a:buFontTx/>
                <a:buNone/>
              </a:pPr>
              <a:t>158</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367296523"/>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1039091" y="188915"/>
            <a:ext cx="9961418" cy="767050"/>
          </a:xfrm>
          <a:solidFill>
            <a:schemeClr val="bg1"/>
          </a:solidFill>
          <a:ln>
            <a:solidFill>
              <a:schemeClr val="accent1"/>
            </a:solidFill>
          </a:ln>
        </p:spPr>
        <p:txBody>
          <a:bodyPr vert="horz" lIns="91440" tIns="45720" rIns="91440" bIns="45720" rtlCol="0" anchor="ctr">
            <a:normAutofit/>
          </a:bodyPr>
          <a:lstStyle/>
          <a:p>
            <a:pPr algn="ctr" eaLnBrk="1" hangingPunct="1">
              <a:defRPr/>
            </a:pPr>
            <a:r>
              <a:rPr lang="pt-BR" sz="3800" b="1" dirty="0">
                <a:latin typeface="Times New Roman" pitchFamily="18" charset="0"/>
              </a:rPr>
              <a:t>Serviços Sujeitos a Retenção do INSS</a:t>
            </a:r>
          </a:p>
        </p:txBody>
      </p:sp>
      <p:sp>
        <p:nvSpPr>
          <p:cNvPr id="53255"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12DFA6-A678-415D-AA74-EA77A40D817A}" type="slidenum">
              <a:rPr lang="pt-BR" altLang="pt-BR">
                <a:solidFill>
                  <a:srgbClr val="9B9A98"/>
                </a:solidFill>
              </a:rPr>
              <a:pPr eaLnBrk="1" hangingPunct="1"/>
              <a:t>159</a:t>
            </a:fld>
            <a:endParaRPr lang="pt-BR" altLang="pt-BR">
              <a:solidFill>
                <a:srgbClr val="9B9A98"/>
              </a:solidFill>
            </a:endParaRPr>
          </a:p>
        </p:txBody>
      </p:sp>
      <p:sp>
        <p:nvSpPr>
          <p:cNvPr id="53254" name="Rectangle 4"/>
          <p:cNvSpPr>
            <a:spLocks noGrp="1" noChangeArrowheads="1"/>
          </p:cNvSpPr>
          <p:nvPr>
            <p:ph type="body" sz="half" idx="4294967295"/>
          </p:nvPr>
        </p:nvSpPr>
        <p:spPr>
          <a:xfrm>
            <a:off x="1039091" y="1601357"/>
            <a:ext cx="5327073" cy="5104244"/>
          </a:xfrm>
          <a:ln>
            <a:solidFill>
              <a:schemeClr val="bg1"/>
            </a:solidFill>
            <a:miter lim="800000"/>
            <a:headEnd/>
            <a:tailEnd/>
          </a:ln>
        </p:spPr>
        <p:txBody>
          <a:bodyPr>
            <a:noAutofit/>
          </a:bodyPr>
          <a:lstStyle/>
          <a:p>
            <a:pPr eaLnBrk="1" hangingPunct="1">
              <a:lnSpc>
                <a:spcPct val="80000"/>
              </a:lnSpc>
              <a:buFont typeface="Wingdings" panose="05000000000000000000" pitchFamily="2" charset="2"/>
              <a:buChar char="§"/>
            </a:pPr>
            <a:r>
              <a:rPr lang="pt-BR" altLang="en-US" sz="2400" b="1" dirty="0">
                <a:latin typeface="Cambria" panose="02040503050406030204" pitchFamily="18" charset="0"/>
              </a:rPr>
              <a:t>Acabamento</a:t>
            </a:r>
          </a:p>
          <a:p>
            <a:pPr eaLnBrk="1" hangingPunct="1">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Embalagem</a:t>
            </a:r>
          </a:p>
          <a:p>
            <a:pPr eaLnBrk="1" hangingPunct="1">
              <a:lnSpc>
                <a:spcPct val="80000"/>
              </a:lnSpc>
              <a:buFont typeface="Wingdings" panose="05000000000000000000" pitchFamily="2" charset="2"/>
              <a:buChar char="§"/>
            </a:pPr>
            <a:r>
              <a:rPr lang="pt-BR" altLang="en-US" sz="2400" b="1" dirty="0">
                <a:latin typeface="Cambria" panose="02040503050406030204" pitchFamily="18" charset="0"/>
              </a:rPr>
              <a:t>Acondicionamento</a:t>
            </a:r>
          </a:p>
          <a:p>
            <a:pPr eaLnBrk="1" hangingPunct="1">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Cobrança</a:t>
            </a:r>
          </a:p>
          <a:p>
            <a:pPr eaLnBrk="1" hangingPunct="1">
              <a:lnSpc>
                <a:spcPct val="80000"/>
              </a:lnSpc>
              <a:buFont typeface="Wingdings" panose="05000000000000000000" pitchFamily="2" charset="2"/>
              <a:buChar char="§"/>
            </a:pPr>
            <a:r>
              <a:rPr lang="pt-BR" altLang="en-US" sz="2400" b="1" dirty="0">
                <a:latin typeface="Cambria" panose="02040503050406030204" pitchFamily="18" charset="0"/>
              </a:rPr>
              <a:t>Coleta ou Reciclagem lixo ou resíduos </a:t>
            </a:r>
          </a:p>
          <a:p>
            <a:pPr eaLnBrk="1" hangingPunct="1">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Copa</a:t>
            </a:r>
          </a:p>
          <a:p>
            <a:pPr eaLnBrk="1" hangingPunct="1">
              <a:lnSpc>
                <a:spcPct val="80000"/>
              </a:lnSpc>
              <a:buFont typeface="Wingdings" panose="05000000000000000000" pitchFamily="2" charset="2"/>
              <a:buChar char="§"/>
            </a:pPr>
            <a:r>
              <a:rPr lang="pt-BR" altLang="en-US" sz="2400" b="1" dirty="0">
                <a:latin typeface="Cambria" panose="02040503050406030204" pitchFamily="18" charset="0"/>
              </a:rPr>
              <a:t>Distribuição</a:t>
            </a:r>
          </a:p>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Treinamento e Ensino</a:t>
            </a:r>
          </a:p>
          <a:p>
            <a:pPr>
              <a:lnSpc>
                <a:spcPct val="80000"/>
              </a:lnSpc>
              <a:buFont typeface="Wingdings" panose="05000000000000000000" pitchFamily="2" charset="2"/>
              <a:buChar char="§"/>
            </a:pPr>
            <a:r>
              <a:rPr lang="pt-BR" altLang="en-US" sz="2400" b="1" dirty="0">
                <a:latin typeface="Cambria" panose="02040503050406030204" pitchFamily="18" charset="0"/>
              </a:rPr>
              <a:t>Entrega de Contas e Documentos</a:t>
            </a:r>
          </a:p>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Manutenção</a:t>
            </a:r>
          </a:p>
          <a:p>
            <a:pPr>
              <a:lnSpc>
                <a:spcPct val="80000"/>
              </a:lnSpc>
              <a:buFont typeface="Wingdings" panose="05000000000000000000" pitchFamily="2" charset="2"/>
              <a:buChar char="§"/>
            </a:pPr>
            <a:r>
              <a:rPr lang="pt-BR" altLang="en-US" sz="2400" b="1" dirty="0">
                <a:latin typeface="Cambria" panose="02040503050406030204" pitchFamily="18" charset="0"/>
              </a:rPr>
              <a:t>Montagem</a:t>
            </a:r>
          </a:p>
          <a:p>
            <a:pPr>
              <a:lnSpc>
                <a:spcPct val="80000"/>
              </a:lnSpc>
              <a:buFont typeface="Wingdings" panose="05000000000000000000" pitchFamily="2" charset="2"/>
              <a:buChar char="§"/>
            </a:pPr>
            <a:endParaRPr lang="pt-BR" altLang="en-US" sz="2400" b="1" dirty="0">
              <a:solidFill>
                <a:srgbClr val="002060"/>
              </a:solidFill>
              <a:latin typeface="Cambria" panose="02040503050406030204" pitchFamily="18" charset="0"/>
            </a:endParaRPr>
          </a:p>
          <a:p>
            <a:pPr eaLnBrk="1" hangingPunct="1">
              <a:lnSpc>
                <a:spcPct val="80000"/>
              </a:lnSpc>
              <a:buFont typeface="Wingdings" panose="05000000000000000000" pitchFamily="2" charset="2"/>
              <a:buChar char="§"/>
            </a:pPr>
            <a:endParaRPr lang="pt-BR" altLang="en-US" sz="1600" b="1" dirty="0">
              <a:latin typeface="Cambria" panose="02040503050406030204" pitchFamily="18" charset="0"/>
            </a:endParaRPr>
          </a:p>
        </p:txBody>
      </p:sp>
      <p:sp>
        <p:nvSpPr>
          <p:cNvPr id="53251"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1A80BFB-5571-41E0-9CBB-97F4796B9176}" type="slidenum">
              <a:rPr lang="pt-BR" altLang="en-US" sz="1400">
                <a:latin typeface="Times New Roman" panose="02020603050405020304" pitchFamily="18" charset="0"/>
              </a:rPr>
              <a:pPr algn="r" eaLnBrk="1" hangingPunct="1">
                <a:spcBef>
                  <a:spcPct val="0"/>
                </a:spcBef>
                <a:buClrTx/>
                <a:buSzTx/>
                <a:buFontTx/>
                <a:buNone/>
              </a:pPr>
              <a:t>159</a:t>
            </a:fld>
            <a:endParaRPr lang="pt-BR" altLang="en-US" sz="1400">
              <a:latin typeface="Times New Roman" panose="02020603050405020304" pitchFamily="18" charset="0"/>
            </a:endParaRPr>
          </a:p>
        </p:txBody>
      </p:sp>
      <p:sp>
        <p:nvSpPr>
          <p:cNvPr id="9" name="Rectangle 4"/>
          <p:cNvSpPr txBox="1">
            <a:spLocks noChangeArrowheads="1"/>
          </p:cNvSpPr>
          <p:nvPr/>
        </p:nvSpPr>
        <p:spPr>
          <a:xfrm>
            <a:off x="6470073" y="1601357"/>
            <a:ext cx="5223163" cy="5104244"/>
          </a:xfrm>
          <a:prstGeom prst="rect">
            <a:avLst/>
          </a:prstGeom>
          <a:ln>
            <a:solidFill>
              <a:schemeClr val="bg1"/>
            </a:solidFill>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Operação de Maquinas e equipamentos e de veículos</a:t>
            </a:r>
          </a:p>
          <a:p>
            <a:pPr>
              <a:lnSpc>
                <a:spcPct val="80000"/>
              </a:lnSpc>
              <a:buFont typeface="Wingdings" panose="05000000000000000000" pitchFamily="2" charset="2"/>
              <a:buChar char="§"/>
            </a:pPr>
            <a:r>
              <a:rPr lang="pt-BR" altLang="en-US" sz="2400" b="1" dirty="0">
                <a:latin typeface="Cambria" panose="02040503050406030204" pitchFamily="18" charset="0"/>
              </a:rPr>
              <a:t>Operação de Transporte de passageiros</a:t>
            </a:r>
          </a:p>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Portaria, Recepção ou Zeladoria</a:t>
            </a:r>
          </a:p>
          <a:p>
            <a:pPr>
              <a:lnSpc>
                <a:spcPct val="80000"/>
              </a:lnSpc>
              <a:buFont typeface="Wingdings" panose="05000000000000000000" pitchFamily="2" charset="2"/>
              <a:buChar char="§"/>
            </a:pPr>
            <a:r>
              <a:rPr lang="pt-BR" altLang="en-US" sz="2400" b="1" dirty="0">
                <a:latin typeface="Cambria" panose="02040503050406030204" pitchFamily="18" charset="0"/>
              </a:rPr>
              <a:t>Recepção, Triagem ou movimentação</a:t>
            </a:r>
          </a:p>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Promoção de Vendas ou de Eventos</a:t>
            </a:r>
          </a:p>
          <a:p>
            <a:pPr>
              <a:lnSpc>
                <a:spcPct val="80000"/>
              </a:lnSpc>
              <a:buFont typeface="Wingdings" panose="05000000000000000000" pitchFamily="2" charset="2"/>
              <a:buChar char="§"/>
            </a:pPr>
            <a:r>
              <a:rPr lang="pt-BR" altLang="en-US" sz="2400" b="1" dirty="0">
                <a:latin typeface="Cambria" panose="02040503050406030204" pitchFamily="18" charset="0"/>
              </a:rPr>
              <a:t>Secretaria e Expediente</a:t>
            </a:r>
          </a:p>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Saúde</a:t>
            </a:r>
          </a:p>
          <a:p>
            <a:pPr>
              <a:lnSpc>
                <a:spcPct val="80000"/>
              </a:lnSpc>
              <a:buFont typeface="Wingdings" panose="05000000000000000000" pitchFamily="2" charset="2"/>
              <a:buChar char="§"/>
            </a:pPr>
            <a:r>
              <a:rPr lang="pt-BR" altLang="en-US" sz="2400" b="1" dirty="0">
                <a:latin typeface="Cambria" panose="02040503050406030204" pitchFamily="18" charset="0"/>
              </a:rPr>
              <a:t>Telefonia ou Telemarketing</a:t>
            </a:r>
          </a:p>
          <a:p>
            <a:pPr>
              <a:lnSpc>
                <a:spcPct val="80000"/>
              </a:lnSpc>
              <a:buFont typeface="Wingdings" panose="05000000000000000000" pitchFamily="2" charset="2"/>
              <a:buChar char="§"/>
            </a:pPr>
            <a:r>
              <a:rPr lang="pt-BR" altLang="en-US" sz="2400" b="1" dirty="0">
                <a:solidFill>
                  <a:srgbClr val="FF0000"/>
                </a:solidFill>
                <a:latin typeface="Cambria" panose="02040503050406030204" pitchFamily="18" charset="0"/>
              </a:rPr>
              <a:t>Logistica</a:t>
            </a:r>
          </a:p>
        </p:txBody>
      </p:sp>
      <p:sp>
        <p:nvSpPr>
          <p:cNvPr id="3" name="Rounded Rectangle 2"/>
          <p:cNvSpPr/>
          <p:nvPr/>
        </p:nvSpPr>
        <p:spPr>
          <a:xfrm>
            <a:off x="2923309" y="1063915"/>
            <a:ext cx="6345382" cy="429491"/>
          </a:xfrm>
          <a:prstGeom prst="roundRect">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400" b="1" dirty="0">
                <a:solidFill>
                  <a:schemeClr val="tx1"/>
                </a:solidFill>
                <a:latin typeface="Cambria" panose="02040503050406030204" pitchFamily="18" charset="0"/>
              </a:rPr>
              <a:t>CESSÃO DE MÃO DE OBRA </a:t>
            </a:r>
          </a:p>
        </p:txBody>
      </p:sp>
    </p:spTree>
    <p:extLst>
      <p:ext uri="{BB962C8B-B14F-4D97-AF65-F5344CB8AC3E}">
        <p14:creationId xmlns:p14="http://schemas.microsoft.com/office/powerpoint/2010/main" val="24745057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254315-B93B-45E9-AEAB-F5FBE924EB94}"/>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4F469C0A-6BE4-408B-BAB7-27E43B000FC9}"/>
              </a:ext>
            </a:extLst>
          </p:cNvPr>
          <p:cNvSpPr>
            <a:spLocks noGrp="1"/>
          </p:cNvSpPr>
          <p:nvPr>
            <p:ph type="sldNum" sz="quarter" idx="12"/>
          </p:nvPr>
        </p:nvSpPr>
        <p:spPr/>
        <p:txBody>
          <a:bodyPr/>
          <a:lstStyle/>
          <a:p>
            <a:fld id="{DF25A8D9-0F96-4EA7-B12F-FB0D539BE725}" type="slidenum">
              <a:rPr lang="pt-BR" smtClean="0"/>
              <a:t>16</a:t>
            </a:fld>
            <a:endParaRPr lang="pt-BR"/>
          </a:p>
        </p:txBody>
      </p:sp>
      <p:graphicFrame>
        <p:nvGraphicFramePr>
          <p:cNvPr id="4" name="Table 3">
            <a:extLst>
              <a:ext uri="{FF2B5EF4-FFF2-40B4-BE49-F238E27FC236}">
                <a16:creationId xmlns:a16="http://schemas.microsoft.com/office/drawing/2014/main" id="{6FB8CF93-3486-49DB-B8B2-978A1973E931}"/>
              </a:ext>
            </a:extLst>
          </p:cNvPr>
          <p:cNvGraphicFramePr>
            <a:graphicFrameLocks noGrp="1"/>
          </p:cNvGraphicFramePr>
          <p:nvPr>
            <p:extLst>
              <p:ext uri="{D42A27DB-BD31-4B8C-83A1-F6EECF244321}">
                <p14:modId xmlns:p14="http://schemas.microsoft.com/office/powerpoint/2010/main" val="636442994"/>
              </p:ext>
            </p:extLst>
          </p:nvPr>
        </p:nvGraphicFramePr>
        <p:xfrm>
          <a:off x="666749" y="847725"/>
          <a:ext cx="10829925" cy="5329967"/>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0829925">
                  <a:extLst>
                    <a:ext uri="{9D8B030D-6E8A-4147-A177-3AD203B41FA5}">
                      <a16:colId xmlns:a16="http://schemas.microsoft.com/office/drawing/2014/main" val="1580745810"/>
                    </a:ext>
                  </a:extLst>
                </a:gridCol>
              </a:tblGrid>
              <a:tr h="610755">
                <a:tc>
                  <a:txBody>
                    <a:bodyPr/>
                    <a:lstStyle/>
                    <a:p>
                      <a:pPr algn="l" fontAlgn="b"/>
                      <a:r>
                        <a:rPr lang="pt-BR" sz="2400" u="none" strike="noStrike" dirty="0">
                          <a:effectLst/>
                          <a:latin typeface="+mn-lt"/>
                        </a:rPr>
                        <a:t>Tabela 21 - Códigos de Incidência Tributária da Rubrica para o IRRF</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929754366"/>
                  </a:ext>
                </a:extLst>
              </a:tr>
              <a:tr h="610755">
                <a:tc>
                  <a:txBody>
                    <a:bodyPr/>
                    <a:lstStyle/>
                    <a:p>
                      <a:pPr algn="l" fontAlgn="b"/>
                      <a:r>
                        <a:rPr lang="pt-BR" sz="2400" u="none" strike="noStrike" dirty="0">
                          <a:effectLst/>
                          <a:latin typeface="+mn-lt"/>
                        </a:rPr>
                        <a:t>Tabela 22 - Compatibilidade entre FPAS e Classificação Tributária</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520116891"/>
                  </a:ext>
                </a:extLst>
              </a:tr>
              <a:tr h="923590">
                <a:tc>
                  <a:txBody>
                    <a:bodyPr/>
                    <a:lstStyle/>
                    <a:p>
                      <a:pPr algn="l" fontAlgn="b"/>
                      <a:r>
                        <a:rPr lang="pt-BR" sz="2400" u="none" strike="noStrike" dirty="0">
                          <a:effectLst/>
                          <a:latin typeface="+mn-lt"/>
                        </a:rPr>
                        <a:t>Tabela 23 - Relacionamento entre Tipo de Valor do FGTS, Categoria, Origem, Código de Incidência do FGTS e Condição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268795796"/>
                  </a:ext>
                </a:extLst>
              </a:tr>
              <a:tr h="610755">
                <a:tc>
                  <a:txBody>
                    <a:bodyPr/>
                    <a:lstStyle/>
                    <a:p>
                      <a:pPr algn="l" fontAlgn="b"/>
                      <a:r>
                        <a:rPr lang="pt-BR" sz="2400" u="none" strike="noStrike" dirty="0">
                          <a:effectLst/>
                          <a:latin typeface="+mn-lt"/>
                        </a:rPr>
                        <a:t>Tabela 24 - Agentes Nocivos e Atividades - Aposentadoria Especial</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937984323"/>
                  </a:ext>
                </a:extLst>
              </a:tr>
              <a:tr h="610755">
                <a:tc>
                  <a:txBody>
                    <a:bodyPr/>
                    <a:lstStyle/>
                    <a:p>
                      <a:pPr algn="l" fontAlgn="b"/>
                      <a:r>
                        <a:rPr lang="pt-BR" sz="2400" u="none" strike="noStrike" dirty="0">
                          <a:effectLst/>
                          <a:latin typeface="+mn-lt"/>
                        </a:rPr>
                        <a:t>Tabela 25 - Tipos de Benefícios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4034943316"/>
                  </a:ext>
                </a:extLst>
              </a:tr>
              <a:tr h="610755">
                <a:tc>
                  <a:txBody>
                    <a:bodyPr/>
                    <a:lstStyle/>
                    <a:p>
                      <a:pPr algn="l" fontAlgn="b"/>
                      <a:r>
                        <a:rPr lang="pt-BR" sz="2400" u="none" strike="noStrike" dirty="0">
                          <a:effectLst/>
                          <a:latin typeface="+mn-lt"/>
                        </a:rPr>
                        <a:t>Tabela 26 - Motivos de Cessação de Benefícios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4149951011"/>
                  </a:ext>
                </a:extLst>
              </a:tr>
              <a:tr h="610755">
                <a:tc>
                  <a:txBody>
                    <a:bodyPr/>
                    <a:lstStyle/>
                    <a:p>
                      <a:pPr algn="l" fontAlgn="b"/>
                      <a:r>
                        <a:rPr lang="pt-BR" sz="2400" u="none" strike="noStrike" dirty="0">
                          <a:effectLst/>
                          <a:latin typeface="+mn-lt"/>
                        </a:rPr>
                        <a:t>Tabela 27 - Procedimentos Diagnósticos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90556759"/>
                  </a:ext>
                </a:extLst>
              </a:tr>
              <a:tr h="741847">
                <a:tc>
                  <a:txBody>
                    <a:bodyPr/>
                    <a:lstStyle/>
                    <a:p>
                      <a:pPr algn="l" fontAlgn="b"/>
                      <a:r>
                        <a:rPr lang="pt-BR" sz="2400" u="none" strike="noStrike" dirty="0">
                          <a:effectLst/>
                          <a:latin typeface="+mn-lt"/>
                        </a:rPr>
                        <a:t>Tabela 28 - Treinamentos, Capacitações, Exercícios Simulados e Outras Anotações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194959599"/>
                  </a:ext>
                </a:extLst>
              </a:tr>
            </a:tbl>
          </a:graphicData>
        </a:graphic>
      </p:graphicFrame>
    </p:spTree>
    <p:extLst>
      <p:ext uri="{BB962C8B-B14F-4D97-AF65-F5344CB8AC3E}">
        <p14:creationId xmlns:p14="http://schemas.microsoft.com/office/powerpoint/2010/main" val="166235397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01" name="Rectangle 23"/>
          <p:cNvSpPr>
            <a:spLocks noGrp="1" noChangeArrowheads="1"/>
          </p:cNvSpPr>
          <p:nvPr>
            <p:ph type="title"/>
          </p:nvPr>
        </p:nvSpPr>
        <p:spPr>
          <a:xfrm>
            <a:off x="1108365" y="274926"/>
            <a:ext cx="10245435" cy="831272"/>
          </a:xfrm>
          <a:solidFill>
            <a:schemeClr val="bg1"/>
          </a:solidFill>
        </p:spPr>
        <p:txBody>
          <a:bodyPr vert="horz" lIns="91440" tIns="45720" rIns="91440" bIns="45720" rtlCol="0" anchor="b">
            <a:normAutofit fontScale="90000"/>
          </a:bodyPr>
          <a:lstStyle/>
          <a:p>
            <a:pPr algn="ctr" eaLnBrk="1" hangingPunct="1"/>
            <a:br>
              <a:rPr lang="pt-BR" altLang="en-US" b="1" dirty="0">
                <a:solidFill>
                  <a:srgbClr val="0000FF"/>
                </a:solidFill>
                <a:latin typeface="Franklin Gothic Book" panose="020B0503020102020204" pitchFamily="34" charset="0"/>
              </a:rPr>
            </a:br>
            <a:br>
              <a:rPr lang="pt-BR" altLang="en-US" sz="2100" b="1" dirty="0">
                <a:solidFill>
                  <a:srgbClr val="0000FF"/>
                </a:solidFill>
                <a:latin typeface="Franklin Gothic Book" panose="020B0503020102020204" pitchFamily="34" charset="0"/>
              </a:rPr>
            </a:br>
            <a:br>
              <a:rPr lang="pt-BR" altLang="en-US" sz="2100" b="1" dirty="0">
                <a:solidFill>
                  <a:srgbClr val="0000FF"/>
                </a:solidFill>
                <a:latin typeface="Franklin Gothic Book" panose="020B0503020102020204" pitchFamily="34" charset="0"/>
              </a:rPr>
            </a:br>
            <a:r>
              <a:rPr lang="pt-BR" altLang="en-US" sz="2700" b="1" dirty="0">
                <a:solidFill>
                  <a:srgbClr val="002060"/>
                </a:solidFill>
                <a:latin typeface="Cambria" panose="02040503050406030204" pitchFamily="18" charset="0"/>
              </a:rPr>
              <a:t>PRINCIPAIS ASPECTOS DO CONTRATO DE PRESTAÇÃO DE SERVIÇOS</a:t>
            </a:r>
          </a:p>
        </p:txBody>
      </p:sp>
      <p:sp>
        <p:nvSpPr>
          <p:cNvPr id="75802" name="Espaço Reservado para Rodapé 1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8"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66BBCC0-6FD8-4E56-A99D-9D583504E945}" type="slidenum">
              <a:rPr lang="pt-BR" altLang="pt-BR">
                <a:solidFill>
                  <a:srgbClr val="9B9A98"/>
                </a:solidFill>
              </a:rPr>
              <a:pPr eaLnBrk="1" hangingPunct="1"/>
              <a:t>160</a:t>
            </a:fld>
            <a:endParaRPr lang="pt-BR" altLang="pt-BR">
              <a:solidFill>
                <a:srgbClr val="9B9A98"/>
              </a:solidFill>
            </a:endParaRPr>
          </a:p>
        </p:txBody>
      </p:sp>
      <p:sp>
        <p:nvSpPr>
          <p:cNvPr id="7577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B34F21C-81B1-4092-883B-8A2546BBB545}" type="slidenum">
              <a:rPr lang="pt-BR" altLang="en-US" sz="1400">
                <a:latin typeface="Times New Roman" panose="02020603050405020304" pitchFamily="18" charset="0"/>
              </a:rPr>
              <a:pPr algn="r" eaLnBrk="1" hangingPunct="1">
                <a:spcBef>
                  <a:spcPct val="0"/>
                </a:spcBef>
                <a:buClrTx/>
                <a:buSzTx/>
                <a:buFontTx/>
                <a:buNone/>
              </a:pPr>
              <a:t>160</a:t>
            </a:fld>
            <a:endParaRPr lang="pt-BR" altLang="en-US" sz="1400">
              <a:latin typeface="Times New Roman" panose="02020603050405020304" pitchFamily="18" charset="0"/>
            </a:endParaRPr>
          </a:p>
        </p:txBody>
      </p:sp>
      <p:sp>
        <p:nvSpPr>
          <p:cNvPr id="75780"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graphicFrame>
        <p:nvGraphicFramePr>
          <p:cNvPr id="208903" name="Group 7"/>
          <p:cNvGraphicFramePr>
            <a:graphicFrameLocks noGrp="1"/>
          </p:cNvGraphicFramePr>
          <p:nvPr/>
        </p:nvGraphicFramePr>
        <p:xfrm>
          <a:off x="1108364" y="1537998"/>
          <a:ext cx="10245436" cy="1584325"/>
        </p:xfrm>
        <a:graphic>
          <a:graphicData uri="http://schemas.openxmlformats.org/drawingml/2006/table">
            <a:tbl>
              <a:tblPr/>
              <a:tblGrid>
                <a:gridCol w="2341526">
                  <a:extLst>
                    <a:ext uri="{9D8B030D-6E8A-4147-A177-3AD203B41FA5}">
                      <a16:colId xmlns:a16="http://schemas.microsoft.com/office/drawing/2014/main" val="20000"/>
                    </a:ext>
                  </a:extLst>
                </a:gridCol>
                <a:gridCol w="7903910">
                  <a:extLst>
                    <a:ext uri="{9D8B030D-6E8A-4147-A177-3AD203B41FA5}">
                      <a16:colId xmlns:a16="http://schemas.microsoft.com/office/drawing/2014/main" val="20001"/>
                    </a:ext>
                  </a:extLst>
                </a:gridCol>
              </a:tblGrid>
              <a:tr h="15843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endPar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endParaRPr>
                    </a:p>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CONCEITO DE CESSÃO </a:t>
                      </a:r>
                      <a:endPar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DE MÃO-DE-OBRA</a:t>
                      </a:r>
                      <a:endPar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É 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colocação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à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disposição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contratante</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em</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suas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dependências</a:t>
                      </a:r>
                      <a:r>
                        <a:rPr kumimoji="0" lang="en-US" sz="1800" b="0"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0"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nas</a:t>
                      </a:r>
                      <a:r>
                        <a:rPr kumimoji="0" lang="en-US" sz="1800" b="0"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terceiros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segurados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que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realizem</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serviços</a:t>
                      </a:r>
                      <a:r>
                        <a:rPr kumimoji="0" lang="en-US" sz="1800" b="0"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contínuos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relacionados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não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com 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atividade-fim</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empresa</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tomadora</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quaisquer</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que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sejam</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natureza</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e a forma de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contratação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segundo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supramencionada</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OS/INSS 209, para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efeitos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do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artigo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31 da Lei 8.212/91, com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redação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dada pela Lei 9.711/98).</a:t>
                      </a:r>
                      <a:endPar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5793" name="AutoShape 15"/>
          <p:cNvSpPr>
            <a:spLocks noChangeArrowheads="1"/>
          </p:cNvSpPr>
          <p:nvPr/>
        </p:nvSpPr>
        <p:spPr bwMode="auto">
          <a:xfrm>
            <a:off x="2855913" y="3860800"/>
            <a:ext cx="1223962" cy="79375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en-US" sz="1200" b="1" dirty="0">
              <a:solidFill>
                <a:srgbClr val="002060"/>
              </a:solidFill>
            </a:endParaRPr>
          </a:p>
          <a:p>
            <a:pPr algn="ctr" eaLnBrk="1" hangingPunct="1">
              <a:spcBef>
                <a:spcPct val="0"/>
              </a:spcBef>
              <a:buClrTx/>
              <a:buSzTx/>
              <a:buFontTx/>
              <a:buNone/>
            </a:pPr>
            <a:r>
              <a:rPr lang="pt-BR" altLang="en-US" sz="1200" b="1" dirty="0">
                <a:solidFill>
                  <a:srgbClr val="002060"/>
                </a:solidFill>
              </a:rPr>
              <a:t>Empresa  A</a:t>
            </a:r>
          </a:p>
          <a:p>
            <a:pPr algn="ctr" eaLnBrk="1" hangingPunct="1">
              <a:spcBef>
                <a:spcPct val="0"/>
              </a:spcBef>
              <a:buClrTx/>
              <a:buSzTx/>
              <a:buFontTx/>
              <a:buNone/>
            </a:pPr>
            <a:r>
              <a:rPr lang="pt-BR" altLang="en-US" sz="1200" b="1" dirty="0">
                <a:solidFill>
                  <a:srgbClr val="002060"/>
                </a:solidFill>
              </a:rPr>
              <a:t>(Contratante)</a:t>
            </a:r>
            <a:endParaRPr lang="pt-BR" altLang="en-US" sz="1200" b="1" dirty="0">
              <a:solidFill>
                <a:srgbClr val="002060"/>
              </a:solidFill>
              <a:latin typeface="Tahoma" panose="020B0604030504040204" pitchFamily="34" charset="0"/>
            </a:endParaRPr>
          </a:p>
        </p:txBody>
      </p:sp>
      <p:sp>
        <p:nvSpPr>
          <p:cNvPr id="75794" name="AutoShape 16"/>
          <p:cNvSpPr>
            <a:spLocks noChangeArrowheads="1"/>
          </p:cNvSpPr>
          <p:nvPr/>
        </p:nvSpPr>
        <p:spPr bwMode="auto">
          <a:xfrm>
            <a:off x="4583112" y="3716339"/>
            <a:ext cx="1441451" cy="1296987"/>
          </a:xfrm>
          <a:prstGeom prst="rightArrow">
            <a:avLst>
              <a:gd name="adj1" fmla="val 50000"/>
              <a:gd name="adj2" fmla="val 25214"/>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000" b="1">
                <a:solidFill>
                  <a:srgbClr val="002060"/>
                </a:solidFill>
              </a:rPr>
              <a:t>Contrato de Prestação  de Serviços (Terceirização)</a:t>
            </a:r>
            <a:endParaRPr lang="pt-BR" altLang="en-US" sz="1000" b="1">
              <a:solidFill>
                <a:srgbClr val="002060"/>
              </a:solidFill>
              <a:latin typeface="Tahoma" panose="020B0604030504040204" pitchFamily="34" charset="0"/>
            </a:endParaRPr>
          </a:p>
        </p:txBody>
      </p:sp>
      <p:sp>
        <p:nvSpPr>
          <p:cNvPr id="75795" name="AutoShape 17"/>
          <p:cNvSpPr>
            <a:spLocks noChangeArrowheads="1"/>
          </p:cNvSpPr>
          <p:nvPr/>
        </p:nvSpPr>
        <p:spPr bwMode="auto">
          <a:xfrm>
            <a:off x="6383339" y="3860801"/>
            <a:ext cx="1512887" cy="792163"/>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en-US" sz="1200" b="1">
              <a:solidFill>
                <a:srgbClr val="002060"/>
              </a:solidFill>
            </a:endParaRPr>
          </a:p>
          <a:p>
            <a:pPr algn="ctr" eaLnBrk="1" hangingPunct="1">
              <a:spcBef>
                <a:spcPct val="0"/>
              </a:spcBef>
              <a:buClrTx/>
              <a:buSzTx/>
              <a:buFontTx/>
              <a:buNone/>
            </a:pPr>
            <a:r>
              <a:rPr lang="pt-BR" altLang="en-US" sz="1200" b="1">
                <a:solidFill>
                  <a:srgbClr val="002060"/>
                </a:solidFill>
              </a:rPr>
              <a:t>Empresa  B</a:t>
            </a:r>
          </a:p>
          <a:p>
            <a:pPr algn="ctr" eaLnBrk="1" hangingPunct="1">
              <a:spcBef>
                <a:spcPct val="0"/>
              </a:spcBef>
              <a:buClrTx/>
              <a:buSzTx/>
              <a:buFontTx/>
              <a:buNone/>
            </a:pPr>
            <a:r>
              <a:rPr lang="pt-BR" altLang="en-US" sz="1200" b="1">
                <a:solidFill>
                  <a:srgbClr val="002060"/>
                </a:solidFill>
              </a:rPr>
              <a:t>(Contratada)</a:t>
            </a:r>
            <a:endParaRPr lang="pt-BR" altLang="en-US" sz="1200" b="1">
              <a:solidFill>
                <a:srgbClr val="002060"/>
              </a:solidFill>
              <a:latin typeface="Tahoma" panose="020B0604030504040204" pitchFamily="34" charset="0"/>
            </a:endParaRPr>
          </a:p>
        </p:txBody>
      </p:sp>
      <p:pic>
        <p:nvPicPr>
          <p:cNvPr id="75796" name="Picture 18" descr="MCj033412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464" y="5084764"/>
            <a:ext cx="147478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7" name="Line 19"/>
          <p:cNvSpPr>
            <a:spLocks noChangeShapeType="1"/>
          </p:cNvSpPr>
          <p:nvPr/>
        </p:nvSpPr>
        <p:spPr bwMode="auto">
          <a:xfrm flipH="1" flipV="1">
            <a:off x="4224338" y="4868864"/>
            <a:ext cx="1871662" cy="7207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5798" name="AutoShape 20"/>
          <p:cNvSpPr>
            <a:spLocks noChangeArrowheads="1"/>
          </p:cNvSpPr>
          <p:nvPr/>
        </p:nvSpPr>
        <p:spPr bwMode="auto">
          <a:xfrm>
            <a:off x="3000375" y="5229225"/>
            <a:ext cx="1079500" cy="78740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en-US" sz="1200" b="1"/>
          </a:p>
          <a:p>
            <a:pPr algn="ctr" eaLnBrk="1" hangingPunct="1">
              <a:spcBef>
                <a:spcPct val="0"/>
              </a:spcBef>
              <a:buClrTx/>
              <a:buSzTx/>
              <a:buFontTx/>
              <a:buNone/>
            </a:pPr>
            <a:r>
              <a:rPr lang="pt-BR" altLang="en-US" sz="1200" b="1">
                <a:solidFill>
                  <a:srgbClr val="0000CC"/>
                </a:solidFill>
              </a:rPr>
              <a:t>Terceiros</a:t>
            </a:r>
            <a:endParaRPr lang="pt-BR" altLang="en-US" sz="1200" b="1">
              <a:solidFill>
                <a:srgbClr val="0000CC"/>
              </a:solidFill>
              <a:latin typeface="Tahoma" panose="020B0604030504040204" pitchFamily="34" charset="0"/>
            </a:endParaRPr>
          </a:p>
        </p:txBody>
      </p:sp>
      <p:sp>
        <p:nvSpPr>
          <p:cNvPr id="75799" name="Line 21"/>
          <p:cNvSpPr>
            <a:spLocks noChangeShapeType="1"/>
          </p:cNvSpPr>
          <p:nvPr/>
        </p:nvSpPr>
        <p:spPr bwMode="auto">
          <a:xfrm flipH="1" flipV="1">
            <a:off x="4224339" y="5805488"/>
            <a:ext cx="18002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5800" name="Text Box 22"/>
          <p:cNvSpPr txBox="1">
            <a:spLocks noChangeArrowheads="1"/>
          </p:cNvSpPr>
          <p:nvPr/>
        </p:nvSpPr>
        <p:spPr bwMode="auto">
          <a:xfrm>
            <a:off x="6167438" y="6308725"/>
            <a:ext cx="230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200">
                <a:latin typeface="Tahoma" panose="020B0604030504040204" pitchFamily="34" charset="0"/>
              </a:rPr>
              <a:t>Funcionário da Contratada (B)</a:t>
            </a:r>
            <a:r>
              <a:rPr lang="pt-BR" altLang="en-US" sz="2400">
                <a:latin typeface="Tahoma" panose="020B0604030504040204" pitchFamily="34" charset="0"/>
              </a:rPr>
              <a:t> </a:t>
            </a:r>
          </a:p>
        </p:txBody>
      </p:sp>
    </p:spTree>
    <p:extLst>
      <p:ext uri="{BB962C8B-B14F-4D97-AF65-F5344CB8AC3E}">
        <p14:creationId xmlns:p14="http://schemas.microsoft.com/office/powerpoint/2010/main" val="4020929089"/>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a:xfrm>
            <a:off x="817418" y="333376"/>
            <a:ext cx="10536382" cy="858115"/>
          </a:xfrm>
          <a:solidFill>
            <a:schemeClr val="tx2">
              <a:lumMod val="50000"/>
            </a:schemeClr>
          </a:solidFill>
          <a:ln>
            <a:solidFill>
              <a:srgbClr val="996600"/>
            </a:solidFill>
            <a:miter lim="800000"/>
            <a:headEnd/>
            <a:tailEnd/>
          </a:ln>
        </p:spPr>
        <p:txBody>
          <a:bodyPr vert="horz" lIns="91440" tIns="45720" rIns="91440" bIns="45720" rtlCol="0" anchor="ctr">
            <a:normAutofit fontScale="90000"/>
          </a:bodyPr>
          <a:lstStyle/>
          <a:p>
            <a:pPr algn="ctr" eaLnBrk="1" hangingPunct="1"/>
            <a:br>
              <a:rPr lang="pt-BR" altLang="en-US" sz="4200" b="1" dirty="0">
                <a:solidFill>
                  <a:schemeClr val="bg1"/>
                </a:solidFill>
                <a:latin typeface="Franklin Gothic Book" panose="020B0503020102020204" pitchFamily="34" charset="0"/>
              </a:rPr>
            </a:br>
            <a:r>
              <a:rPr lang="pt-BR" altLang="en-US" sz="4200" b="1" dirty="0">
                <a:solidFill>
                  <a:schemeClr val="bg1"/>
                </a:solidFill>
                <a:latin typeface="Franklin Gothic Book" panose="020B0503020102020204" pitchFamily="34" charset="0"/>
              </a:rPr>
              <a:t>CESSÃO DE MÃO-DE-OBRA </a:t>
            </a:r>
            <a:br>
              <a:rPr lang="pt-BR" altLang="en-US" sz="4200" b="1" dirty="0">
                <a:solidFill>
                  <a:schemeClr val="bg1"/>
                </a:solidFill>
                <a:latin typeface="Franklin Gothic Book" panose="020B0503020102020204" pitchFamily="34" charset="0"/>
              </a:rPr>
            </a:br>
            <a:endParaRPr lang="pt-BR" altLang="en-US" sz="4200" dirty="0">
              <a:solidFill>
                <a:schemeClr val="bg1"/>
              </a:solidFill>
              <a:latin typeface="Franklin Gothic Book" panose="020B0503020102020204" pitchFamily="34" charset="0"/>
            </a:endParaRPr>
          </a:p>
        </p:txBody>
      </p:sp>
      <p:sp>
        <p:nvSpPr>
          <p:cNvPr id="76805" name="Rectangle 3"/>
          <p:cNvSpPr>
            <a:spLocks noGrp="1" noChangeArrowheads="1"/>
          </p:cNvSpPr>
          <p:nvPr>
            <p:ph type="body" idx="1"/>
          </p:nvPr>
        </p:nvSpPr>
        <p:spPr>
          <a:xfrm>
            <a:off x="817418" y="1600201"/>
            <a:ext cx="10536382" cy="3789217"/>
          </a:xfrm>
          <a:ln>
            <a:solidFill>
              <a:srgbClr val="996600"/>
            </a:solidFill>
            <a:miter lim="800000"/>
            <a:headEnd/>
            <a:tailEnd/>
          </a:ln>
        </p:spPr>
        <p:txBody>
          <a:bodyPr/>
          <a:lstStyle/>
          <a:p>
            <a:pPr algn="just"/>
            <a:r>
              <a:rPr lang="pt-BR" altLang="en-US" b="1" u="sng" dirty="0">
                <a:solidFill>
                  <a:srgbClr val="002060"/>
                </a:solidFill>
                <a:latin typeface="Cambria" panose="02040503050406030204" pitchFamily="18" charset="0"/>
                <a:cs typeface="Times New Roman" panose="02020603050405020304" pitchFamily="18" charset="0"/>
              </a:rPr>
              <a:t>Colocação à disposição da empresa contratante</a:t>
            </a:r>
            <a:r>
              <a:rPr lang="pt-BR" altLang="en-US" b="1" dirty="0">
                <a:solidFill>
                  <a:srgbClr val="002060"/>
                </a:solidFill>
                <a:latin typeface="Cambria" panose="02040503050406030204" pitchFamily="18" charset="0"/>
                <a:cs typeface="Times New Roman" panose="02020603050405020304" pitchFamily="18" charset="0"/>
              </a:rPr>
              <a:t>: cessão do trabalhador, em caráter não-eventual, respeitados os limites do contrato. </a:t>
            </a:r>
          </a:p>
          <a:p>
            <a:pPr algn="just"/>
            <a:r>
              <a:rPr lang="pt-BR" altLang="en-US" b="1" u="sng" dirty="0">
                <a:solidFill>
                  <a:srgbClr val="002060"/>
                </a:solidFill>
                <a:latin typeface="Cambria" panose="02040503050406030204" pitchFamily="18" charset="0"/>
                <a:cs typeface="Times New Roman" panose="02020603050405020304" pitchFamily="18" charset="0"/>
              </a:rPr>
              <a:t>Dependências de terceiros</a:t>
            </a:r>
            <a:r>
              <a:rPr lang="pt-BR" altLang="en-US" b="1" dirty="0">
                <a:solidFill>
                  <a:srgbClr val="002060"/>
                </a:solidFill>
                <a:latin typeface="Cambria" panose="02040503050406030204" pitchFamily="18" charset="0"/>
                <a:cs typeface="Times New Roman" panose="02020603050405020304" pitchFamily="18" charset="0"/>
              </a:rPr>
              <a:t>: aquelas indicadas pela empresa contratante, que não sejam as suas próprias e que não pertençam à empresa prestadora dos serviços. </a:t>
            </a:r>
          </a:p>
          <a:p>
            <a:pPr algn="just"/>
            <a:r>
              <a:rPr lang="pt-BR" altLang="en-US" b="1" u="sng" dirty="0">
                <a:solidFill>
                  <a:srgbClr val="002060"/>
                </a:solidFill>
                <a:latin typeface="Cambria" panose="02040503050406030204" pitchFamily="18" charset="0"/>
                <a:cs typeface="Times New Roman" panose="02020603050405020304" pitchFamily="18" charset="0"/>
              </a:rPr>
              <a:t>Serviços contínuos</a:t>
            </a:r>
            <a:r>
              <a:rPr lang="pt-BR" altLang="en-US" b="1" dirty="0">
                <a:solidFill>
                  <a:srgbClr val="002060"/>
                </a:solidFill>
                <a:latin typeface="Cambria" panose="02040503050406030204" pitchFamily="18" charset="0"/>
                <a:cs typeface="Times New Roman" panose="02020603050405020304" pitchFamily="18" charset="0"/>
              </a:rPr>
              <a:t>: aqueles que constituem necessidade permanente da contratante, que se repetem periódica ou sistematicamente, ligados ou não a sua atividade fim, ainda que sua execução seja realizada de forma intermitente ou por diferentes trabalhadores. </a:t>
            </a:r>
          </a:p>
          <a:p>
            <a:pPr eaLnBrk="1" hangingPunct="1">
              <a:lnSpc>
                <a:spcPct val="90000"/>
              </a:lnSpc>
            </a:pPr>
            <a:endParaRPr lang="pt-BR" altLang="en-US" b="1" dirty="0">
              <a:solidFill>
                <a:srgbClr val="002060"/>
              </a:solidFill>
              <a:latin typeface="Arial" panose="020B0604020202020204" pitchFamily="34" charset="0"/>
            </a:endParaRPr>
          </a:p>
        </p:txBody>
      </p:sp>
      <p:sp>
        <p:nvSpPr>
          <p:cNvPr id="7680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9A06AE1-BCBC-4FF4-8492-B14A99E4D84E}" type="slidenum">
              <a:rPr lang="pt-BR" altLang="pt-BR">
                <a:solidFill>
                  <a:srgbClr val="9B9A98"/>
                </a:solidFill>
              </a:rPr>
              <a:pPr eaLnBrk="1" hangingPunct="1"/>
              <a:t>161</a:t>
            </a:fld>
            <a:endParaRPr lang="pt-BR" altLang="pt-BR">
              <a:solidFill>
                <a:srgbClr val="9B9A98"/>
              </a:solidFill>
            </a:endParaRPr>
          </a:p>
        </p:txBody>
      </p:sp>
      <p:sp>
        <p:nvSpPr>
          <p:cNvPr id="7680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76F3CCD-2B72-4C9D-A59C-9060B11DC486}" type="slidenum">
              <a:rPr lang="pt-BR" altLang="en-US" sz="1400">
                <a:latin typeface="Times New Roman" panose="02020603050405020304" pitchFamily="18" charset="0"/>
              </a:rPr>
              <a:pPr algn="r" eaLnBrk="1" hangingPunct="1">
                <a:spcBef>
                  <a:spcPct val="0"/>
                </a:spcBef>
                <a:buClrTx/>
                <a:buSzTx/>
                <a:buFontTx/>
                <a:buNone/>
              </a:pPr>
              <a:t>161</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8489883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081431"/>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4000" b="1" dirty="0"/>
              <a:t>Local da </a:t>
            </a:r>
            <a:r>
              <a:rPr lang="en-US" sz="4000" b="1" dirty="0" err="1"/>
              <a:t>Prestação</a:t>
            </a:r>
            <a:r>
              <a:rPr lang="en-US" sz="4000" b="1" dirty="0"/>
              <a:t> de </a:t>
            </a:r>
            <a:r>
              <a:rPr lang="en-US" sz="4000" b="1" dirty="0" err="1"/>
              <a:t>Serviço</a:t>
            </a:r>
            <a:endParaRPr lang="en-US" sz="4000" b="1" dirty="0"/>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828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a:xfrm>
            <a:off x="1158949" y="274638"/>
            <a:ext cx="10021669" cy="874712"/>
          </a:xfrm>
          <a:solidFill>
            <a:srgbClr val="002060"/>
          </a:solidFill>
        </p:spPr>
        <p:txBody>
          <a:bodyPr vert="horz" lIns="91440" tIns="45720" rIns="91440" bIns="45720" rtlCol="0" anchor="ctr">
            <a:normAutofit/>
          </a:bodyPr>
          <a:lstStyle/>
          <a:p>
            <a:pPr algn="ctr" eaLnBrk="1" hangingPunct="1"/>
            <a:r>
              <a:rPr lang="pt-BR" altLang="en-US" sz="4200" dirty="0">
                <a:solidFill>
                  <a:schemeClr val="bg1"/>
                </a:solidFill>
                <a:latin typeface="Franklin Gothic Book" panose="020B0503020102020204" pitchFamily="34" charset="0"/>
              </a:rPr>
              <a:t>I - acabamento</a:t>
            </a:r>
          </a:p>
        </p:txBody>
      </p:sp>
      <p:sp>
        <p:nvSpPr>
          <p:cNvPr id="81925" name="Rectangle 3"/>
          <p:cNvSpPr>
            <a:spLocks noGrp="1" noChangeArrowheads="1"/>
          </p:cNvSpPr>
          <p:nvPr>
            <p:ph type="body" idx="1"/>
          </p:nvPr>
        </p:nvSpPr>
        <p:spPr>
          <a:xfrm>
            <a:off x="1066800" y="1257300"/>
            <a:ext cx="10113818" cy="4991100"/>
          </a:xfrm>
        </p:spPr>
        <p:txBody>
          <a:bodyPr>
            <a:normAutofit/>
          </a:bodyPr>
          <a:lstStyle/>
          <a:p>
            <a:pPr algn="just" eaLnBrk="1" hangingPunct="1"/>
            <a:r>
              <a:rPr lang="pt-BR" altLang="en-US" sz="3400" dirty="0">
                <a:solidFill>
                  <a:srgbClr val="002060"/>
                </a:solidFill>
                <a:latin typeface="Cambria" panose="02040503050406030204" pitchFamily="18" charset="0"/>
              </a:rPr>
              <a:t>que envolvam a conclusão, o preparo final ou a incorporação das últimas partes ou dos componentes de produtos, com vistas a colocá-los em condição de uso;</a:t>
            </a:r>
          </a:p>
          <a:p>
            <a:pPr>
              <a:defRPr/>
            </a:pPr>
            <a:endParaRPr lang="pt-BR"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pt-BR"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endParaRPr lang="pt-BR" altLang="en-US" dirty="0">
              <a:solidFill>
                <a:srgbClr val="002060"/>
              </a:solidFill>
              <a:latin typeface="Cambria" panose="02040503050406030204" pitchFamily="18" charset="0"/>
            </a:endParaRPr>
          </a:p>
        </p:txBody>
      </p:sp>
      <p:sp>
        <p:nvSpPr>
          <p:cNvPr id="8192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A01AB9F-3A9A-4194-920A-9247A0256A2F}" type="slidenum">
              <a:rPr lang="pt-BR" altLang="pt-BR">
                <a:solidFill>
                  <a:srgbClr val="9B9A98"/>
                </a:solidFill>
              </a:rPr>
              <a:pPr eaLnBrk="1" hangingPunct="1"/>
              <a:t>163</a:t>
            </a:fld>
            <a:endParaRPr lang="pt-BR" altLang="pt-BR">
              <a:solidFill>
                <a:srgbClr val="9B9A98"/>
              </a:solidFill>
            </a:endParaRPr>
          </a:p>
        </p:txBody>
      </p:sp>
      <p:sp>
        <p:nvSpPr>
          <p:cNvPr id="8192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3E2F1AB-52D8-412B-881E-35A4E3CC05FF}" type="slidenum">
              <a:rPr lang="pt-BR" altLang="en-US" sz="1400">
                <a:latin typeface="Times New Roman" panose="02020603050405020304" pitchFamily="18" charset="0"/>
              </a:rPr>
              <a:pPr algn="r" eaLnBrk="1" hangingPunct="1">
                <a:spcBef>
                  <a:spcPct val="0"/>
                </a:spcBef>
                <a:buClrTx/>
                <a:buSzTx/>
                <a:buFontTx/>
                <a:buNone/>
              </a:pPr>
              <a:t>163</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DBC1A281-EF1C-4F10-812E-0C3EE2064B21}"/>
              </a:ext>
            </a:extLst>
          </p:cNvPr>
          <p:cNvGraphicFramePr>
            <a:graphicFrameLocks/>
          </p:cNvGraphicFramePr>
          <p:nvPr/>
        </p:nvGraphicFramePr>
        <p:xfrm>
          <a:off x="6580909" y="3097589"/>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617433"/>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ChangeArrowheads="1"/>
          </p:cNvSpPr>
          <p:nvPr>
            <p:ph type="title"/>
          </p:nvPr>
        </p:nvSpPr>
        <p:spPr>
          <a:xfrm>
            <a:off x="789710" y="333375"/>
            <a:ext cx="10266218" cy="1006475"/>
          </a:xfrm>
          <a:solidFill>
            <a:srgbClr val="002060"/>
          </a:solidFill>
        </p:spPr>
        <p:txBody>
          <a:bodyPr vert="horz" lIns="91440" tIns="45720" rIns="91440" bIns="45720" rtlCol="0" anchor="ctr">
            <a:normAutofit fontScale="90000"/>
          </a:bodyPr>
          <a:lstStyle/>
          <a:p>
            <a:pPr eaLnBrk="1" hangingPunct="1"/>
            <a:r>
              <a:rPr lang="pt-BR" altLang="en-US" sz="4000" dirty="0">
                <a:solidFill>
                  <a:schemeClr val="bg1"/>
                </a:solidFill>
                <a:latin typeface="Cambria" panose="02040503050406030204" pitchFamily="18" charset="0"/>
              </a:rPr>
              <a:t>II - embalagem </a:t>
            </a:r>
            <a:br>
              <a:rPr lang="pt-BR" altLang="en-US" sz="4000" dirty="0">
                <a:solidFill>
                  <a:schemeClr val="bg1"/>
                </a:solidFill>
                <a:latin typeface="Cambria" panose="02040503050406030204" pitchFamily="18" charset="0"/>
              </a:rPr>
            </a:br>
            <a:r>
              <a:rPr lang="pt-BR" altLang="en-US" sz="4000" dirty="0">
                <a:solidFill>
                  <a:schemeClr val="bg1"/>
                </a:solidFill>
                <a:latin typeface="Cambria" panose="02040503050406030204" pitchFamily="18" charset="0"/>
              </a:rPr>
              <a:t>III - acondicionamento,</a:t>
            </a:r>
          </a:p>
        </p:txBody>
      </p:sp>
      <p:sp>
        <p:nvSpPr>
          <p:cNvPr id="91139" name="Rectangle 3"/>
          <p:cNvSpPr>
            <a:spLocks noGrp="1" noChangeArrowheads="1"/>
          </p:cNvSpPr>
          <p:nvPr>
            <p:ph type="body" idx="1"/>
          </p:nvPr>
        </p:nvSpPr>
        <p:spPr>
          <a:xfrm>
            <a:off x="789710" y="1631950"/>
            <a:ext cx="8747695" cy="4279752"/>
          </a:xfrm>
        </p:spPr>
        <p:txBody>
          <a:bodyPr>
            <a:noAutofit/>
          </a:bodyPr>
          <a:lstStyle/>
          <a:p>
            <a:pPr eaLnBrk="1" hangingPunct="1">
              <a:lnSpc>
                <a:spcPct val="90000"/>
              </a:lnSpc>
              <a:defRPr/>
            </a:pPr>
            <a:r>
              <a:rPr lang="pt-BR" sz="2800" b="1" dirty="0">
                <a:solidFill>
                  <a:schemeClr val="tx1"/>
                </a:solidFill>
                <a:latin typeface="+mj-lt"/>
              </a:rPr>
              <a:t>II - relacionados com o preparo de produtos ou de mercadorias visando à preservação ou à conservação de suas características para transporte ou guarda;</a:t>
            </a:r>
          </a:p>
          <a:p>
            <a:pPr eaLnBrk="1" hangingPunct="1">
              <a:lnSpc>
                <a:spcPct val="90000"/>
              </a:lnSpc>
              <a:defRPr/>
            </a:pPr>
            <a:endParaRPr lang="pt-BR" sz="2800" b="1" dirty="0">
              <a:solidFill>
                <a:schemeClr val="tx1"/>
              </a:solidFill>
              <a:latin typeface="+mj-lt"/>
            </a:endParaRPr>
          </a:p>
          <a:p>
            <a:pPr algn="just" eaLnBrk="1" hangingPunct="1">
              <a:lnSpc>
                <a:spcPct val="90000"/>
              </a:lnSpc>
              <a:defRPr/>
            </a:pPr>
            <a:r>
              <a:rPr lang="pt-BR" sz="2800" b="1" dirty="0">
                <a:solidFill>
                  <a:srgbClr val="002060"/>
                </a:solidFill>
                <a:latin typeface="+mj-lt"/>
              </a:rPr>
              <a:t>III - compreendendo os serviços envolvidos no processo de colocação ordenada dos produtos quando do seu armazenamento ou transporte, a exemplo de sua colocação em </a:t>
            </a:r>
            <a:r>
              <a:rPr lang="pt-BR" sz="2800" b="1" u="sng" dirty="0">
                <a:solidFill>
                  <a:srgbClr val="002060"/>
                </a:solidFill>
                <a:effectLst>
                  <a:outerShdw blurRad="38100" dist="38100" dir="2700000" algn="tl">
                    <a:srgbClr val="000000"/>
                  </a:outerShdw>
                </a:effectLst>
                <a:latin typeface="+mj-lt"/>
              </a:rPr>
              <a:t>palets,</a:t>
            </a:r>
            <a:r>
              <a:rPr lang="pt-BR" sz="2800" b="1" dirty="0">
                <a:solidFill>
                  <a:srgbClr val="002060"/>
                </a:solidFill>
                <a:latin typeface="+mj-lt"/>
              </a:rPr>
              <a:t> empilhamento, amarração, entre outros;</a:t>
            </a:r>
          </a:p>
          <a:p>
            <a:pPr eaLnBrk="1" hangingPunct="1">
              <a:lnSpc>
                <a:spcPct val="90000"/>
              </a:lnSpc>
              <a:defRPr/>
            </a:pPr>
            <a:endParaRPr lang="pt-BR" sz="2800" b="1" dirty="0">
              <a:solidFill>
                <a:srgbClr val="FF0000"/>
              </a:solidFill>
            </a:endParaRPr>
          </a:p>
          <a:p>
            <a:pPr eaLnBrk="1" hangingPunct="1">
              <a:lnSpc>
                <a:spcPct val="90000"/>
              </a:lnSpc>
              <a:defRPr/>
            </a:pPr>
            <a:endParaRPr lang="pt-BR" sz="2800" b="1" dirty="0">
              <a:solidFill>
                <a:srgbClr val="FF0000"/>
              </a:solidFill>
            </a:endParaRPr>
          </a:p>
          <a:p>
            <a:pPr eaLnBrk="1" hangingPunct="1">
              <a:lnSpc>
                <a:spcPct val="90000"/>
              </a:lnSpc>
              <a:defRPr/>
            </a:pPr>
            <a:endParaRPr lang="pt-BR" sz="2800" b="1" dirty="0"/>
          </a:p>
        </p:txBody>
      </p:sp>
      <p:sp>
        <p:nvSpPr>
          <p:cNvPr id="8397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dirty="0">
                <a:solidFill>
                  <a:srgbClr val="9B9A98"/>
                </a:solidFill>
              </a:rPr>
              <a:t>eraldo consorte -  econsort@gmail.com</a:t>
            </a:r>
            <a:endParaRPr lang="pt-BR" altLang="en-US" sz="1000" dirty="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62CD8E8-90CF-42F9-8C0E-2A7A2B08B37F}" type="slidenum">
              <a:rPr lang="pt-BR" altLang="pt-BR">
                <a:solidFill>
                  <a:srgbClr val="9B9A98"/>
                </a:solidFill>
              </a:rPr>
              <a:pPr eaLnBrk="1" hangingPunct="1"/>
              <a:t>164</a:t>
            </a:fld>
            <a:endParaRPr lang="pt-BR" altLang="pt-BR">
              <a:solidFill>
                <a:srgbClr val="9B9A98"/>
              </a:solidFill>
            </a:endParaRPr>
          </a:p>
        </p:txBody>
      </p:sp>
      <p:sp>
        <p:nvSpPr>
          <p:cNvPr id="8397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2211A46-1C5D-4667-83AE-09119B42A025}" type="slidenum">
              <a:rPr lang="pt-BR" altLang="en-US" sz="1400">
                <a:latin typeface="Times New Roman" panose="02020603050405020304" pitchFamily="18" charset="0"/>
              </a:rPr>
              <a:pPr algn="r" eaLnBrk="1" hangingPunct="1">
                <a:spcBef>
                  <a:spcPct val="0"/>
                </a:spcBef>
                <a:buClrTx/>
                <a:buSzTx/>
                <a:buFontTx/>
                <a:buNone/>
              </a:pPr>
              <a:t>164</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280901DF-C19E-43F7-80E1-8F2026C94EF5}"/>
              </a:ext>
            </a:extLst>
          </p:cNvPr>
          <p:cNvGraphicFramePr>
            <a:graphicFrameLocks/>
          </p:cNvGraphicFramePr>
          <p:nvPr/>
        </p:nvGraphicFramePr>
        <p:xfrm>
          <a:off x="6764743" y="4075112"/>
          <a:ext cx="5553075" cy="2771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762249"/>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89710" y="379703"/>
            <a:ext cx="9809018" cy="784079"/>
          </a:xfrm>
          <a:solidFill>
            <a:srgbClr val="002060"/>
          </a:solidFill>
        </p:spPr>
        <p:txBody>
          <a:bodyPr vert="horz" lIns="91440" tIns="45720" rIns="91440" bIns="45720" rtlCol="0" anchor="ctr">
            <a:normAutofit/>
          </a:bodyPr>
          <a:lstStyle/>
          <a:p>
            <a:pPr algn="ctr" eaLnBrk="1" hangingPunct="1">
              <a:defRPr/>
            </a:pPr>
            <a:r>
              <a:rPr lang="pt-BR" sz="4200" i="1" dirty="0">
                <a:solidFill>
                  <a:schemeClr val="bg1"/>
                </a:solidFill>
                <a:effectLst>
                  <a:outerShdw blurRad="38100" dist="38100" dir="2700000" algn="tl">
                    <a:srgbClr val="000000"/>
                  </a:outerShdw>
                </a:effectLst>
                <a:latin typeface="Franklin Gothic Book" pitchFamily="34" charset="0"/>
              </a:rPr>
              <a:t>IV - cobrança</a:t>
            </a:r>
            <a:endParaRPr lang="pt-BR" sz="4200" i="1" u="sng" dirty="0">
              <a:solidFill>
                <a:schemeClr val="bg1"/>
              </a:solidFill>
              <a:latin typeface="Franklin Gothic Book" pitchFamily="34" charset="0"/>
            </a:endParaRPr>
          </a:p>
        </p:txBody>
      </p:sp>
      <p:sp>
        <p:nvSpPr>
          <p:cNvPr id="86021" name="Rectangle 3"/>
          <p:cNvSpPr>
            <a:spLocks noGrp="1" noChangeArrowheads="1"/>
          </p:cNvSpPr>
          <p:nvPr>
            <p:ph type="body" idx="1"/>
          </p:nvPr>
        </p:nvSpPr>
        <p:spPr>
          <a:xfrm>
            <a:off x="789709" y="1271732"/>
            <a:ext cx="10681855" cy="4796559"/>
          </a:xfrm>
        </p:spPr>
        <p:txBody>
          <a:bodyPr>
            <a:normAutofit/>
          </a:bodyPr>
          <a:lstStyle/>
          <a:p>
            <a:pPr algn="just" eaLnBrk="1" hangingPunct="1"/>
            <a:r>
              <a:rPr lang="pt-BR" altLang="en-US" sz="3800" dirty="0">
                <a:solidFill>
                  <a:srgbClr val="002060"/>
                </a:solidFill>
                <a:latin typeface="Cambria" panose="02040503050406030204" pitchFamily="18" charset="0"/>
                <a:cs typeface="Times New Roman" panose="02020603050405020304" pitchFamily="18" charset="0"/>
              </a:rPr>
              <a:t>que objetivem o recebimento de quaisquer valores devidos à empresa contratante, ainda que periodicamente;</a:t>
            </a:r>
          </a:p>
          <a:p>
            <a:pPr algn="just" eaLnBrk="1" hangingPunct="1"/>
            <a:endParaRPr lang="pt-BR" altLang="en-US" sz="3800" dirty="0">
              <a:solidFill>
                <a:srgbClr val="002060"/>
              </a:solidFill>
              <a:latin typeface="Cambria" panose="02040503050406030204" pitchFamily="18" charset="0"/>
              <a:cs typeface="Times New Roman" panose="02020603050405020304" pitchFamily="18" charset="0"/>
            </a:endParaRPr>
          </a:p>
          <a:p>
            <a:pPr algn="just" eaLnBrk="1" hangingPunct="1"/>
            <a:endParaRPr lang="pt-BR" altLang="en-US" sz="3400" dirty="0">
              <a:solidFill>
                <a:srgbClr val="002060"/>
              </a:solidFill>
              <a:latin typeface="Cambria" panose="02040503050406030204" pitchFamily="18" charset="0"/>
              <a:cs typeface="Times New Roman" panose="02020603050405020304" pitchFamily="18" charset="0"/>
            </a:endParaRPr>
          </a:p>
          <a:p>
            <a:pPr eaLnBrk="1" hangingPunct="1"/>
            <a:endParaRPr lang="pt-BR" altLang="en-US" sz="3400" b="1" dirty="0">
              <a:latin typeface="Arial" panose="020B0604020202020204" pitchFamily="34" charset="0"/>
            </a:endParaRPr>
          </a:p>
        </p:txBody>
      </p:sp>
      <p:sp>
        <p:nvSpPr>
          <p:cNvPr id="8602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709BB66-721C-4FE2-84F6-20AA7CBC8EBA}" type="slidenum">
              <a:rPr lang="pt-BR" altLang="pt-BR">
                <a:solidFill>
                  <a:srgbClr val="9B9A98"/>
                </a:solidFill>
              </a:rPr>
              <a:pPr eaLnBrk="1" hangingPunct="1"/>
              <a:t>165</a:t>
            </a:fld>
            <a:endParaRPr lang="pt-BR" altLang="pt-BR">
              <a:solidFill>
                <a:srgbClr val="9B9A98"/>
              </a:solidFill>
            </a:endParaRPr>
          </a:p>
        </p:txBody>
      </p:sp>
      <p:sp>
        <p:nvSpPr>
          <p:cNvPr id="8601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EFF85CA-7CD4-4827-94EE-AE9D9EB49D68}" type="slidenum">
              <a:rPr lang="pt-BR" altLang="en-US" sz="1400">
                <a:latin typeface="Times New Roman" panose="02020603050405020304" pitchFamily="18" charset="0"/>
              </a:rPr>
              <a:pPr algn="r" eaLnBrk="1" hangingPunct="1">
                <a:spcBef>
                  <a:spcPct val="0"/>
                </a:spcBef>
                <a:buClrTx/>
                <a:buSzTx/>
                <a:buFontTx/>
                <a:buNone/>
              </a:pPr>
              <a:t>165</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20C3A727-3B29-443C-B692-AFC1BA421440}"/>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746149"/>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ChangeArrowheads="1"/>
          </p:cNvSpPr>
          <p:nvPr>
            <p:ph type="title"/>
          </p:nvPr>
        </p:nvSpPr>
        <p:spPr>
          <a:xfrm>
            <a:off x="876300" y="289650"/>
            <a:ext cx="10515600" cy="1005753"/>
          </a:xfrm>
          <a:solidFill>
            <a:srgbClr val="002060"/>
          </a:solidFill>
        </p:spPr>
        <p:txBody>
          <a:bodyPr vert="horz" lIns="91440" tIns="45720" rIns="91440" bIns="45720" rtlCol="0" anchor="ctr">
            <a:normAutofit/>
          </a:bodyPr>
          <a:lstStyle/>
          <a:p>
            <a:pPr algn="r" eaLnBrk="1" hangingPunct="1"/>
            <a:r>
              <a:rPr lang="pt-BR" altLang="en-US" sz="4000" i="1" dirty="0">
                <a:solidFill>
                  <a:schemeClr val="bg1"/>
                </a:solidFill>
                <a:latin typeface="Franklin Gothic Book" panose="020B0503020102020204" pitchFamily="34" charset="0"/>
              </a:rPr>
              <a:t>V - coleta ou reciclagem de lixo ou de resíduos</a:t>
            </a:r>
            <a:endParaRPr lang="pt-BR" altLang="en-US" sz="4000" i="1" u="sng" dirty="0">
              <a:solidFill>
                <a:schemeClr val="bg1"/>
              </a:solidFill>
              <a:latin typeface="Franklin Gothic Book" panose="020B0503020102020204" pitchFamily="34" charset="0"/>
            </a:endParaRPr>
          </a:p>
        </p:txBody>
      </p:sp>
      <p:sp>
        <p:nvSpPr>
          <p:cNvPr id="88069" name="Rectangle 3"/>
          <p:cNvSpPr>
            <a:spLocks noGrp="1" noChangeArrowheads="1"/>
          </p:cNvSpPr>
          <p:nvPr>
            <p:ph type="body" idx="1"/>
          </p:nvPr>
        </p:nvSpPr>
        <p:spPr>
          <a:xfrm>
            <a:off x="665018" y="1643064"/>
            <a:ext cx="10571018" cy="4605336"/>
          </a:xfrm>
        </p:spPr>
        <p:txBody>
          <a:bodyPr>
            <a:noAutofit/>
          </a:bodyPr>
          <a:lstStyle/>
          <a:p>
            <a:pPr algn="just" eaLnBrk="1" hangingPunct="1">
              <a:lnSpc>
                <a:spcPct val="90000"/>
              </a:lnSpc>
            </a:pPr>
            <a:r>
              <a:rPr lang="pt-BR" altLang="en-US" sz="2800" dirty="0">
                <a:solidFill>
                  <a:srgbClr val="002060"/>
                </a:solidFill>
                <a:latin typeface="Cambria" panose="02040503050406030204" pitchFamily="18" charset="0"/>
                <a:cs typeface="Times New Roman" panose="02020603050405020304" pitchFamily="18" charset="0"/>
              </a:rPr>
              <a:t>coleta ou reciclagem de lixo ou de resíduos, que envolvam a busca, o transporte, a separação, o tratamento ou a transformação de materiais inservíveis ou resultantes de processos produtivos, exceto quando realizados com a utilização de equipamentos tipo containers ou caçambas estacionárias;</a:t>
            </a:r>
          </a:p>
          <a:p>
            <a:pPr algn="just" eaLnBrk="1" hangingPunct="1">
              <a:lnSpc>
                <a:spcPct val="90000"/>
              </a:lnSpc>
            </a:pPr>
            <a:r>
              <a:rPr kumimoji="1" lang="pt-BR" altLang="en-US" sz="2800" b="1" dirty="0">
                <a:solidFill>
                  <a:srgbClr val="002060"/>
                </a:solidFill>
                <a:latin typeface="Cambria" panose="02040503050406030204" pitchFamily="18" charset="0"/>
                <a:cs typeface="Times New Roman" panose="02020603050405020304" pitchFamily="18" charset="0"/>
              </a:rPr>
              <a:t>Obs: serviços de busca, transporte, separação, tratamento ou transformação de materiais inservíveis ou resultantes de processos produtivos, </a:t>
            </a:r>
            <a:r>
              <a:rPr kumimoji="1" lang="pt-BR" altLang="en-US" sz="2800" b="1" u="sng" dirty="0">
                <a:solidFill>
                  <a:srgbClr val="002060"/>
                </a:solidFill>
                <a:latin typeface="Cambria" panose="02040503050406030204" pitchFamily="18" charset="0"/>
                <a:cs typeface="Times New Roman" panose="02020603050405020304" pitchFamily="18" charset="0"/>
              </a:rPr>
              <a:t>exceto quanto realizados com a utilização de equipamentos tipo containers ou caçambas estacionárias</a:t>
            </a:r>
            <a:r>
              <a:rPr kumimoji="1" lang="pt-BR" altLang="en-US" sz="2800" b="1" dirty="0">
                <a:solidFill>
                  <a:srgbClr val="002060"/>
                </a:solidFill>
                <a:latin typeface="Cambria" panose="02040503050406030204" pitchFamily="18" charset="0"/>
                <a:cs typeface="Times New Roman" panose="02020603050405020304" pitchFamily="18" charset="0"/>
              </a:rPr>
              <a:t>.</a:t>
            </a:r>
          </a:p>
          <a:p>
            <a:pPr algn="just" eaLnBrk="1" hangingPunct="1">
              <a:lnSpc>
                <a:spcPct val="90000"/>
              </a:lnSpc>
            </a:pPr>
            <a:endParaRPr lang="pt-BR" altLang="en-US" sz="2800" dirty="0">
              <a:solidFill>
                <a:srgbClr val="002060"/>
              </a:solidFill>
              <a:latin typeface="Cambria" panose="02040503050406030204" pitchFamily="18" charset="0"/>
            </a:endParaRPr>
          </a:p>
        </p:txBody>
      </p:sp>
      <p:sp>
        <p:nvSpPr>
          <p:cNvPr id="8807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DE511D5-B998-4931-9F45-A5AE29F07300}" type="slidenum">
              <a:rPr lang="pt-BR" altLang="pt-BR">
                <a:solidFill>
                  <a:srgbClr val="9B9A98"/>
                </a:solidFill>
              </a:rPr>
              <a:pPr eaLnBrk="1" hangingPunct="1"/>
              <a:t>166</a:t>
            </a:fld>
            <a:endParaRPr lang="pt-BR" altLang="pt-BR">
              <a:solidFill>
                <a:srgbClr val="9B9A98"/>
              </a:solidFill>
            </a:endParaRPr>
          </a:p>
        </p:txBody>
      </p:sp>
      <p:sp>
        <p:nvSpPr>
          <p:cNvPr id="8806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C244CB2-819F-481C-A1A9-165A95A46E25}" type="slidenum">
              <a:rPr lang="pt-BR" altLang="en-US" sz="1400">
                <a:latin typeface="Times New Roman" panose="02020603050405020304" pitchFamily="18" charset="0"/>
              </a:rPr>
              <a:pPr algn="r" eaLnBrk="1" hangingPunct="1">
                <a:spcBef>
                  <a:spcPct val="0"/>
                </a:spcBef>
                <a:buClrTx/>
                <a:buSzTx/>
                <a:buFontTx/>
                <a:buNone/>
              </a:pPr>
              <a:t>166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656901687"/>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a:xfrm>
            <a:off x="699247" y="274639"/>
            <a:ext cx="10654553" cy="989385"/>
          </a:xfrm>
          <a:solidFill>
            <a:srgbClr val="002060"/>
          </a:solidFill>
        </p:spPr>
        <p:txBody>
          <a:bodyPr vert="horz" lIns="91440" tIns="45720" rIns="91440" bIns="45720" rtlCol="0" anchor="ctr">
            <a:normAutofit/>
          </a:bodyPr>
          <a:lstStyle/>
          <a:p>
            <a:pPr algn="ctr" eaLnBrk="1" hangingPunct="1"/>
            <a:r>
              <a:rPr lang="pt-BR" altLang="en-US" sz="4000" dirty="0">
                <a:solidFill>
                  <a:schemeClr val="bg1"/>
                </a:solidFill>
                <a:latin typeface="Franklin Gothic Book" panose="020B0503020102020204" pitchFamily="34" charset="0"/>
              </a:rPr>
              <a:t>VI – copa  e VII - hotelaria</a:t>
            </a:r>
            <a:endParaRPr lang="pt-BR" altLang="en-US" sz="4000" u="sng" dirty="0">
              <a:solidFill>
                <a:schemeClr val="bg1"/>
              </a:solidFill>
              <a:latin typeface="Franklin Gothic Book" panose="020B0503020102020204" pitchFamily="34" charset="0"/>
            </a:endParaRPr>
          </a:p>
        </p:txBody>
      </p:sp>
      <p:sp>
        <p:nvSpPr>
          <p:cNvPr id="97285" name="Rectangle 3"/>
          <p:cNvSpPr>
            <a:spLocks noGrp="1" noChangeArrowheads="1"/>
          </p:cNvSpPr>
          <p:nvPr>
            <p:ph type="body" idx="1"/>
          </p:nvPr>
        </p:nvSpPr>
        <p:spPr>
          <a:xfrm>
            <a:off x="1039091" y="1519519"/>
            <a:ext cx="10072254" cy="4909856"/>
          </a:xfrm>
          <a:ln>
            <a:solidFill>
              <a:schemeClr val="bg1">
                <a:lumMod val="95000"/>
                <a:lumOff val="5000"/>
              </a:schemeClr>
            </a:solidFill>
          </a:ln>
        </p:spPr>
        <p:txBody>
          <a:bodyPr>
            <a:normAutofit/>
          </a:bodyPr>
          <a:lstStyle/>
          <a:p>
            <a:pPr algn="just" eaLnBrk="1" hangingPunct="1">
              <a:defRPr/>
            </a:pPr>
            <a:r>
              <a:rPr lang="pt-BR" altLang="en-US" sz="2800" b="1" u="sng" dirty="0">
                <a:solidFill>
                  <a:srgbClr val="002060"/>
                </a:solidFill>
                <a:latin typeface="Cambria" panose="02040503050406030204" pitchFamily="18" charset="0"/>
                <a:cs typeface="Times New Roman" panose="02020603050405020304" pitchFamily="18" charset="0"/>
              </a:rPr>
              <a:t>Copa</a:t>
            </a:r>
            <a:r>
              <a:rPr lang="pt-BR" altLang="en-US" sz="2800" u="sng" dirty="0">
                <a:solidFill>
                  <a:srgbClr val="002060"/>
                </a:solidFill>
                <a:latin typeface="Cambria" panose="02040503050406030204" pitchFamily="18" charset="0"/>
                <a:cs typeface="Times New Roman" panose="02020603050405020304" pitchFamily="18" charset="0"/>
              </a:rPr>
              <a:t> </a:t>
            </a:r>
            <a:r>
              <a:rPr lang="pt-BR" altLang="en-US" sz="2800" dirty="0">
                <a:solidFill>
                  <a:srgbClr val="002060"/>
                </a:solidFill>
                <a:latin typeface="Cambria" panose="02040503050406030204" pitchFamily="18" charset="0"/>
                <a:cs typeface="Times New Roman" panose="02020603050405020304" pitchFamily="18" charset="0"/>
              </a:rPr>
              <a:t>= que envolvam a preparação, o manuseio e a distribuição de todo ou de qualquer produto alimentício;</a:t>
            </a:r>
          </a:p>
          <a:p>
            <a:pPr algn="just" eaLnBrk="1" hangingPunct="1">
              <a:defRPr/>
            </a:pPr>
            <a:r>
              <a:rPr lang="pt-BR" altLang="en-US" sz="2800" b="1" u="sng" dirty="0">
                <a:solidFill>
                  <a:srgbClr val="002060"/>
                </a:solidFill>
                <a:latin typeface="Cambria" panose="02040503050406030204" pitchFamily="18" charset="0"/>
                <a:cs typeface="Times New Roman" panose="02020603050405020304" pitchFamily="18" charset="0"/>
              </a:rPr>
              <a:t>Hotelaria</a:t>
            </a:r>
            <a:r>
              <a:rPr lang="pt-BR" altLang="en-US" sz="2800" dirty="0">
                <a:solidFill>
                  <a:srgbClr val="002060"/>
                </a:solidFill>
                <a:latin typeface="Cambria" panose="02040503050406030204" pitchFamily="18" charset="0"/>
                <a:cs typeface="Times New Roman" panose="02020603050405020304" pitchFamily="18" charset="0"/>
              </a:rPr>
              <a:t> = que concorram para o atendimento ao hóspede em hotéis, pousadas, paciente em hospitais, clínicas ou em outros estabelecimentos do gênero</a:t>
            </a:r>
            <a:r>
              <a:rPr lang="pt-BR" altLang="en-US" sz="3200" dirty="0">
                <a:solidFill>
                  <a:srgbClr val="002060"/>
                </a:solidFill>
                <a:latin typeface="Cambria" panose="02040503050406030204" pitchFamily="18" charset="0"/>
                <a:cs typeface="Times New Roman" panose="02020603050405020304" pitchFamily="18" charset="0"/>
              </a:rPr>
              <a:t>;</a:t>
            </a:r>
          </a:p>
          <a:p>
            <a:pPr>
              <a:defRPr/>
            </a:pPr>
            <a:endParaRPr lang="pt-BR" sz="3200" b="1" dirty="0">
              <a:solidFill>
                <a:srgbClr val="002060"/>
              </a:solidFill>
              <a:latin typeface="Cambria" panose="02040503050406030204" pitchFamily="18" charset="0"/>
              <a:cs typeface="Times New Roman" panose="02020603050405020304" pitchFamily="18" charset="0"/>
            </a:endParaRPr>
          </a:p>
          <a:p>
            <a:pPr algn="just" eaLnBrk="1" hangingPunct="1">
              <a:defRPr/>
            </a:pPr>
            <a:endParaRPr lang="pt-BR" altLang="en-US" sz="3200" dirty="0">
              <a:solidFill>
                <a:srgbClr val="002060"/>
              </a:solidFill>
              <a:latin typeface="Cambria" panose="02040503050406030204" pitchFamily="18" charset="0"/>
              <a:cs typeface="Times New Roman" panose="02020603050405020304" pitchFamily="18" charset="0"/>
            </a:endParaRPr>
          </a:p>
          <a:p>
            <a:pPr algn="just" eaLnBrk="1" hangingPunct="1">
              <a:defRPr/>
            </a:pPr>
            <a:endParaRPr lang="pt-BR" altLang="en-US" dirty="0">
              <a:latin typeface="Times New Roman" panose="02020603050405020304" pitchFamily="18" charset="0"/>
              <a:cs typeface="Times New Roman" panose="02020603050405020304" pitchFamily="18" charset="0"/>
            </a:endParaRPr>
          </a:p>
        </p:txBody>
      </p:sp>
      <p:sp>
        <p:nvSpPr>
          <p:cNvPr id="9011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7C3CD85-6F58-426A-BFDA-C5940D8FBB24}" type="slidenum">
              <a:rPr lang="pt-BR" altLang="pt-BR">
                <a:solidFill>
                  <a:srgbClr val="9B9A98"/>
                </a:solidFill>
              </a:rPr>
              <a:pPr eaLnBrk="1" hangingPunct="1"/>
              <a:t>167</a:t>
            </a:fld>
            <a:endParaRPr lang="pt-BR" altLang="pt-BR">
              <a:solidFill>
                <a:srgbClr val="9B9A98"/>
              </a:solidFill>
            </a:endParaRPr>
          </a:p>
        </p:txBody>
      </p:sp>
      <p:sp>
        <p:nvSpPr>
          <p:cNvPr id="9011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55827F7-B816-4013-81BC-828A471FF1F6}" type="slidenum">
              <a:rPr lang="pt-BR" altLang="en-US" sz="1400">
                <a:latin typeface="Times New Roman" panose="02020603050405020304" pitchFamily="18" charset="0"/>
              </a:rPr>
              <a:pPr algn="r" eaLnBrk="1" hangingPunct="1">
                <a:spcBef>
                  <a:spcPct val="0"/>
                </a:spcBef>
                <a:buClrTx/>
                <a:buSzTx/>
                <a:buFontTx/>
                <a:buNone/>
              </a:pPr>
              <a:t>167</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D400C090-D1D7-4462-9C2B-C3C4841E54EF}"/>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2097554"/>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a:xfrm>
            <a:off x="672353" y="476685"/>
            <a:ext cx="10175757" cy="1002491"/>
          </a:xfrm>
          <a:solidFill>
            <a:srgbClr val="002060"/>
          </a:solidFill>
        </p:spPr>
        <p:txBody>
          <a:bodyPr vert="horz" lIns="91440" tIns="45720" rIns="91440" bIns="45720" rtlCol="0" anchor="ctr">
            <a:normAutofit/>
          </a:bodyPr>
          <a:lstStyle/>
          <a:p>
            <a:pPr eaLnBrk="1" hangingPunct="1"/>
            <a:r>
              <a:rPr lang="pt-BR" altLang="en-US" sz="4200" i="1" dirty="0">
                <a:solidFill>
                  <a:schemeClr val="bg1"/>
                </a:solidFill>
                <a:latin typeface="Franklin Gothic Book" panose="020B0503020102020204" pitchFamily="34" charset="0"/>
              </a:rPr>
              <a:t>VIII - corte ou ligação de serviços públicos,</a:t>
            </a:r>
            <a:endParaRPr lang="pt-BR" altLang="en-US" sz="4200" i="1" u="sng" dirty="0">
              <a:solidFill>
                <a:schemeClr val="bg1"/>
              </a:solidFill>
              <a:latin typeface="Franklin Gothic Book" panose="020B0503020102020204" pitchFamily="34" charset="0"/>
            </a:endParaRPr>
          </a:p>
        </p:txBody>
      </p:sp>
      <p:sp>
        <p:nvSpPr>
          <p:cNvPr id="93189" name="Rectangle 3"/>
          <p:cNvSpPr>
            <a:spLocks noGrp="1" noChangeArrowheads="1"/>
          </p:cNvSpPr>
          <p:nvPr>
            <p:ph type="body" idx="1"/>
          </p:nvPr>
        </p:nvSpPr>
        <p:spPr>
          <a:xfrm>
            <a:off x="672354" y="1949825"/>
            <a:ext cx="10175756" cy="4074458"/>
          </a:xfrm>
        </p:spPr>
        <p:txBody>
          <a:bodyPr>
            <a:normAutofit/>
          </a:bodyPr>
          <a:lstStyle/>
          <a:p>
            <a:pPr algn="just" eaLnBrk="1" hangingPunct="1"/>
            <a:r>
              <a:rPr lang="pt-BR" altLang="en-US" sz="3400" dirty="0">
                <a:solidFill>
                  <a:srgbClr val="002060"/>
                </a:solidFill>
                <a:latin typeface="Times New Roman" panose="02020603050405020304" pitchFamily="18" charset="0"/>
                <a:cs typeface="Times New Roman" panose="02020603050405020304" pitchFamily="18" charset="0"/>
              </a:rPr>
              <a:t>que tenham como objetivo a conecção ou a interrupção do fornecimento de água, de esgoto, de energia elétrica, de gás ou de telecomunicações</a:t>
            </a:r>
            <a:r>
              <a:rPr lang="pt-BR" altLang="en-US" dirty="0">
                <a:solidFill>
                  <a:srgbClr val="002060"/>
                </a:solidFill>
                <a:latin typeface="Times New Roman" panose="02020603050405020304" pitchFamily="18" charset="0"/>
                <a:cs typeface="Times New Roman" panose="02020603050405020304" pitchFamily="18" charset="0"/>
              </a:rPr>
              <a:t>;</a:t>
            </a:r>
          </a:p>
          <a:p>
            <a:pPr algn="just" eaLnBrk="1" hangingPunct="1"/>
            <a:endParaRPr lang="pt-BR" altLang="en-US" dirty="0">
              <a:solidFill>
                <a:srgbClr val="002060"/>
              </a:solidFill>
              <a:latin typeface="Times New Roman" panose="02020603050405020304" pitchFamily="18" charset="0"/>
              <a:cs typeface="Times New Roman" panose="02020603050405020304" pitchFamily="18" charset="0"/>
            </a:endParaRPr>
          </a:p>
          <a:p>
            <a:pPr algn="just" eaLnBrk="1" hangingPunct="1"/>
            <a:endParaRPr lang="pt-BR" altLang="en-US" dirty="0">
              <a:solidFill>
                <a:srgbClr val="002060"/>
              </a:solidFill>
              <a:latin typeface="Times New Roman" panose="02020603050405020304" pitchFamily="18" charset="0"/>
              <a:cs typeface="Times New Roman" panose="02020603050405020304" pitchFamily="18" charset="0"/>
            </a:endParaRPr>
          </a:p>
          <a:p>
            <a:pPr eaLnBrk="1" hangingPunct="1"/>
            <a:endParaRPr lang="pt-BR" altLang="en-US" dirty="0">
              <a:latin typeface="Arial" panose="020B0604020202020204" pitchFamily="34" charset="0"/>
            </a:endParaRPr>
          </a:p>
        </p:txBody>
      </p:sp>
      <p:sp>
        <p:nvSpPr>
          <p:cNvPr id="9319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D342AB6-367D-471C-AD5C-1731ECBA0AE5}" type="slidenum">
              <a:rPr lang="pt-BR" altLang="pt-BR">
                <a:solidFill>
                  <a:srgbClr val="9B9A98"/>
                </a:solidFill>
              </a:rPr>
              <a:pPr eaLnBrk="1" hangingPunct="1"/>
              <a:t>168</a:t>
            </a:fld>
            <a:endParaRPr lang="pt-BR" altLang="pt-BR">
              <a:solidFill>
                <a:srgbClr val="9B9A98"/>
              </a:solidFill>
            </a:endParaRPr>
          </a:p>
        </p:txBody>
      </p:sp>
      <p:sp>
        <p:nvSpPr>
          <p:cNvPr id="9318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FC6E3D5-1C35-4234-9853-A3AAFA359CCD}" type="slidenum">
              <a:rPr lang="pt-BR" altLang="en-US" sz="1400">
                <a:latin typeface="Times New Roman" panose="02020603050405020304" pitchFamily="18" charset="0"/>
              </a:rPr>
              <a:pPr algn="r" eaLnBrk="1" hangingPunct="1">
                <a:spcBef>
                  <a:spcPct val="0"/>
                </a:spcBef>
                <a:buClrTx/>
                <a:buSzTx/>
                <a:buFontTx/>
                <a:buNone/>
              </a:pPr>
              <a:t>168</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34913BD6-36BF-4DFB-A32F-4EC506D792BB}"/>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09704"/>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a:xfrm>
            <a:off x="876300" y="517528"/>
            <a:ext cx="10515600" cy="881062"/>
          </a:xfrm>
          <a:solidFill>
            <a:srgbClr val="002060"/>
          </a:solidFill>
        </p:spPr>
        <p:txBody>
          <a:bodyPr vert="horz" lIns="91440" tIns="45720" rIns="91440" bIns="45720" rtlCol="0" anchor="ctr">
            <a:normAutofit/>
          </a:bodyPr>
          <a:lstStyle/>
          <a:p>
            <a:pPr eaLnBrk="1" hangingPunct="1"/>
            <a:r>
              <a:rPr lang="pt-BR" altLang="en-US" sz="4200" i="1" dirty="0">
                <a:solidFill>
                  <a:schemeClr val="bg1"/>
                </a:solidFill>
                <a:latin typeface="Franklin Gothic Book" panose="020B0503020102020204" pitchFamily="34" charset="0"/>
              </a:rPr>
              <a:t>IX- distribuição</a:t>
            </a:r>
          </a:p>
        </p:txBody>
      </p:sp>
      <p:sp>
        <p:nvSpPr>
          <p:cNvPr id="95237" name="Rectangle 3"/>
          <p:cNvSpPr>
            <a:spLocks noGrp="1" noChangeArrowheads="1"/>
          </p:cNvSpPr>
          <p:nvPr>
            <p:ph type="body" idx="1"/>
          </p:nvPr>
        </p:nvSpPr>
        <p:spPr>
          <a:xfrm>
            <a:off x="876299" y="1643065"/>
            <a:ext cx="10068791" cy="4589460"/>
          </a:xfrm>
        </p:spPr>
        <p:txBody>
          <a:bodyPr>
            <a:noAutofit/>
          </a:bodyPr>
          <a:lstStyle/>
          <a:p>
            <a:pPr algn="just" eaLnBrk="1" hangingPunct="1">
              <a:lnSpc>
                <a:spcPct val="90000"/>
              </a:lnSpc>
            </a:pPr>
            <a:r>
              <a:rPr lang="pt-BR" altLang="en-US" sz="3200" dirty="0">
                <a:solidFill>
                  <a:srgbClr val="002060"/>
                </a:solidFill>
                <a:latin typeface="Times New Roman" panose="02020603050405020304" pitchFamily="18" charset="0"/>
                <a:cs typeface="Times New Roman" panose="02020603050405020304" pitchFamily="18" charset="0"/>
              </a:rPr>
              <a:t>que se constituam em entrega, em locais predeterminados, ainda que em via pública, de bebidas, de alimentos, de discos, de panfletos, de periódicos, de jornais, de revistas ou de amostras, entre outros produtos, mesmo que distribuídos no mesmo período a vários contratantes;</a:t>
            </a:r>
          </a:p>
          <a:p>
            <a:pPr eaLnBrk="1" hangingPunct="1">
              <a:lnSpc>
                <a:spcPct val="90000"/>
              </a:lnSpc>
            </a:pPr>
            <a:endParaRPr lang="pt-BR" altLang="en-US" sz="3200" dirty="0">
              <a:solidFill>
                <a:srgbClr val="002060"/>
              </a:solidFill>
              <a:latin typeface="Times New Roman" panose="02020603050405020304" pitchFamily="18" charset="0"/>
              <a:cs typeface="Times New Roman" panose="02020603050405020304" pitchFamily="18" charset="0"/>
            </a:endParaRPr>
          </a:p>
        </p:txBody>
      </p:sp>
      <p:sp>
        <p:nvSpPr>
          <p:cNvPr id="952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12600E5-7D6B-43D4-8915-03948290E6B1}" type="slidenum">
              <a:rPr lang="pt-BR" altLang="pt-BR">
                <a:solidFill>
                  <a:srgbClr val="9B9A98"/>
                </a:solidFill>
              </a:rPr>
              <a:pPr eaLnBrk="1" hangingPunct="1"/>
              <a:t>169</a:t>
            </a:fld>
            <a:endParaRPr lang="pt-BR" altLang="pt-BR">
              <a:solidFill>
                <a:srgbClr val="9B9A98"/>
              </a:solidFill>
            </a:endParaRPr>
          </a:p>
        </p:txBody>
      </p:sp>
      <p:sp>
        <p:nvSpPr>
          <p:cNvPr id="9523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D5B75CF-B818-4319-8420-DD2DB673785E}" type="slidenum">
              <a:rPr lang="pt-BR" altLang="en-US" sz="1400">
                <a:latin typeface="Times New Roman" panose="02020603050405020304" pitchFamily="18" charset="0"/>
              </a:rPr>
              <a:pPr algn="r" eaLnBrk="1" hangingPunct="1">
                <a:spcBef>
                  <a:spcPct val="0"/>
                </a:spcBef>
                <a:buClrTx/>
                <a:buSzTx/>
                <a:buFontTx/>
                <a:buNone/>
              </a:pPr>
              <a:t>169</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7C4EEA62-78B4-42CB-AF3C-E6CC3F7020A7}"/>
              </a:ext>
            </a:extLst>
          </p:cNvPr>
          <p:cNvGraphicFramePr>
            <a:graphicFrameLocks/>
          </p:cNvGraphicFramePr>
          <p:nvPr/>
        </p:nvGraphicFramePr>
        <p:xfrm>
          <a:off x="6943711" y="3429000"/>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2151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83AAC4-EA85-41DF-8932-5B05F5FCA21A}"/>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C0C43B38-EA6C-4FC5-ADC6-5AC985DFA4AB}"/>
              </a:ext>
            </a:extLst>
          </p:cNvPr>
          <p:cNvSpPr>
            <a:spLocks noGrp="1"/>
          </p:cNvSpPr>
          <p:nvPr>
            <p:ph type="sldNum" sz="quarter" idx="12"/>
          </p:nvPr>
        </p:nvSpPr>
        <p:spPr/>
        <p:txBody>
          <a:bodyPr/>
          <a:lstStyle/>
          <a:p>
            <a:fld id="{DF25A8D9-0F96-4EA7-B12F-FB0D539BE725}" type="slidenum">
              <a:rPr lang="pt-BR" smtClean="0"/>
              <a:t>17</a:t>
            </a:fld>
            <a:endParaRPr lang="pt-BR"/>
          </a:p>
        </p:txBody>
      </p:sp>
      <p:graphicFrame>
        <p:nvGraphicFramePr>
          <p:cNvPr id="6" name="Table 5">
            <a:extLst>
              <a:ext uri="{FF2B5EF4-FFF2-40B4-BE49-F238E27FC236}">
                <a16:creationId xmlns:a16="http://schemas.microsoft.com/office/drawing/2014/main" id="{04EB5A2A-36BB-4BC8-BE34-864CB0F49396}"/>
              </a:ext>
            </a:extLst>
          </p:cNvPr>
          <p:cNvGraphicFramePr>
            <a:graphicFrameLocks noGrp="1"/>
          </p:cNvGraphicFramePr>
          <p:nvPr>
            <p:extLst>
              <p:ext uri="{D42A27DB-BD31-4B8C-83A1-F6EECF244321}">
                <p14:modId xmlns:p14="http://schemas.microsoft.com/office/powerpoint/2010/main" val="1379891596"/>
              </p:ext>
            </p:extLst>
          </p:nvPr>
        </p:nvGraphicFramePr>
        <p:xfrm>
          <a:off x="838200" y="444239"/>
          <a:ext cx="10391775" cy="5912111"/>
        </p:xfrm>
        <a:graphic>
          <a:graphicData uri="http://schemas.openxmlformats.org/drawingml/2006/table">
            <a:tbl>
              <a:tblPr>
                <a:effectLst>
                  <a:outerShdw blurRad="50800" dist="38100" dir="2700000" algn="tl" rotWithShape="0">
                    <a:prstClr val="black">
                      <a:alpha val="40000"/>
                    </a:prstClr>
                  </a:outerShdw>
                </a:effectLst>
              </a:tblPr>
              <a:tblGrid>
                <a:gridCol w="2597944">
                  <a:extLst>
                    <a:ext uri="{9D8B030D-6E8A-4147-A177-3AD203B41FA5}">
                      <a16:colId xmlns:a16="http://schemas.microsoft.com/office/drawing/2014/main" val="4277107738"/>
                    </a:ext>
                  </a:extLst>
                </a:gridCol>
                <a:gridCol w="1371447">
                  <a:extLst>
                    <a:ext uri="{9D8B030D-6E8A-4147-A177-3AD203B41FA5}">
                      <a16:colId xmlns:a16="http://schemas.microsoft.com/office/drawing/2014/main" val="1187080412"/>
                    </a:ext>
                  </a:extLst>
                </a:gridCol>
                <a:gridCol w="6422384">
                  <a:extLst>
                    <a:ext uri="{9D8B030D-6E8A-4147-A177-3AD203B41FA5}">
                      <a16:colId xmlns:a16="http://schemas.microsoft.com/office/drawing/2014/main" val="1704467542"/>
                    </a:ext>
                  </a:extLst>
                </a:gridCol>
              </a:tblGrid>
              <a:tr h="954589">
                <a:tc rowSpan="9">
                  <a:txBody>
                    <a:bodyPr/>
                    <a:lstStyle/>
                    <a:p>
                      <a:pPr algn="ctr" fontAlgn="ctr"/>
                      <a:r>
                        <a:rPr lang="pt-BR" sz="1800" b="1" dirty="0">
                          <a:effectLst/>
                        </a:rPr>
                        <a:t>TABELA 01 </a:t>
                      </a:r>
                    </a:p>
                    <a:p>
                      <a:pPr algn="ctr" fontAlgn="ctr"/>
                      <a:endParaRPr lang="pt-BR" sz="1800" b="1" dirty="0">
                        <a:effectLst/>
                      </a:endParaRPr>
                    </a:p>
                    <a:p>
                      <a:pPr algn="ctr" fontAlgn="ctr"/>
                      <a:endParaRPr lang="pt-BR" sz="1800" b="1" dirty="0">
                        <a:effectLst/>
                      </a:endParaRPr>
                    </a:p>
                    <a:p>
                      <a:pPr algn="ctr" fontAlgn="ctr"/>
                      <a:endParaRPr lang="pt-BR" sz="1800" b="1" dirty="0">
                        <a:effectLst/>
                      </a:endParaRPr>
                    </a:p>
                    <a:p>
                      <a:pPr algn="ctr" fontAlgn="ctr"/>
                      <a:endParaRPr lang="pt-BR" sz="1800" b="1" dirty="0">
                        <a:effectLst/>
                      </a:endParaRPr>
                    </a:p>
                    <a:p>
                      <a:pPr algn="ctr" fontAlgn="ctr"/>
                      <a:endParaRPr lang="pt-BR" sz="1800" b="1" dirty="0">
                        <a:effectLst/>
                      </a:endParaRPr>
                    </a:p>
                    <a:p>
                      <a:pPr algn="ctr" fontAlgn="ctr"/>
                      <a:endParaRPr lang="pt-BR" sz="1800" b="1" dirty="0">
                        <a:effectLst/>
                      </a:endParaRPr>
                    </a:p>
                    <a:p>
                      <a:pPr algn="ctr" fontAlgn="ctr"/>
                      <a:r>
                        <a:rPr lang="pt-BR" sz="1800" b="1" dirty="0">
                          <a:effectLst/>
                        </a:rPr>
                        <a:t>Empregado e </a:t>
                      </a:r>
                    </a:p>
                    <a:p>
                      <a:pPr algn="ctr" fontAlgn="ctr"/>
                      <a:r>
                        <a:rPr lang="pt-BR" sz="1800" b="1" dirty="0">
                          <a:effectLst/>
                        </a:rPr>
                        <a:t>Trabalhador Temporário</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1800" dirty="0">
                          <a:effectLst/>
                        </a:rPr>
                        <a:t>101</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Geral, inclusive o empregado público da administração direta ou indireta contratado pela CLT</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744302765"/>
                  </a:ext>
                </a:extLst>
              </a:tr>
              <a:tr h="653139">
                <a:tc vMerge="1">
                  <a:txBody>
                    <a:bodyPr/>
                    <a:lstStyle/>
                    <a:p>
                      <a:endParaRPr lang="pt-BR"/>
                    </a:p>
                  </a:txBody>
                  <a:tcPr/>
                </a:tc>
                <a:tc>
                  <a:txBody>
                    <a:bodyPr/>
                    <a:lstStyle/>
                    <a:p>
                      <a:pPr algn="ctr" fontAlgn="ctr"/>
                      <a:r>
                        <a:rPr lang="pt-BR" sz="1800">
                          <a:effectLst/>
                        </a:rPr>
                        <a:t>102</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Trabalhador rural por pequeno prazo da Lei 11.718/2008</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874952451"/>
                  </a:ext>
                </a:extLst>
              </a:tr>
              <a:tr h="319913">
                <a:tc vMerge="1">
                  <a:txBody>
                    <a:bodyPr/>
                    <a:lstStyle/>
                    <a:p>
                      <a:endParaRPr lang="pt-BR"/>
                    </a:p>
                  </a:txBody>
                  <a:tcPr/>
                </a:tc>
                <a:tc>
                  <a:txBody>
                    <a:bodyPr/>
                    <a:lstStyle/>
                    <a:p>
                      <a:pPr algn="ctr" fontAlgn="ctr"/>
                      <a:r>
                        <a:rPr lang="pt-BR" sz="1800">
                          <a:effectLst/>
                        </a:rPr>
                        <a:t>103</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Aprendiz</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755629434"/>
                  </a:ext>
                </a:extLst>
              </a:tr>
              <a:tr h="319913">
                <a:tc vMerge="1">
                  <a:txBody>
                    <a:bodyPr/>
                    <a:lstStyle/>
                    <a:p>
                      <a:endParaRPr lang="pt-BR"/>
                    </a:p>
                  </a:txBody>
                  <a:tcPr/>
                </a:tc>
                <a:tc>
                  <a:txBody>
                    <a:bodyPr/>
                    <a:lstStyle/>
                    <a:p>
                      <a:pPr algn="ctr" fontAlgn="ctr"/>
                      <a:r>
                        <a:rPr lang="pt-BR" sz="1800">
                          <a:effectLst/>
                        </a:rPr>
                        <a:t>104</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Doméstico</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527709188"/>
                  </a:ext>
                </a:extLst>
              </a:tr>
              <a:tr h="653139">
                <a:tc vMerge="1">
                  <a:txBody>
                    <a:bodyPr/>
                    <a:lstStyle/>
                    <a:p>
                      <a:endParaRPr lang="pt-BR"/>
                    </a:p>
                  </a:txBody>
                  <a:tcPr/>
                </a:tc>
                <a:tc>
                  <a:txBody>
                    <a:bodyPr/>
                    <a:lstStyle/>
                    <a:p>
                      <a:pPr algn="ctr" fontAlgn="ctr"/>
                      <a:r>
                        <a:rPr lang="pt-BR" sz="1800" dirty="0">
                          <a:effectLst/>
                        </a:rPr>
                        <a:t>105</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Contrato a termo firmado nos termos da Lei 9.601/1998</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12709484"/>
                  </a:ext>
                </a:extLst>
              </a:tr>
              <a:tr h="599825">
                <a:tc vMerge="1">
                  <a:txBody>
                    <a:bodyPr/>
                    <a:lstStyle/>
                    <a:p>
                      <a:endParaRPr lang="pt-BR"/>
                    </a:p>
                  </a:txBody>
                  <a:tcPr/>
                </a:tc>
                <a:tc>
                  <a:txBody>
                    <a:bodyPr/>
                    <a:lstStyle/>
                    <a:p>
                      <a:pPr algn="ctr" fontAlgn="ctr"/>
                      <a:r>
                        <a:rPr lang="pt-BR" sz="1800">
                          <a:effectLst/>
                        </a:rPr>
                        <a:t>106</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Trabalhador temporário - Contrato nos termos da Lei 6.019/1974</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669954179"/>
                  </a:ext>
                </a:extLst>
              </a:tr>
              <a:tr h="954589">
                <a:tc vMerge="1">
                  <a:txBody>
                    <a:bodyPr/>
                    <a:lstStyle/>
                    <a:p>
                      <a:endParaRPr lang="pt-BR"/>
                    </a:p>
                  </a:txBody>
                  <a:tcPr/>
                </a:tc>
                <a:tc>
                  <a:txBody>
                    <a:bodyPr/>
                    <a:lstStyle/>
                    <a:p>
                      <a:pPr algn="ctr" fontAlgn="ctr"/>
                      <a:r>
                        <a:rPr lang="pt-BR" sz="1800">
                          <a:effectLst/>
                        </a:rPr>
                        <a:t>107</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Contrato de trabalho Verde e Amarelo - sem acordo para antecipação mensal da multa rescisória do FGTS</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046731753"/>
                  </a:ext>
                </a:extLst>
              </a:tr>
              <a:tr h="954589">
                <a:tc vMerge="1">
                  <a:txBody>
                    <a:bodyPr/>
                    <a:lstStyle/>
                    <a:p>
                      <a:endParaRPr lang="pt-BR"/>
                    </a:p>
                  </a:txBody>
                  <a:tcPr/>
                </a:tc>
                <a:tc>
                  <a:txBody>
                    <a:bodyPr/>
                    <a:lstStyle/>
                    <a:p>
                      <a:pPr algn="ctr" fontAlgn="ctr"/>
                      <a:r>
                        <a:rPr lang="pt-BR" sz="1800">
                          <a:effectLst/>
                        </a:rPr>
                        <a:t>108</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Contrato de trabalho Verde e Amarelo - com acordo para antecipação mensal da multa rescisória do FGTS</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466364204"/>
                  </a:ext>
                </a:extLst>
              </a:tr>
              <a:tr h="502415">
                <a:tc vMerge="1">
                  <a:txBody>
                    <a:bodyPr/>
                    <a:lstStyle/>
                    <a:p>
                      <a:endParaRPr lang="pt-BR"/>
                    </a:p>
                  </a:txBody>
                  <a:tcPr/>
                </a:tc>
                <a:tc>
                  <a:txBody>
                    <a:bodyPr/>
                    <a:lstStyle/>
                    <a:p>
                      <a:pPr algn="ctr" fontAlgn="ctr"/>
                      <a:r>
                        <a:rPr lang="pt-BR" sz="1800">
                          <a:effectLst/>
                        </a:rPr>
                        <a:t>111</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Contrato de trabalho intermitente</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143217992"/>
                  </a:ext>
                </a:extLst>
              </a:tr>
            </a:tbl>
          </a:graphicData>
        </a:graphic>
      </p:graphicFrame>
      <p:sp>
        <p:nvSpPr>
          <p:cNvPr id="9" name="Freeform: Shape 17">
            <a:extLst>
              <a:ext uri="{FF2B5EF4-FFF2-40B4-BE49-F238E27FC236}">
                <a16:creationId xmlns:a16="http://schemas.microsoft.com/office/drawing/2014/main" id="{4CA50FC4-D2D6-4CE4-9542-65C5DB9A07CF}"/>
              </a:ext>
            </a:extLst>
          </p:cNvPr>
          <p:cNvSpPr>
            <a:spLocks/>
          </p:cNvSpPr>
          <p:nvPr/>
        </p:nvSpPr>
        <p:spPr bwMode="auto">
          <a:xfrm>
            <a:off x="2876033" y="2054364"/>
            <a:ext cx="388425" cy="334241"/>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B05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Tree>
    <p:extLst>
      <p:ext uri="{BB962C8B-B14F-4D97-AF65-F5344CB8AC3E}">
        <p14:creationId xmlns:p14="http://schemas.microsoft.com/office/powerpoint/2010/main" val="130389316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7882" y="375090"/>
            <a:ext cx="10601173" cy="863600"/>
          </a:xfrm>
          <a:solidFill>
            <a:srgbClr val="002060"/>
          </a:solidFill>
        </p:spPr>
        <p:txBody>
          <a:bodyPr vert="horz" lIns="91440" tIns="45720" rIns="91440" bIns="45720" rtlCol="0" anchor="ctr">
            <a:normAutofit/>
          </a:bodyPr>
          <a:lstStyle/>
          <a:p>
            <a:pPr algn="ctr" eaLnBrk="1" hangingPunct="1">
              <a:defRPr/>
            </a:pPr>
            <a:r>
              <a:rPr lang="pt-BR" sz="4200" dirty="0">
                <a:solidFill>
                  <a:schemeClr val="bg1"/>
                </a:solidFill>
                <a:latin typeface="Franklin Gothic Book" pitchFamily="34" charset="0"/>
              </a:rPr>
              <a:t>X - Treinamento ou ensino</a:t>
            </a:r>
          </a:p>
        </p:txBody>
      </p:sp>
      <p:sp>
        <p:nvSpPr>
          <p:cNvPr id="97285" name="Rectangle 3"/>
          <p:cNvSpPr>
            <a:spLocks noGrp="1" noChangeArrowheads="1"/>
          </p:cNvSpPr>
          <p:nvPr>
            <p:ph type="body" idx="1"/>
          </p:nvPr>
        </p:nvSpPr>
        <p:spPr>
          <a:xfrm>
            <a:off x="1052945" y="1714501"/>
            <a:ext cx="10086110" cy="4518023"/>
          </a:xfrm>
        </p:spPr>
        <p:txBody>
          <a:bodyPr>
            <a:normAutofit/>
          </a:bodyPr>
          <a:lstStyle/>
          <a:p>
            <a:pPr algn="just" eaLnBrk="1" hangingPunct="1"/>
            <a:r>
              <a:rPr lang="pt-BR" altLang="en-US" sz="2600" dirty="0">
                <a:solidFill>
                  <a:srgbClr val="002060"/>
                </a:solidFill>
                <a:latin typeface="Arial" panose="020B0604020202020204" pitchFamily="34" charset="0"/>
              </a:rPr>
              <a:t>assim considerado o conjunto de serviços envolvidos na transmissão de conhecimentos para a instrução ou para a capacitação de pessoas;</a:t>
            </a:r>
          </a:p>
          <a:p>
            <a:pPr algn="just" eaLnBrk="1" hangingPunct="1"/>
            <a:r>
              <a:rPr lang="pt-BR" altLang="en-US" sz="2600" dirty="0">
                <a:solidFill>
                  <a:srgbClr val="002060"/>
                </a:solidFill>
                <a:latin typeface="Arial" panose="020B0604020202020204" pitchFamily="34" charset="0"/>
              </a:rPr>
              <a:t>Deve haver um vínculo de pertinência entre o treinamento e a atividade desempenhada.</a:t>
            </a:r>
          </a:p>
          <a:p>
            <a:pPr algn="just" eaLnBrk="1" hangingPunct="1"/>
            <a:endParaRPr lang="pt-BR" altLang="en-US" sz="2600" dirty="0">
              <a:latin typeface="Arial" panose="020B0604020202020204" pitchFamily="34" charset="0"/>
            </a:endParaRPr>
          </a:p>
          <a:p>
            <a:pPr algn="just" eaLnBrk="1" hangingPunct="1"/>
            <a:endParaRPr lang="pt-BR" altLang="en-US" sz="2600" dirty="0">
              <a:latin typeface="Arial" panose="020B0604020202020204" pitchFamily="34" charset="0"/>
            </a:endParaRPr>
          </a:p>
          <a:p>
            <a:pPr eaLnBrk="1" hangingPunct="1"/>
            <a:endParaRPr lang="pt-BR" altLang="en-US" sz="2600" dirty="0">
              <a:latin typeface="Arial" panose="020B0604020202020204" pitchFamily="34" charset="0"/>
            </a:endParaRPr>
          </a:p>
        </p:txBody>
      </p:sp>
      <p:sp>
        <p:nvSpPr>
          <p:cNvPr id="9728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7F61AE4-4917-4104-82DD-0529DF640676}" type="slidenum">
              <a:rPr lang="pt-BR" altLang="pt-BR">
                <a:solidFill>
                  <a:srgbClr val="9B9A98"/>
                </a:solidFill>
              </a:rPr>
              <a:pPr eaLnBrk="1" hangingPunct="1"/>
              <a:t>170</a:t>
            </a:fld>
            <a:endParaRPr lang="pt-BR" altLang="pt-BR">
              <a:solidFill>
                <a:srgbClr val="9B9A98"/>
              </a:solidFill>
            </a:endParaRPr>
          </a:p>
        </p:txBody>
      </p:sp>
      <p:sp>
        <p:nvSpPr>
          <p:cNvPr id="9728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592DB0A-8D02-4668-A5CC-B2126AF8C66D}" type="slidenum">
              <a:rPr lang="pt-BR" altLang="en-US" sz="1400">
                <a:latin typeface="Times New Roman" panose="02020603050405020304" pitchFamily="18" charset="0"/>
              </a:rPr>
              <a:pPr algn="r" eaLnBrk="1" hangingPunct="1">
                <a:spcBef>
                  <a:spcPct val="0"/>
                </a:spcBef>
                <a:buClrTx/>
                <a:buSzTx/>
                <a:buFontTx/>
                <a:buNone/>
              </a:pPr>
              <a:t>170</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634D1FFE-4A60-4F2E-8974-6561DE2EDC28}"/>
              </a:ext>
            </a:extLst>
          </p:cNvPr>
          <p:cNvGraphicFramePr>
            <a:graphicFrameLocks/>
          </p:cNvGraphicFramePr>
          <p:nvPr/>
        </p:nvGraphicFramePr>
        <p:xfrm>
          <a:off x="6901181" y="3571874"/>
          <a:ext cx="4452619" cy="2784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049937"/>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a:xfrm>
            <a:off x="838200" y="504393"/>
            <a:ext cx="10515600" cy="907548"/>
          </a:xfrm>
          <a:solidFill>
            <a:srgbClr val="002060"/>
          </a:solidFill>
        </p:spPr>
        <p:txBody>
          <a:bodyPr vert="horz" lIns="91440" tIns="45720" rIns="91440" bIns="45720" rtlCol="0" anchor="ctr">
            <a:normAutofit/>
          </a:bodyPr>
          <a:lstStyle/>
          <a:p>
            <a:pPr algn="r" eaLnBrk="1" hangingPunct="1"/>
            <a:r>
              <a:rPr lang="pt-BR" altLang="en-US" sz="4000" i="1" dirty="0">
                <a:solidFill>
                  <a:schemeClr val="bg1"/>
                </a:solidFill>
                <a:latin typeface="Franklin Gothic Book" panose="020B0503020102020204" pitchFamily="34" charset="0"/>
              </a:rPr>
              <a:t>XI - entrega de contas e de documentos</a:t>
            </a:r>
            <a:endParaRPr lang="pt-BR" altLang="en-US" sz="4000" i="1" u="sng" dirty="0">
              <a:solidFill>
                <a:schemeClr val="bg1"/>
              </a:solidFill>
              <a:latin typeface="Franklin Gothic Book" panose="020B0503020102020204" pitchFamily="34" charset="0"/>
            </a:endParaRPr>
          </a:p>
        </p:txBody>
      </p:sp>
      <p:sp>
        <p:nvSpPr>
          <p:cNvPr id="100357" name="Rectangle 3"/>
          <p:cNvSpPr>
            <a:spLocks noGrp="1" noChangeArrowheads="1"/>
          </p:cNvSpPr>
          <p:nvPr>
            <p:ph type="body" idx="1"/>
          </p:nvPr>
        </p:nvSpPr>
        <p:spPr>
          <a:xfrm>
            <a:off x="1149927" y="1690255"/>
            <a:ext cx="10058400" cy="4542270"/>
          </a:xfrm>
        </p:spPr>
        <p:txBody>
          <a:bodyPr>
            <a:normAutofit/>
          </a:bodyPr>
          <a:lstStyle/>
          <a:p>
            <a:pPr algn="just" eaLnBrk="1" hangingPunct="1"/>
            <a:r>
              <a:rPr lang="pt-BR" altLang="en-US" sz="3100" dirty="0">
                <a:solidFill>
                  <a:srgbClr val="002060"/>
                </a:solidFill>
                <a:latin typeface="Times New Roman" panose="02020603050405020304" pitchFamily="18" charset="0"/>
                <a:cs typeface="Times New Roman" panose="02020603050405020304" pitchFamily="18" charset="0"/>
              </a:rPr>
              <a:t>entrega de contas e de documentos, que tenham como finalidade fazer chegar ao destinatário documentos diversos tais como conta de água, conta de energia elétrica, conta de telefone, boleto de cobrança, cartão de crédito, mala direta ou similares;</a:t>
            </a:r>
          </a:p>
          <a:p>
            <a:pPr algn="just" eaLnBrk="1" hangingPunct="1"/>
            <a:endParaRPr lang="pt-BR" altLang="en-US" sz="3100" dirty="0">
              <a:solidFill>
                <a:srgbClr val="002060"/>
              </a:solidFill>
              <a:latin typeface="Times New Roman" panose="02020603050405020304" pitchFamily="18" charset="0"/>
              <a:cs typeface="Times New Roman" panose="02020603050405020304" pitchFamily="18" charset="0"/>
            </a:endParaRPr>
          </a:p>
          <a:p>
            <a:pPr eaLnBrk="1" hangingPunct="1"/>
            <a:endParaRPr lang="pt-BR" altLang="en-US" sz="3100" dirty="0">
              <a:latin typeface="Arial" panose="020B0604020202020204" pitchFamily="34" charset="0"/>
            </a:endParaRPr>
          </a:p>
        </p:txBody>
      </p:sp>
      <p:sp>
        <p:nvSpPr>
          <p:cNvPr id="10035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FD46601-984D-454F-A331-E51568071094}" type="slidenum">
              <a:rPr lang="pt-BR" altLang="pt-BR">
                <a:solidFill>
                  <a:srgbClr val="9B9A98"/>
                </a:solidFill>
              </a:rPr>
              <a:pPr eaLnBrk="1" hangingPunct="1"/>
              <a:t>171</a:t>
            </a:fld>
            <a:endParaRPr lang="pt-BR" altLang="pt-BR">
              <a:solidFill>
                <a:srgbClr val="9B9A98"/>
              </a:solidFill>
            </a:endParaRPr>
          </a:p>
        </p:txBody>
      </p:sp>
      <p:sp>
        <p:nvSpPr>
          <p:cNvPr id="10035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75ECE57-A24A-45B5-9965-144F9C6981D0}" type="slidenum">
              <a:rPr lang="pt-BR" altLang="en-US" sz="1400">
                <a:latin typeface="Times New Roman" panose="02020603050405020304" pitchFamily="18" charset="0"/>
              </a:rPr>
              <a:pPr algn="r" eaLnBrk="1" hangingPunct="1">
                <a:spcBef>
                  <a:spcPct val="0"/>
                </a:spcBef>
                <a:buClrTx/>
                <a:buSzTx/>
                <a:buFontTx/>
                <a:buNone/>
              </a:pPr>
              <a:t>171</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9CDA45F2-E489-423F-A71B-5171BDAD4852}"/>
              </a:ext>
            </a:extLst>
          </p:cNvPr>
          <p:cNvGraphicFramePr>
            <a:graphicFrameLocks/>
          </p:cNvGraphicFramePr>
          <p:nvPr/>
        </p:nvGraphicFramePr>
        <p:xfrm>
          <a:off x="6901181" y="3429000"/>
          <a:ext cx="4547869" cy="292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900716"/>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618971" y="287628"/>
            <a:ext cx="10867465" cy="1218443"/>
          </a:xfrm>
          <a:solidFill>
            <a:srgbClr val="002060"/>
          </a:solidFill>
        </p:spPr>
        <p:txBody>
          <a:bodyPr vert="horz" lIns="91440" tIns="45720" rIns="91440" bIns="45720" rtlCol="0" anchor="ctr">
            <a:normAutofit/>
          </a:bodyPr>
          <a:lstStyle/>
          <a:p>
            <a:pPr eaLnBrk="1" hangingPunct="1"/>
            <a:r>
              <a:rPr lang="pt-BR" altLang="en-US" sz="3700" i="1" dirty="0">
                <a:solidFill>
                  <a:schemeClr val="bg1"/>
                </a:solidFill>
                <a:latin typeface="Franklin Gothic Book" panose="020B0503020102020204" pitchFamily="34" charset="0"/>
              </a:rPr>
              <a:t>XII - ligação de medidores </a:t>
            </a:r>
            <a:br>
              <a:rPr lang="pt-BR" altLang="en-US" sz="3700" i="1" dirty="0">
                <a:solidFill>
                  <a:schemeClr val="bg1"/>
                </a:solidFill>
                <a:latin typeface="Franklin Gothic Book" panose="020B0503020102020204" pitchFamily="34" charset="0"/>
              </a:rPr>
            </a:br>
            <a:r>
              <a:rPr lang="pt-BR" altLang="en-US" sz="3700" i="1" dirty="0">
                <a:solidFill>
                  <a:schemeClr val="bg1"/>
                </a:solidFill>
                <a:latin typeface="Franklin Gothic Book" panose="020B0503020102020204" pitchFamily="34" charset="0"/>
              </a:rPr>
              <a:t>XIII - leitura de medidores</a:t>
            </a:r>
          </a:p>
        </p:txBody>
      </p:sp>
      <p:sp>
        <p:nvSpPr>
          <p:cNvPr id="103429" name="Rectangle 3"/>
          <p:cNvSpPr>
            <a:spLocks noGrp="1" noChangeArrowheads="1"/>
          </p:cNvSpPr>
          <p:nvPr>
            <p:ph type="body" idx="1"/>
          </p:nvPr>
        </p:nvSpPr>
        <p:spPr>
          <a:xfrm>
            <a:off x="618971" y="1736726"/>
            <a:ext cx="10678391" cy="4619624"/>
          </a:xfrm>
        </p:spPr>
        <p:txBody>
          <a:bodyPr>
            <a:normAutofit/>
          </a:bodyPr>
          <a:lstStyle/>
          <a:p>
            <a:pPr algn="just" eaLnBrk="1" hangingPunct="1"/>
            <a:r>
              <a:rPr lang="pt-BR" altLang="en-US" sz="2800" dirty="0">
                <a:solidFill>
                  <a:schemeClr val="tx1">
                    <a:lumMod val="95000"/>
                    <a:lumOff val="5000"/>
                  </a:schemeClr>
                </a:solidFill>
                <a:latin typeface="Times New Roman" panose="02020603050405020304" pitchFamily="18" charset="0"/>
                <a:cs typeface="Times New Roman" panose="02020603050405020304" pitchFamily="18" charset="0"/>
              </a:rPr>
              <a:t>XII = que tenham por objeto a instalação de equipamentos destinados a aferir o consumo ou a utilização de determinado produto ou serviço;</a:t>
            </a:r>
          </a:p>
          <a:p>
            <a:pPr algn="just" eaLnBrk="1" hangingPunct="1"/>
            <a:r>
              <a:rPr lang="pt-BR" altLang="en-US" sz="2800" dirty="0">
                <a:solidFill>
                  <a:srgbClr val="002060"/>
                </a:solidFill>
                <a:latin typeface="Times New Roman" panose="02020603050405020304" pitchFamily="18" charset="0"/>
                <a:cs typeface="Times New Roman" panose="02020603050405020304" pitchFamily="18" charset="0"/>
              </a:rPr>
              <a:t>XIII = aqueles executados, periodicamente, para a coleta das informações aferidas por esses equipamentos, tais como a velocidade (radar), consumo de água, de gás ou de energia elétrica; </a:t>
            </a:r>
          </a:p>
        </p:txBody>
      </p:sp>
      <p:sp>
        <p:nvSpPr>
          <p:cNvPr id="10343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8C80B1B-9013-4B79-AD91-10FE448356F9}" type="slidenum">
              <a:rPr lang="pt-BR" altLang="pt-BR">
                <a:solidFill>
                  <a:srgbClr val="9B9A98"/>
                </a:solidFill>
              </a:rPr>
              <a:pPr eaLnBrk="1" hangingPunct="1"/>
              <a:t>172</a:t>
            </a:fld>
            <a:endParaRPr lang="pt-BR" altLang="pt-BR">
              <a:solidFill>
                <a:srgbClr val="9B9A98"/>
              </a:solidFill>
            </a:endParaRPr>
          </a:p>
        </p:txBody>
      </p:sp>
      <p:sp>
        <p:nvSpPr>
          <p:cNvPr id="10342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2C76B5D-F211-4FEC-A00F-F13BB568A34D}" type="slidenum">
              <a:rPr lang="pt-BR" altLang="en-US" sz="1400">
                <a:latin typeface="Times New Roman" panose="02020603050405020304" pitchFamily="18" charset="0"/>
              </a:rPr>
              <a:pPr algn="r" eaLnBrk="1" hangingPunct="1">
                <a:spcBef>
                  <a:spcPct val="0"/>
                </a:spcBef>
                <a:buClrTx/>
                <a:buSzTx/>
                <a:buFontTx/>
                <a:buNone/>
              </a:pPr>
              <a:t>172</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13053909-F89C-4D69-974B-3E7E821B6BAB}"/>
              </a:ext>
            </a:extLst>
          </p:cNvPr>
          <p:cNvGraphicFramePr>
            <a:graphicFrameLocks/>
          </p:cNvGraphicFramePr>
          <p:nvPr/>
        </p:nvGraphicFramePr>
        <p:xfrm>
          <a:off x="6901181" y="3533774"/>
          <a:ext cx="4114800" cy="2822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4457802"/>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a:xfrm>
            <a:off x="997527" y="533402"/>
            <a:ext cx="10196946" cy="1309254"/>
          </a:xfrm>
          <a:solidFill>
            <a:srgbClr val="002060"/>
          </a:solidFill>
        </p:spPr>
        <p:txBody>
          <a:bodyPr vert="horz" lIns="91440" tIns="45720" rIns="91440" bIns="45720" rtlCol="0" anchor="ctr">
            <a:normAutofit/>
          </a:bodyPr>
          <a:lstStyle/>
          <a:p>
            <a:pPr algn="r" eaLnBrk="1" hangingPunct="1"/>
            <a:r>
              <a:rPr lang="pt-BR" altLang="en-US" sz="3800" i="1" dirty="0">
                <a:solidFill>
                  <a:schemeClr val="bg1"/>
                </a:solidFill>
                <a:latin typeface="Franklin Gothic Book" panose="020B0503020102020204" pitchFamily="34" charset="0"/>
              </a:rPr>
              <a:t>XIV - manutenção de instalações, de máquinas ou de equipamentos</a:t>
            </a:r>
            <a:endParaRPr lang="pt-BR" altLang="en-US" sz="3800" b="1" i="1" u="sng" dirty="0">
              <a:solidFill>
                <a:schemeClr val="bg1"/>
              </a:solidFill>
              <a:latin typeface="Franklin Gothic Book" panose="020B0503020102020204" pitchFamily="34" charset="0"/>
            </a:endParaRPr>
          </a:p>
        </p:txBody>
      </p:sp>
      <p:sp>
        <p:nvSpPr>
          <p:cNvPr id="105477" name="Rectangle 3"/>
          <p:cNvSpPr>
            <a:spLocks noGrp="1" noChangeArrowheads="1"/>
          </p:cNvSpPr>
          <p:nvPr>
            <p:ph type="body" idx="1"/>
          </p:nvPr>
        </p:nvSpPr>
        <p:spPr>
          <a:xfrm>
            <a:off x="997527" y="1950606"/>
            <a:ext cx="10356273" cy="4297793"/>
          </a:xfrm>
        </p:spPr>
        <p:txBody>
          <a:bodyPr>
            <a:normAutofit/>
          </a:bodyPr>
          <a:lstStyle/>
          <a:p>
            <a:pPr algn="just" eaLnBrk="1" hangingPunct="1"/>
            <a:r>
              <a:rPr lang="pt-BR" altLang="en-US" sz="3400" dirty="0">
                <a:solidFill>
                  <a:schemeClr val="tx1">
                    <a:lumMod val="95000"/>
                    <a:lumOff val="5000"/>
                  </a:schemeClr>
                </a:solidFill>
                <a:latin typeface="Times New Roman" panose="02020603050405020304" pitchFamily="18" charset="0"/>
                <a:cs typeface="Times New Roman" panose="02020603050405020304" pitchFamily="18" charset="0"/>
              </a:rPr>
              <a:t>manutenção de instalações, de máquinas ou de equipamentos, quando indispensáveis ao seu funcionamento regular e permanente e desde que mantida equipe à disposição da contratante;</a:t>
            </a:r>
          </a:p>
          <a:p>
            <a:pPr algn="just" eaLnBrk="1" hangingPunct="1"/>
            <a:endParaRPr lang="pt-BR" altLang="en-US" sz="3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endParaRPr lang="pt-BR" altLang="en-US" dirty="0">
              <a:latin typeface="Arial" panose="020B0604020202020204" pitchFamily="34" charset="0"/>
            </a:endParaRPr>
          </a:p>
          <a:p>
            <a:pPr eaLnBrk="1" hangingPunct="1"/>
            <a:endParaRPr lang="pt-BR" altLang="en-US" dirty="0">
              <a:latin typeface="Arial" panose="020B0604020202020204" pitchFamily="34" charset="0"/>
            </a:endParaRPr>
          </a:p>
        </p:txBody>
      </p:sp>
      <p:sp>
        <p:nvSpPr>
          <p:cNvPr id="10547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0AAE59B-EB62-4559-ADA6-73C9D771E688}" type="slidenum">
              <a:rPr lang="pt-BR" altLang="pt-BR">
                <a:solidFill>
                  <a:srgbClr val="9B9A98"/>
                </a:solidFill>
              </a:rPr>
              <a:pPr eaLnBrk="1" hangingPunct="1"/>
              <a:t>173</a:t>
            </a:fld>
            <a:endParaRPr lang="pt-BR" altLang="pt-BR">
              <a:solidFill>
                <a:srgbClr val="9B9A98"/>
              </a:solidFill>
            </a:endParaRPr>
          </a:p>
        </p:txBody>
      </p:sp>
      <p:sp>
        <p:nvSpPr>
          <p:cNvPr id="10547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BAB7188-1E0F-4501-A3D1-417CAA011A2B}" type="slidenum">
              <a:rPr lang="pt-BR" altLang="en-US" sz="1400">
                <a:latin typeface="Times New Roman" panose="02020603050405020304" pitchFamily="18" charset="0"/>
              </a:rPr>
              <a:pPr algn="r" eaLnBrk="1" hangingPunct="1">
                <a:spcBef>
                  <a:spcPct val="0"/>
                </a:spcBef>
                <a:buClrTx/>
                <a:buSzTx/>
                <a:buFontTx/>
                <a:buNone/>
              </a:pPr>
              <a:t>173</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D89D5C82-8CCB-4CB7-A549-A478890BA6F1}"/>
              </a:ext>
            </a:extLst>
          </p:cNvPr>
          <p:cNvGraphicFramePr>
            <a:graphicFrameLocks/>
          </p:cNvGraphicFramePr>
          <p:nvPr/>
        </p:nvGraphicFramePr>
        <p:xfrm>
          <a:off x="6901181" y="3676650"/>
          <a:ext cx="4293292" cy="267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026939"/>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a:xfrm>
            <a:off x="838200" y="403338"/>
            <a:ext cx="10515600" cy="887580"/>
          </a:xfrm>
          <a:solidFill>
            <a:srgbClr val="002060"/>
          </a:solidFill>
        </p:spPr>
        <p:txBody>
          <a:bodyPr vert="horz" lIns="91440" tIns="45720" rIns="91440" bIns="45720" rtlCol="0" anchor="ctr">
            <a:normAutofit/>
          </a:bodyPr>
          <a:lstStyle/>
          <a:p>
            <a:pPr algn="ctr" eaLnBrk="1" hangingPunct="1"/>
            <a:r>
              <a:rPr lang="pt-BR" altLang="en-US" sz="4000" i="1" dirty="0">
                <a:solidFill>
                  <a:schemeClr val="bg1"/>
                </a:solidFill>
                <a:latin typeface="Franklin Gothic Book" panose="020B0503020102020204" pitchFamily="34" charset="0"/>
              </a:rPr>
              <a:t>XV - montagem</a:t>
            </a:r>
            <a:endParaRPr lang="pt-BR" altLang="en-US" sz="4000" i="1" u="sng" dirty="0">
              <a:solidFill>
                <a:schemeClr val="bg1"/>
              </a:solidFill>
              <a:latin typeface="Franklin Gothic Book" panose="020B0503020102020204" pitchFamily="34" charset="0"/>
            </a:endParaRPr>
          </a:p>
        </p:txBody>
      </p:sp>
      <p:sp>
        <p:nvSpPr>
          <p:cNvPr id="107525" name="Rectangle 3"/>
          <p:cNvSpPr>
            <a:spLocks noGrp="1" noChangeArrowheads="1"/>
          </p:cNvSpPr>
          <p:nvPr>
            <p:ph type="body" idx="1"/>
          </p:nvPr>
        </p:nvSpPr>
        <p:spPr>
          <a:xfrm>
            <a:off x="838200" y="1707777"/>
            <a:ext cx="10515600" cy="4648574"/>
          </a:xfrm>
        </p:spPr>
        <p:txBody>
          <a:bodyPr>
            <a:noAutofit/>
          </a:bodyPr>
          <a:lstStyle/>
          <a:p>
            <a:pPr algn="just" eaLnBrk="1" hangingPunct="1">
              <a:lnSpc>
                <a:spcPct val="90000"/>
              </a:lnSpc>
            </a:pPr>
            <a:r>
              <a:rPr lang="pt-BR" altLang="en-US" sz="3300" dirty="0">
                <a:solidFill>
                  <a:schemeClr val="tx1">
                    <a:lumMod val="95000"/>
                    <a:lumOff val="5000"/>
                  </a:schemeClr>
                </a:solidFill>
                <a:latin typeface="Cambria" panose="02040503050406030204" pitchFamily="18" charset="0"/>
                <a:cs typeface="Times New Roman" panose="02020603050405020304" pitchFamily="18" charset="0"/>
              </a:rPr>
              <a:t>que envolvam a reunião sistemática, conforme disposição predeterminada em processo industrial ou artesanal, das peças de um dispositivo, de um mecanismo ou de qualquer objeto, de modo que possa funcionar ou atingir o fim a que se destina</a:t>
            </a:r>
            <a:r>
              <a:rPr lang="pt-BR" altLang="en-US" sz="3600" dirty="0">
                <a:solidFill>
                  <a:schemeClr val="tx1">
                    <a:lumMod val="95000"/>
                    <a:lumOff val="5000"/>
                  </a:schemeClr>
                </a:solidFill>
                <a:latin typeface="Cambria" panose="02040503050406030204" pitchFamily="18" charset="0"/>
              </a:rPr>
              <a:t>;</a:t>
            </a:r>
          </a:p>
          <a:p>
            <a:pPr algn="just" eaLnBrk="1" hangingPunct="1">
              <a:lnSpc>
                <a:spcPct val="90000"/>
              </a:lnSpc>
            </a:pPr>
            <a:endParaRPr lang="pt-BR" altLang="en-US" sz="3600" dirty="0">
              <a:solidFill>
                <a:schemeClr val="tx1">
                  <a:lumMod val="95000"/>
                  <a:lumOff val="5000"/>
                </a:schemeClr>
              </a:solidFill>
              <a:latin typeface="Cambria" panose="02040503050406030204" pitchFamily="18" charset="0"/>
            </a:endParaRPr>
          </a:p>
        </p:txBody>
      </p:sp>
      <p:sp>
        <p:nvSpPr>
          <p:cNvPr id="10752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43FF35B-8451-4AD3-8AF3-16F4EF37B752}" type="slidenum">
              <a:rPr lang="pt-BR" altLang="pt-BR">
                <a:solidFill>
                  <a:srgbClr val="9B9A98"/>
                </a:solidFill>
              </a:rPr>
              <a:pPr eaLnBrk="1" hangingPunct="1"/>
              <a:t>174</a:t>
            </a:fld>
            <a:endParaRPr lang="pt-BR" altLang="pt-BR">
              <a:solidFill>
                <a:srgbClr val="9B9A98"/>
              </a:solidFill>
            </a:endParaRPr>
          </a:p>
        </p:txBody>
      </p:sp>
      <p:sp>
        <p:nvSpPr>
          <p:cNvPr id="10752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9D5CDBF-7D22-4EEC-96FD-36500D43667B}" type="slidenum">
              <a:rPr lang="pt-BR" altLang="en-US" sz="1400">
                <a:latin typeface="Times New Roman" panose="02020603050405020304" pitchFamily="18" charset="0"/>
              </a:rPr>
              <a:pPr algn="r" eaLnBrk="1" hangingPunct="1">
                <a:spcBef>
                  <a:spcPct val="0"/>
                </a:spcBef>
                <a:buClrTx/>
                <a:buSzTx/>
                <a:buFontTx/>
                <a:buNone/>
              </a:pPr>
              <a:t>174</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1A2A4807-41CA-44E5-ADDB-B85AF7C2D69A}"/>
              </a:ext>
            </a:extLst>
          </p:cNvPr>
          <p:cNvGraphicFramePr>
            <a:graphicFrameLocks/>
          </p:cNvGraphicFramePr>
          <p:nvPr/>
        </p:nvGraphicFramePr>
        <p:xfrm>
          <a:off x="6901181" y="3724274"/>
          <a:ext cx="4114801" cy="263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3028611"/>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a:xfrm>
            <a:off x="997527" y="555122"/>
            <a:ext cx="10515600" cy="1310553"/>
          </a:xfrm>
          <a:solidFill>
            <a:srgbClr val="002060"/>
          </a:solidFill>
        </p:spPr>
        <p:txBody>
          <a:bodyPr vert="horz" lIns="91440" tIns="45720" rIns="91440" bIns="45720" rtlCol="0" anchor="ctr">
            <a:normAutofit/>
          </a:bodyPr>
          <a:lstStyle/>
          <a:p>
            <a:pPr eaLnBrk="1" hangingPunct="1"/>
            <a:r>
              <a:rPr lang="pt-BR" altLang="en-US" sz="3800" i="1" dirty="0">
                <a:solidFill>
                  <a:schemeClr val="bg1"/>
                </a:solidFill>
                <a:latin typeface="Franklin Gothic Book" panose="020B0503020102020204" pitchFamily="34" charset="0"/>
              </a:rPr>
              <a:t>XVI - operação de máquinas, equipamentos e veículos</a:t>
            </a:r>
            <a:endParaRPr lang="pt-BR" altLang="en-US" sz="3800" b="1" i="1" u="sng" dirty="0">
              <a:solidFill>
                <a:schemeClr val="bg1"/>
              </a:solidFill>
              <a:latin typeface="Franklin Gothic Book" panose="020B0503020102020204" pitchFamily="34" charset="0"/>
            </a:endParaRPr>
          </a:p>
        </p:txBody>
      </p:sp>
      <p:sp>
        <p:nvSpPr>
          <p:cNvPr id="109573" name="Rectangle 3"/>
          <p:cNvSpPr>
            <a:spLocks noGrp="1" noChangeArrowheads="1"/>
          </p:cNvSpPr>
          <p:nvPr>
            <p:ph type="body" idx="1"/>
          </p:nvPr>
        </p:nvSpPr>
        <p:spPr>
          <a:xfrm>
            <a:off x="997527" y="2111188"/>
            <a:ext cx="10349923" cy="4137212"/>
          </a:xfrm>
        </p:spPr>
        <p:txBody>
          <a:bodyPr>
            <a:normAutofit/>
          </a:bodyPr>
          <a:lstStyle/>
          <a:p>
            <a:pPr algn="just" eaLnBrk="1" hangingPunct="1"/>
            <a:r>
              <a:rPr lang="pt-BR" altLang="en-US" sz="2600" dirty="0">
                <a:solidFill>
                  <a:schemeClr val="tx1">
                    <a:lumMod val="95000"/>
                    <a:lumOff val="5000"/>
                  </a:schemeClr>
                </a:solidFill>
                <a:latin typeface="Arial" panose="020B0604020202020204" pitchFamily="34" charset="0"/>
              </a:rPr>
              <a:t>relacionados com a sua movimentação ou funcionamento envolvendo serviços tipo manobra de veículos, operação de guindastes, painéis eletro-eletrônicos, tratores, colheitadeiras, moendas, empilhadeiras ou caminhões fora-de-estrada;</a:t>
            </a:r>
          </a:p>
          <a:p>
            <a:pPr eaLnBrk="1" hangingPunct="1"/>
            <a:endParaRPr lang="pt-BR" altLang="en-US" sz="2600" dirty="0">
              <a:solidFill>
                <a:schemeClr val="accent2"/>
              </a:solidFill>
              <a:latin typeface="Arial" panose="020B0604020202020204" pitchFamily="34" charset="0"/>
            </a:endParaRPr>
          </a:p>
        </p:txBody>
      </p:sp>
      <p:sp>
        <p:nvSpPr>
          <p:cNvPr id="10957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A1930B7-4D67-4AEA-96DD-35B36358753F}" type="slidenum">
              <a:rPr lang="pt-BR" altLang="pt-BR">
                <a:solidFill>
                  <a:srgbClr val="9B9A98"/>
                </a:solidFill>
              </a:rPr>
              <a:pPr eaLnBrk="1" hangingPunct="1"/>
              <a:t>175</a:t>
            </a:fld>
            <a:endParaRPr lang="pt-BR" altLang="pt-BR">
              <a:solidFill>
                <a:srgbClr val="9B9A98"/>
              </a:solidFill>
            </a:endParaRPr>
          </a:p>
        </p:txBody>
      </p:sp>
      <p:sp>
        <p:nvSpPr>
          <p:cNvPr id="10957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D15A28D-980D-4AEB-8796-D76320CE6F39}" type="slidenum">
              <a:rPr lang="pt-BR" altLang="en-US" sz="1400">
                <a:latin typeface="Times New Roman" panose="02020603050405020304" pitchFamily="18" charset="0"/>
              </a:rPr>
              <a:pPr algn="r" eaLnBrk="1" hangingPunct="1">
                <a:spcBef>
                  <a:spcPct val="0"/>
                </a:spcBef>
                <a:buClrTx/>
                <a:buSzTx/>
                <a:buFontTx/>
                <a:buNone/>
              </a:pPr>
              <a:t>175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577496853"/>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p:nvPr>
        </p:nvSpPr>
        <p:spPr>
          <a:xfrm>
            <a:off x="921905" y="407412"/>
            <a:ext cx="10515600" cy="1286917"/>
          </a:xfrm>
          <a:solidFill>
            <a:srgbClr val="002060"/>
          </a:solidFill>
        </p:spPr>
        <p:txBody>
          <a:bodyPr vert="horz" lIns="91440" tIns="45720" rIns="91440" bIns="45720" rtlCol="0" anchor="ctr">
            <a:normAutofit/>
          </a:bodyPr>
          <a:lstStyle/>
          <a:p>
            <a:pPr eaLnBrk="1" hangingPunct="1"/>
            <a:r>
              <a:rPr lang="pt-BR" altLang="en-US" sz="3600" i="1" dirty="0">
                <a:solidFill>
                  <a:schemeClr val="bg1"/>
                </a:solidFill>
                <a:latin typeface="Times New Roman" panose="02020603050405020304" pitchFamily="18" charset="0"/>
                <a:cs typeface="Times New Roman" panose="02020603050405020304" pitchFamily="18" charset="0"/>
              </a:rPr>
              <a:t>XVII- operação de pedágio ou de terminais de transporte</a:t>
            </a:r>
          </a:p>
        </p:txBody>
      </p:sp>
      <p:sp>
        <p:nvSpPr>
          <p:cNvPr id="111621" name="Rectangle 3"/>
          <p:cNvSpPr>
            <a:spLocks noGrp="1" noChangeArrowheads="1"/>
          </p:cNvSpPr>
          <p:nvPr>
            <p:ph type="body" idx="1"/>
          </p:nvPr>
        </p:nvSpPr>
        <p:spPr>
          <a:xfrm>
            <a:off x="928832" y="2084294"/>
            <a:ext cx="10251786" cy="4272056"/>
          </a:xfrm>
        </p:spPr>
        <p:txBody>
          <a:bodyPr/>
          <a:lstStyle/>
          <a:p>
            <a:pPr algn="just" eaLnBrk="1" hangingPunct="1">
              <a:lnSpc>
                <a:spcPct val="90000"/>
              </a:lnSpc>
            </a:pPr>
            <a:r>
              <a:rPr lang="pt-BR" altLang="en-US" sz="3000" dirty="0">
                <a:solidFill>
                  <a:schemeClr val="tx1">
                    <a:lumMod val="95000"/>
                    <a:lumOff val="5000"/>
                  </a:schemeClr>
                </a:solidFill>
                <a:latin typeface="Times New Roman" panose="02020603050405020304" pitchFamily="18" charset="0"/>
                <a:cs typeface="Times New Roman" panose="02020603050405020304" pitchFamily="18" charset="0"/>
              </a:rPr>
              <a:t>que envolvam a manutenção, a conservação, a limpeza ou o aparelhamento de terminais de passageiros terrestres, aéreos ou aquáticos, de rodovias, de vias públicas, e que envolvam serviços prestados diretamente aos usuários;</a:t>
            </a:r>
          </a:p>
          <a:p>
            <a:pPr algn="just" eaLnBrk="1" hangingPunct="1">
              <a:lnSpc>
                <a:spcPct val="90000"/>
              </a:lnSpc>
            </a:pPr>
            <a:endParaRPr lang="pt-BR" alt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eaLnBrk="1" hangingPunct="1">
              <a:lnSpc>
                <a:spcPct val="90000"/>
              </a:lnSpc>
            </a:pPr>
            <a:endParaRPr lang="pt-BR"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eaLnBrk="1" hangingPunct="1">
              <a:lnSpc>
                <a:spcPct val="90000"/>
              </a:lnSpc>
            </a:pPr>
            <a:endParaRPr lang="pt-BR" altLang="en-US" sz="3900" dirty="0">
              <a:latin typeface="Times New Roman" panose="02020603050405020304" pitchFamily="18" charset="0"/>
              <a:cs typeface="Times New Roman" panose="02020603050405020304" pitchFamily="18" charset="0"/>
            </a:endParaRPr>
          </a:p>
        </p:txBody>
      </p:sp>
      <p:sp>
        <p:nvSpPr>
          <p:cNvPr id="11162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C0164E2-0E49-447C-8E4A-8CBB942C1DEA}" type="slidenum">
              <a:rPr lang="pt-BR" altLang="pt-BR">
                <a:solidFill>
                  <a:srgbClr val="9B9A98"/>
                </a:solidFill>
              </a:rPr>
              <a:pPr eaLnBrk="1" hangingPunct="1"/>
              <a:t>176</a:t>
            </a:fld>
            <a:endParaRPr lang="pt-BR" altLang="pt-BR">
              <a:solidFill>
                <a:srgbClr val="9B9A98"/>
              </a:solidFill>
            </a:endParaRPr>
          </a:p>
        </p:txBody>
      </p:sp>
      <p:sp>
        <p:nvSpPr>
          <p:cNvPr id="11161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18C3D34-F594-4117-A834-DCD47DDC840C}" type="slidenum">
              <a:rPr lang="pt-BR" altLang="en-US" sz="1400">
                <a:latin typeface="Times New Roman" panose="02020603050405020304" pitchFamily="18" charset="0"/>
              </a:rPr>
              <a:pPr algn="r" eaLnBrk="1" hangingPunct="1">
                <a:spcBef>
                  <a:spcPct val="0"/>
                </a:spcBef>
                <a:buClrTx/>
                <a:buSzTx/>
                <a:buFontTx/>
                <a:buNone/>
              </a:pPr>
              <a:t>176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547814251"/>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a:xfrm>
            <a:off x="3449782" y="634208"/>
            <a:ext cx="7481454" cy="1490662"/>
          </a:xfrm>
        </p:spPr>
        <p:txBody>
          <a:bodyPr vert="horz" lIns="91440" tIns="45720" rIns="91440" bIns="45720" rtlCol="0" anchor="ctr">
            <a:normAutofit/>
          </a:bodyPr>
          <a:lstStyle/>
          <a:p>
            <a:pPr algn="r" eaLnBrk="1" hangingPunct="1"/>
            <a:r>
              <a:rPr lang="pt-BR" altLang="en-US" sz="4000" i="1" dirty="0">
                <a:latin typeface="Franklin Gothic Book" panose="020B0503020102020204" pitchFamily="34" charset="0"/>
              </a:rPr>
              <a:t>XVIII - operação de transporte de passageiros</a:t>
            </a:r>
          </a:p>
        </p:txBody>
      </p:sp>
      <p:sp>
        <p:nvSpPr>
          <p:cNvPr id="69637" name="Rectangle 3"/>
          <p:cNvSpPr>
            <a:spLocks noGrp="1" noChangeArrowheads="1"/>
          </p:cNvSpPr>
          <p:nvPr>
            <p:ph type="body" idx="1"/>
          </p:nvPr>
        </p:nvSpPr>
        <p:spPr>
          <a:xfrm>
            <a:off x="706583" y="2424908"/>
            <a:ext cx="10543308" cy="4052094"/>
          </a:xfrm>
          <a:ln>
            <a:solidFill>
              <a:schemeClr val="tx1"/>
            </a:solidFill>
          </a:ln>
        </p:spPr>
        <p:txBody>
          <a:bodyPr>
            <a:normAutofit/>
          </a:bodyPr>
          <a:lstStyle/>
          <a:p>
            <a:pPr algn="just" eaLnBrk="1" hangingPunct="1">
              <a:defRPr/>
            </a:pPr>
            <a:r>
              <a:rPr lang="pt-BR" altLang="en-US" sz="3200" dirty="0">
                <a:solidFill>
                  <a:schemeClr val="tx1">
                    <a:lumMod val="95000"/>
                    <a:lumOff val="5000"/>
                  </a:schemeClr>
                </a:solidFill>
                <a:latin typeface="Cambria" panose="02040503050406030204" pitchFamily="18" charset="0"/>
              </a:rPr>
              <a:t>operação de transporte de passageiros, inclusive nos casos de concessão ou de sub concessão, envolvendo o deslocamento de pessoas por meio terrestre, aquático ou aéreo;</a:t>
            </a:r>
          </a:p>
          <a:p>
            <a:pPr algn="just" eaLnBrk="1" hangingPunct="1">
              <a:defRPr/>
            </a:pPr>
            <a:r>
              <a:rPr lang="pt-BR" altLang="en-US" sz="3200" b="1" dirty="0">
                <a:solidFill>
                  <a:srgbClr val="002060"/>
                </a:solidFill>
                <a:latin typeface="Cambria" panose="02040503050406030204" pitchFamily="18" charset="0"/>
                <a:cs typeface="Times New Roman" pitchFamily="18" charset="0"/>
              </a:rPr>
              <a:t>Transporte de Carga – revogado Decreto n.º 4.729 - 09/06/2003</a:t>
            </a:r>
          </a:p>
          <a:p>
            <a:pPr algn="just">
              <a:defRPr/>
            </a:pPr>
            <a:r>
              <a:rPr lang="pt-BR" sz="3200" dirty="0">
                <a:solidFill>
                  <a:srgbClr val="002060"/>
                </a:solidFill>
                <a:latin typeface="Times New Roman" panose="02020603050405020304" pitchFamily="18" charset="0"/>
                <a:cs typeface="Times New Roman" panose="02020603050405020304" pitchFamily="18" charset="0"/>
              </a:rPr>
              <a:t>Base de Cálculo: 30% do Frete</a:t>
            </a:r>
          </a:p>
          <a:p>
            <a:pPr marL="36512">
              <a:defRPr/>
            </a:pPr>
            <a:r>
              <a:rPr lang="pt-BR" sz="3200" dirty="0">
                <a:solidFill>
                  <a:srgbClr val="002060"/>
                </a:solidFill>
                <a:latin typeface="Times New Roman" panose="02020603050405020304" pitchFamily="18" charset="0"/>
                <a:cs typeface="Times New Roman" panose="02020603050405020304" pitchFamily="18" charset="0"/>
              </a:rPr>
              <a:t>R$ 10.000,00 x 30% = R$ 3.000,00 x 11%  = </a:t>
            </a:r>
            <a:r>
              <a:rPr lang="pt-BR" sz="3200" b="1" u="sng" dirty="0">
                <a:solidFill>
                  <a:srgbClr val="002060"/>
                </a:solidFill>
                <a:latin typeface="Times New Roman" panose="02020603050405020304" pitchFamily="18" charset="0"/>
                <a:cs typeface="Times New Roman" panose="02020603050405020304" pitchFamily="18" charset="0"/>
              </a:rPr>
              <a:t>R$ 330,00</a:t>
            </a:r>
            <a:endParaRPr lang="pt-BR" altLang="en-US" sz="3200" b="1" dirty="0">
              <a:solidFill>
                <a:srgbClr val="002060"/>
              </a:solidFill>
              <a:latin typeface="Cambria" panose="02040503050406030204" pitchFamily="18" charset="0"/>
              <a:cs typeface="Times New Roman" pitchFamily="18" charset="0"/>
            </a:endParaRPr>
          </a:p>
          <a:p>
            <a:pPr algn="just" eaLnBrk="1" hangingPunct="1">
              <a:defRPr/>
            </a:pPr>
            <a:endParaRPr lang="pt-BR" altLang="en-US" sz="3100" dirty="0"/>
          </a:p>
          <a:p>
            <a:pPr eaLnBrk="1" hangingPunct="1">
              <a:defRPr/>
            </a:pPr>
            <a:endParaRPr lang="pt-BR" altLang="en-US" sz="3100" dirty="0"/>
          </a:p>
          <a:p>
            <a:pPr algn="just" eaLnBrk="1" hangingPunct="1">
              <a:defRPr/>
            </a:pPr>
            <a:endParaRPr lang="pt-BR" altLang="en-US" sz="3400" b="1" dirty="0"/>
          </a:p>
          <a:p>
            <a:pPr algn="just" eaLnBrk="1" hangingPunct="1">
              <a:defRPr/>
            </a:pPr>
            <a:endParaRPr lang="pt-BR" altLang="en-US" sz="3400" b="1" dirty="0"/>
          </a:p>
          <a:p>
            <a:pPr eaLnBrk="1" hangingPunct="1">
              <a:defRPr/>
            </a:pPr>
            <a:endParaRPr lang="pt-BR" altLang="en-US" dirty="0"/>
          </a:p>
        </p:txBody>
      </p:sp>
      <p:sp>
        <p:nvSpPr>
          <p:cNvPr id="11367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984D05A-09EB-4B70-B2CC-7EF9856F5DB9}" type="slidenum">
              <a:rPr lang="pt-BR" altLang="pt-BR">
                <a:solidFill>
                  <a:srgbClr val="9B9A98"/>
                </a:solidFill>
              </a:rPr>
              <a:pPr eaLnBrk="1" hangingPunct="1"/>
              <a:t>177</a:t>
            </a:fld>
            <a:endParaRPr lang="pt-BR" altLang="pt-BR">
              <a:solidFill>
                <a:srgbClr val="9B9A98"/>
              </a:solidFill>
            </a:endParaRPr>
          </a:p>
        </p:txBody>
      </p:sp>
      <p:sp>
        <p:nvSpPr>
          <p:cNvPr id="11366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D2D1402-2BB3-48B5-9B77-FC99B5D99A3E}" type="slidenum">
              <a:rPr lang="pt-BR" altLang="en-US" sz="1400">
                <a:latin typeface="Times New Roman" panose="02020603050405020304" pitchFamily="18" charset="0"/>
              </a:rPr>
              <a:pPr algn="r" eaLnBrk="1" hangingPunct="1">
                <a:spcBef>
                  <a:spcPct val="0"/>
                </a:spcBef>
                <a:buClrTx/>
                <a:buSzTx/>
                <a:buFontTx/>
                <a:buNone/>
              </a:pPr>
              <a:t>177</a:t>
            </a:fld>
            <a:endParaRPr lang="pt-BR" altLang="en-US" sz="1400">
              <a:latin typeface="Times New Roman" panose="02020603050405020304" pitchFamily="18" charset="0"/>
            </a:endParaRPr>
          </a:p>
        </p:txBody>
      </p:sp>
      <p:pic>
        <p:nvPicPr>
          <p:cNvPr id="11367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99" y="445295"/>
            <a:ext cx="2232025" cy="18716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80462"/>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a:xfrm>
            <a:off x="893618" y="518248"/>
            <a:ext cx="10515600" cy="1130444"/>
          </a:xfrm>
          <a:solidFill>
            <a:srgbClr val="002060"/>
          </a:solidFill>
        </p:spPr>
        <p:txBody>
          <a:bodyPr vert="horz" lIns="91440" tIns="45720" rIns="91440" bIns="45720" rtlCol="0" anchor="ctr">
            <a:normAutofit/>
          </a:bodyPr>
          <a:lstStyle/>
          <a:p>
            <a:pPr algn="r" eaLnBrk="1" hangingPunct="1"/>
            <a:r>
              <a:rPr lang="pt-BR" altLang="en-US" sz="4000" i="1" dirty="0">
                <a:solidFill>
                  <a:schemeClr val="bg1"/>
                </a:solidFill>
                <a:latin typeface="Franklin Gothic Book" panose="020B0503020102020204" pitchFamily="34" charset="0"/>
              </a:rPr>
              <a:t>XIX - portaria, recepção ou ascensorista</a:t>
            </a:r>
            <a:endParaRPr lang="pt-BR" altLang="en-US" sz="4000" i="1" u="sng" dirty="0">
              <a:solidFill>
                <a:schemeClr val="bg1"/>
              </a:solidFill>
              <a:latin typeface="Franklin Gothic Book" panose="020B0503020102020204" pitchFamily="34" charset="0"/>
            </a:endParaRPr>
          </a:p>
        </p:txBody>
      </p:sp>
      <p:sp>
        <p:nvSpPr>
          <p:cNvPr id="118789" name="Rectangle 3"/>
          <p:cNvSpPr>
            <a:spLocks noGrp="1" noChangeArrowheads="1"/>
          </p:cNvSpPr>
          <p:nvPr>
            <p:ph type="body" idx="1"/>
          </p:nvPr>
        </p:nvSpPr>
        <p:spPr>
          <a:xfrm>
            <a:off x="983673" y="2202873"/>
            <a:ext cx="9961418" cy="4153477"/>
          </a:xfrm>
        </p:spPr>
        <p:txBody>
          <a:bodyPr>
            <a:normAutofit/>
          </a:bodyPr>
          <a:lstStyle/>
          <a:p>
            <a:pPr algn="just" eaLnBrk="1" hangingPunct="1"/>
            <a:r>
              <a:rPr lang="pt-BR" altLang="en-US" sz="3400" dirty="0">
                <a:solidFill>
                  <a:srgbClr val="002060"/>
                </a:solidFill>
                <a:latin typeface="Times New Roman" panose="02020603050405020304" pitchFamily="18" charset="0"/>
                <a:cs typeface="Times New Roman" panose="02020603050405020304" pitchFamily="18" charset="0"/>
              </a:rPr>
              <a:t>portaria, recepção ou ascensorista, realizados com vistas ao ordenamento ou ao controle do trânsito de pessoas em locais de acesso público ou à distribuição de encomendas ou de documentos;</a:t>
            </a:r>
          </a:p>
          <a:p>
            <a:pPr algn="just" eaLnBrk="1" hangingPunct="1"/>
            <a:endParaRPr lang="pt-BR" altLang="en-US" sz="3400" dirty="0">
              <a:solidFill>
                <a:srgbClr val="002060"/>
              </a:solidFill>
              <a:latin typeface="Times New Roman" panose="02020603050405020304" pitchFamily="18" charset="0"/>
              <a:cs typeface="Times New Roman" panose="02020603050405020304" pitchFamily="18" charset="0"/>
            </a:endParaRPr>
          </a:p>
          <a:p>
            <a:pPr eaLnBrk="1" hangingPunct="1"/>
            <a:endParaRPr lang="pt-BR" altLang="en-US" sz="3400" dirty="0">
              <a:latin typeface="Arial" panose="020B0604020202020204" pitchFamily="34" charset="0"/>
            </a:endParaRPr>
          </a:p>
        </p:txBody>
      </p:sp>
      <p:sp>
        <p:nvSpPr>
          <p:cNvPr id="11879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2670DA9-10E9-4BCE-822C-4D2F64DC7E6F}" type="slidenum">
              <a:rPr lang="pt-BR" altLang="pt-BR">
                <a:solidFill>
                  <a:srgbClr val="9B9A98"/>
                </a:solidFill>
              </a:rPr>
              <a:pPr eaLnBrk="1" hangingPunct="1"/>
              <a:t>178</a:t>
            </a:fld>
            <a:endParaRPr lang="pt-BR" altLang="pt-BR">
              <a:solidFill>
                <a:srgbClr val="9B9A98"/>
              </a:solidFill>
            </a:endParaRPr>
          </a:p>
        </p:txBody>
      </p:sp>
      <p:sp>
        <p:nvSpPr>
          <p:cNvPr id="11878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0F85A2E-41E8-4993-A0C4-6F1DB7B67EC0}" type="slidenum">
              <a:rPr lang="pt-BR" altLang="en-US" sz="1400">
                <a:latin typeface="Times New Roman" panose="02020603050405020304" pitchFamily="18" charset="0"/>
              </a:rPr>
              <a:pPr algn="r" eaLnBrk="1" hangingPunct="1">
                <a:spcBef>
                  <a:spcPct val="0"/>
                </a:spcBef>
                <a:buClrTx/>
                <a:buSzTx/>
                <a:buFontTx/>
                <a:buNone/>
              </a:pPr>
              <a:t>178</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840228229"/>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2"/>
          <p:cNvSpPr>
            <a:spLocks noGrp="1" noChangeArrowheads="1"/>
          </p:cNvSpPr>
          <p:nvPr>
            <p:ph type="title"/>
          </p:nvPr>
        </p:nvSpPr>
        <p:spPr>
          <a:xfrm>
            <a:off x="955963" y="274638"/>
            <a:ext cx="9767455" cy="1143000"/>
          </a:xfrm>
          <a:solidFill>
            <a:srgbClr val="002060"/>
          </a:solidFill>
          <a:ln>
            <a:solidFill>
              <a:schemeClr val="tx1"/>
            </a:solidFill>
            <a:miter lim="800000"/>
            <a:headEnd/>
            <a:tailEnd/>
          </a:ln>
        </p:spPr>
        <p:txBody>
          <a:bodyPr vert="horz" lIns="91440" tIns="45720" rIns="91440" bIns="45720" rtlCol="0" anchor="ctr">
            <a:normAutofit fontScale="90000"/>
          </a:bodyPr>
          <a:lstStyle/>
          <a:p>
            <a:pPr eaLnBrk="1" hangingPunct="1"/>
            <a:r>
              <a:rPr lang="pt-BR" altLang="en-US" sz="4200" i="1" dirty="0">
                <a:solidFill>
                  <a:schemeClr val="bg1"/>
                </a:solidFill>
                <a:latin typeface="Franklin Gothic Book" panose="020B0503020102020204" pitchFamily="34" charset="0"/>
              </a:rPr>
              <a:t>XX - recepção, triagem ou de movimentação</a:t>
            </a:r>
            <a:endParaRPr lang="pt-BR" altLang="en-US" sz="4200" i="1" u="sng" dirty="0">
              <a:solidFill>
                <a:schemeClr val="bg1"/>
              </a:solidFill>
              <a:latin typeface="Franklin Gothic Book" panose="020B0503020102020204" pitchFamily="34" charset="0"/>
            </a:endParaRPr>
          </a:p>
        </p:txBody>
      </p:sp>
      <p:sp>
        <p:nvSpPr>
          <p:cNvPr id="120837" name="Rectangle 3"/>
          <p:cNvSpPr>
            <a:spLocks noGrp="1" noChangeArrowheads="1"/>
          </p:cNvSpPr>
          <p:nvPr>
            <p:ph type="body" idx="1"/>
          </p:nvPr>
        </p:nvSpPr>
        <p:spPr>
          <a:xfrm>
            <a:off x="955963" y="1869141"/>
            <a:ext cx="10238509" cy="4007784"/>
          </a:xfrm>
        </p:spPr>
        <p:txBody>
          <a:bodyPr>
            <a:normAutofit/>
          </a:bodyPr>
          <a:lstStyle/>
          <a:p>
            <a:pPr algn="just" eaLnBrk="1" hangingPunct="1"/>
            <a:r>
              <a:rPr lang="pt-BR" altLang="en-US" sz="3400" b="1" dirty="0">
                <a:solidFill>
                  <a:srgbClr val="002060"/>
                </a:solidFill>
                <a:latin typeface="+mj-lt"/>
              </a:rPr>
              <a:t>relacionados ao recebimento, à contagem, à conferência, à seleção ou ao remanejamento de materiais;</a:t>
            </a:r>
          </a:p>
          <a:p>
            <a:pPr eaLnBrk="1" hangingPunct="1"/>
            <a:endParaRPr lang="pt-BR" altLang="en-US" b="1" dirty="0">
              <a:solidFill>
                <a:srgbClr val="FF0000"/>
              </a:solidFill>
              <a:latin typeface="Arial" panose="020B0604020202020204" pitchFamily="34" charset="0"/>
            </a:endParaRPr>
          </a:p>
        </p:txBody>
      </p:sp>
      <p:sp>
        <p:nvSpPr>
          <p:cNvPr id="1208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4B43F97-ACBD-4AD7-B1CA-BB34418BE251}" type="slidenum">
              <a:rPr lang="pt-BR" altLang="pt-BR">
                <a:solidFill>
                  <a:srgbClr val="9B9A98"/>
                </a:solidFill>
              </a:rPr>
              <a:pPr eaLnBrk="1" hangingPunct="1"/>
              <a:t>179</a:t>
            </a:fld>
            <a:endParaRPr lang="pt-BR" altLang="pt-BR">
              <a:solidFill>
                <a:srgbClr val="9B9A98"/>
              </a:solidFill>
            </a:endParaRPr>
          </a:p>
        </p:txBody>
      </p:sp>
      <p:sp>
        <p:nvSpPr>
          <p:cNvPr id="12083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350E872-F260-4426-B27C-475FE7694A4F}" type="slidenum">
              <a:rPr lang="pt-BR" altLang="en-US" sz="1400">
                <a:latin typeface="Times New Roman" panose="02020603050405020304" pitchFamily="18" charset="0"/>
              </a:rPr>
              <a:pPr algn="r" eaLnBrk="1" hangingPunct="1">
                <a:spcBef>
                  <a:spcPct val="0"/>
                </a:spcBef>
                <a:buClrTx/>
                <a:buSzTx/>
                <a:buFontTx/>
                <a:buNone/>
              </a:pPr>
              <a:t>179</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209739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AB7789-F630-419F-98B2-80C7F3CAE3F1}"/>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32BBD470-99C8-4C23-AFAD-A4F786D68EE0}"/>
              </a:ext>
            </a:extLst>
          </p:cNvPr>
          <p:cNvSpPr>
            <a:spLocks noGrp="1"/>
          </p:cNvSpPr>
          <p:nvPr>
            <p:ph type="sldNum" sz="quarter" idx="12"/>
          </p:nvPr>
        </p:nvSpPr>
        <p:spPr/>
        <p:txBody>
          <a:bodyPr/>
          <a:lstStyle/>
          <a:p>
            <a:fld id="{DF25A8D9-0F96-4EA7-B12F-FB0D539BE725}" type="slidenum">
              <a:rPr lang="pt-BR" smtClean="0"/>
              <a:t>18</a:t>
            </a:fld>
            <a:endParaRPr lang="pt-BR"/>
          </a:p>
        </p:txBody>
      </p:sp>
      <p:graphicFrame>
        <p:nvGraphicFramePr>
          <p:cNvPr id="4" name="Table 3">
            <a:extLst>
              <a:ext uri="{FF2B5EF4-FFF2-40B4-BE49-F238E27FC236}">
                <a16:creationId xmlns:a16="http://schemas.microsoft.com/office/drawing/2014/main" id="{2763DEAC-BD6B-4F97-8915-A33B561E8298}"/>
              </a:ext>
            </a:extLst>
          </p:cNvPr>
          <p:cNvGraphicFramePr>
            <a:graphicFrameLocks noGrp="1"/>
          </p:cNvGraphicFramePr>
          <p:nvPr>
            <p:extLst>
              <p:ext uri="{D42A27DB-BD31-4B8C-83A1-F6EECF244321}">
                <p14:modId xmlns:p14="http://schemas.microsoft.com/office/powerpoint/2010/main" val="320988727"/>
              </p:ext>
            </p:extLst>
          </p:nvPr>
        </p:nvGraphicFramePr>
        <p:xfrm>
          <a:off x="228601" y="136525"/>
          <a:ext cx="11572874" cy="6627605"/>
        </p:xfrm>
        <a:graphic>
          <a:graphicData uri="http://schemas.openxmlformats.org/drawingml/2006/table">
            <a:tbl>
              <a:tblPr>
                <a:effectLst>
                  <a:outerShdw blurRad="50800" dist="38100" dir="2700000" algn="tl" rotWithShape="0">
                    <a:prstClr val="black">
                      <a:alpha val="40000"/>
                    </a:prstClr>
                  </a:outerShdw>
                </a:effectLst>
              </a:tblPr>
              <a:tblGrid>
                <a:gridCol w="1160314">
                  <a:extLst>
                    <a:ext uri="{9D8B030D-6E8A-4147-A177-3AD203B41FA5}">
                      <a16:colId xmlns:a16="http://schemas.microsoft.com/office/drawing/2014/main" val="3891040260"/>
                    </a:ext>
                  </a:extLst>
                </a:gridCol>
                <a:gridCol w="998880">
                  <a:extLst>
                    <a:ext uri="{9D8B030D-6E8A-4147-A177-3AD203B41FA5}">
                      <a16:colId xmlns:a16="http://schemas.microsoft.com/office/drawing/2014/main" val="4106787444"/>
                    </a:ext>
                  </a:extLst>
                </a:gridCol>
                <a:gridCol w="9413680">
                  <a:extLst>
                    <a:ext uri="{9D8B030D-6E8A-4147-A177-3AD203B41FA5}">
                      <a16:colId xmlns:a16="http://schemas.microsoft.com/office/drawing/2014/main" val="3706371204"/>
                    </a:ext>
                  </a:extLst>
                </a:gridCol>
              </a:tblGrid>
              <a:tr h="273066">
                <a:tc rowSpan="2">
                  <a:txBody>
                    <a:bodyPr/>
                    <a:lstStyle/>
                    <a:p>
                      <a:pPr algn="ctr" fontAlgn="ctr"/>
                      <a:r>
                        <a:rPr lang="pt-BR" sz="1600" b="1" dirty="0">
                          <a:effectLst/>
                        </a:rPr>
                        <a:t>Avulso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1600" b="1">
                          <a:effectLst/>
                        </a:rPr>
                        <a:t>201</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b="1">
                          <a:effectLst/>
                        </a:rPr>
                        <a:t>Trabalhador avulso portuário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060263717"/>
                  </a:ext>
                </a:extLst>
              </a:tr>
              <a:tr h="273066">
                <a:tc vMerge="1">
                  <a:txBody>
                    <a:bodyPr/>
                    <a:lstStyle/>
                    <a:p>
                      <a:endParaRPr lang="pt-BR"/>
                    </a:p>
                  </a:txBody>
                  <a:tcPr/>
                </a:tc>
                <a:tc>
                  <a:txBody>
                    <a:bodyPr/>
                    <a:lstStyle/>
                    <a:p>
                      <a:pPr algn="ctr" fontAlgn="ctr"/>
                      <a:r>
                        <a:rPr lang="pt-BR" sz="1600" b="1" dirty="0">
                          <a:effectLst/>
                        </a:rPr>
                        <a:t>202</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b="1" dirty="0">
                          <a:effectLst/>
                        </a:rPr>
                        <a:t>Trabalhador avulso não portuário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550323511"/>
                  </a:ext>
                </a:extLst>
              </a:tr>
              <a:tr h="734945">
                <a:tc rowSpan="13">
                  <a:txBody>
                    <a:bodyPr/>
                    <a:lstStyle/>
                    <a:p>
                      <a:pPr algn="ctr" fontAlgn="ctr"/>
                      <a:r>
                        <a:rPr lang="pt-BR" sz="1600" b="1" dirty="0">
                          <a:effectLst/>
                        </a:rPr>
                        <a:t>Agente </a:t>
                      </a:r>
                    </a:p>
                    <a:p>
                      <a:pPr algn="ctr" fontAlgn="ctr"/>
                      <a:r>
                        <a:rPr lang="pt-BR" sz="1600" b="1" dirty="0">
                          <a:effectLst/>
                        </a:rPr>
                        <a:t>Público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1600">
                          <a:effectLst/>
                        </a:rPr>
                        <a:t>301</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Servidor público titular de cargo efetivo, magistrado, ministro de Tribunal de Contas, conselheiro de Tribunal de Contas e membro do Ministério Público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446776958"/>
                  </a:ext>
                </a:extLst>
              </a:tr>
              <a:tr h="334066">
                <a:tc vMerge="1">
                  <a:txBody>
                    <a:bodyPr/>
                    <a:lstStyle/>
                    <a:p>
                      <a:endParaRPr lang="pt-BR"/>
                    </a:p>
                  </a:txBody>
                  <a:tcPr/>
                </a:tc>
                <a:tc>
                  <a:txBody>
                    <a:bodyPr/>
                    <a:lstStyle/>
                    <a:p>
                      <a:pPr algn="ctr" fontAlgn="ctr"/>
                      <a:r>
                        <a:rPr lang="pt-BR" sz="1600">
                          <a:effectLst/>
                        </a:rPr>
                        <a:t>302</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Servidor público ocupante de cargo exclusivo em comissão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71804168"/>
                  </a:ext>
                </a:extLst>
              </a:tr>
              <a:tr h="273066">
                <a:tc vMerge="1">
                  <a:txBody>
                    <a:bodyPr/>
                    <a:lstStyle/>
                    <a:p>
                      <a:endParaRPr lang="pt-BR"/>
                    </a:p>
                  </a:txBody>
                  <a:tcPr/>
                </a:tc>
                <a:tc>
                  <a:txBody>
                    <a:bodyPr/>
                    <a:lstStyle/>
                    <a:p>
                      <a:pPr algn="ctr" fontAlgn="ctr"/>
                      <a:r>
                        <a:rPr lang="pt-BR" sz="1600">
                          <a:effectLst/>
                        </a:rPr>
                        <a:t>303</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Exercente de mandato eletivo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7839947"/>
                  </a:ext>
                </a:extLst>
              </a:tr>
              <a:tr h="534504">
                <a:tc vMerge="1">
                  <a:txBody>
                    <a:bodyPr/>
                    <a:lstStyle/>
                    <a:p>
                      <a:endParaRPr lang="pt-BR"/>
                    </a:p>
                  </a:txBody>
                  <a:tcPr/>
                </a:tc>
                <a:tc>
                  <a:txBody>
                    <a:bodyPr/>
                    <a:lstStyle/>
                    <a:p>
                      <a:pPr algn="ctr" fontAlgn="ctr"/>
                      <a:r>
                        <a:rPr lang="pt-BR" sz="1600" b="1" i="1" dirty="0">
                          <a:effectLst/>
                        </a:rPr>
                        <a:t>304</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accent4">
                        <a:lumMod val="20000"/>
                        <a:lumOff val="80000"/>
                      </a:schemeClr>
                    </a:solidFill>
                  </a:tcPr>
                </a:tc>
                <a:tc>
                  <a:txBody>
                    <a:bodyPr/>
                    <a:lstStyle/>
                    <a:p>
                      <a:pPr algn="l" fontAlgn="ctr"/>
                      <a:r>
                        <a:rPr lang="pt-BR" sz="1600" b="1" i="1">
                          <a:effectLst/>
                        </a:rPr>
                        <a:t>Servidor público exercente de mandato eletivo, inclusive com exercício de cargo em comissão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30827366"/>
                  </a:ext>
                </a:extLst>
              </a:tr>
              <a:tr h="835166">
                <a:tc vMerge="1">
                  <a:txBody>
                    <a:bodyPr/>
                    <a:lstStyle/>
                    <a:p>
                      <a:endParaRPr lang="pt-BR"/>
                    </a:p>
                  </a:txBody>
                  <a:tcPr/>
                </a:tc>
                <a:tc>
                  <a:txBody>
                    <a:bodyPr/>
                    <a:lstStyle/>
                    <a:p>
                      <a:pPr algn="ctr" fontAlgn="ctr"/>
                      <a:r>
                        <a:rPr lang="pt-BR" sz="1600" b="1" i="1" dirty="0">
                          <a:effectLst/>
                        </a:rPr>
                        <a:t>305</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accent4">
                        <a:lumMod val="20000"/>
                        <a:lumOff val="80000"/>
                      </a:schemeClr>
                    </a:solidFill>
                  </a:tcPr>
                </a:tc>
                <a:tc>
                  <a:txBody>
                    <a:bodyPr/>
                    <a:lstStyle/>
                    <a:p>
                      <a:pPr algn="l" fontAlgn="ctr"/>
                      <a:r>
                        <a:rPr lang="pt-BR" sz="1600" b="1" i="1" dirty="0">
                          <a:effectLst/>
                        </a:rPr>
                        <a:t>Servidor público indicado para conselho ou órgão deliberativo, na condição de representante do governo, órgão ou entidade da administração pública</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75160050"/>
                  </a:ext>
                </a:extLst>
              </a:tr>
              <a:tr h="634726">
                <a:tc vMerge="1">
                  <a:txBody>
                    <a:bodyPr/>
                    <a:lstStyle/>
                    <a:p>
                      <a:endParaRPr lang="pt-BR"/>
                    </a:p>
                  </a:txBody>
                  <a:tcPr/>
                </a:tc>
                <a:tc>
                  <a:txBody>
                    <a:bodyPr/>
                    <a:lstStyle/>
                    <a:p>
                      <a:pPr algn="ctr" fontAlgn="ctr"/>
                      <a:r>
                        <a:rPr lang="pt-BR" sz="1600">
                          <a:effectLst/>
                        </a:rPr>
                        <a:t>306</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Servidor público contratado por tempo determinado, sujeito a regime administrativo especial definido em lei própria</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711766778"/>
                  </a:ext>
                </a:extLst>
              </a:tr>
              <a:tr h="273066">
                <a:tc vMerge="1">
                  <a:txBody>
                    <a:bodyPr/>
                    <a:lstStyle/>
                    <a:p>
                      <a:endParaRPr lang="pt-BR"/>
                    </a:p>
                  </a:txBody>
                  <a:tcPr/>
                </a:tc>
                <a:tc>
                  <a:txBody>
                    <a:bodyPr/>
                    <a:lstStyle/>
                    <a:p>
                      <a:pPr algn="ctr" fontAlgn="ctr"/>
                      <a:r>
                        <a:rPr lang="pt-BR" sz="1600">
                          <a:effectLst/>
                        </a:rPr>
                        <a:t>307</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Militar</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158922079"/>
                  </a:ext>
                </a:extLst>
              </a:tr>
              <a:tr h="273066">
                <a:tc vMerge="1">
                  <a:txBody>
                    <a:bodyPr/>
                    <a:lstStyle/>
                    <a:p>
                      <a:endParaRPr lang="pt-BR"/>
                    </a:p>
                  </a:txBody>
                  <a:tcPr/>
                </a:tc>
                <a:tc>
                  <a:txBody>
                    <a:bodyPr/>
                    <a:lstStyle/>
                    <a:p>
                      <a:pPr algn="ctr" fontAlgn="ctr"/>
                      <a:r>
                        <a:rPr lang="pt-BR" sz="1600">
                          <a:effectLst/>
                        </a:rPr>
                        <a:t>308</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Conscrito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2334791"/>
                  </a:ext>
                </a:extLst>
              </a:tr>
              <a:tr h="273066">
                <a:tc vMerge="1">
                  <a:txBody>
                    <a:bodyPr/>
                    <a:lstStyle/>
                    <a:p>
                      <a:endParaRPr lang="pt-BR"/>
                    </a:p>
                  </a:txBody>
                  <a:tcPr/>
                </a:tc>
                <a:tc>
                  <a:txBody>
                    <a:bodyPr/>
                    <a:lstStyle/>
                    <a:p>
                      <a:pPr algn="ctr" fontAlgn="ctr"/>
                      <a:r>
                        <a:rPr lang="pt-BR" sz="1600">
                          <a:effectLst/>
                        </a:rPr>
                        <a:t>309</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Agente público - Outros</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03782911"/>
                  </a:ext>
                </a:extLst>
              </a:tr>
              <a:tr h="273066">
                <a:tc vMerge="1">
                  <a:txBody>
                    <a:bodyPr/>
                    <a:lstStyle/>
                    <a:p>
                      <a:endParaRPr lang="pt-BR"/>
                    </a:p>
                  </a:txBody>
                  <a:tcPr/>
                </a:tc>
                <a:tc>
                  <a:txBody>
                    <a:bodyPr/>
                    <a:lstStyle/>
                    <a:p>
                      <a:pPr algn="ctr" fontAlgn="ctr"/>
                      <a:r>
                        <a:rPr lang="pt-BR" sz="1600">
                          <a:effectLst/>
                        </a:rPr>
                        <a:t>310</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Servidor público eventual</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17262062"/>
                  </a:ext>
                </a:extLst>
              </a:tr>
              <a:tr h="534504">
                <a:tc vMerge="1">
                  <a:txBody>
                    <a:bodyPr/>
                    <a:lstStyle/>
                    <a:p>
                      <a:endParaRPr lang="pt-BR"/>
                    </a:p>
                  </a:txBody>
                  <a:tcPr/>
                </a:tc>
                <a:tc>
                  <a:txBody>
                    <a:bodyPr/>
                    <a:lstStyle/>
                    <a:p>
                      <a:pPr algn="ctr" fontAlgn="ctr"/>
                      <a:r>
                        <a:rPr lang="pt-BR" sz="1600">
                          <a:effectLst/>
                        </a:rPr>
                        <a:t>311</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Ministros, juízes, procuradores, promotores ou oficiais de justiça à disposição da Justiça Eleitoral</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096078761"/>
                  </a:ext>
                </a:extLst>
              </a:tr>
              <a:tr h="273066">
                <a:tc vMerge="1">
                  <a:txBody>
                    <a:bodyPr/>
                    <a:lstStyle/>
                    <a:p>
                      <a:endParaRPr lang="pt-BR"/>
                    </a:p>
                  </a:txBody>
                  <a:tcPr/>
                </a:tc>
                <a:tc>
                  <a:txBody>
                    <a:bodyPr/>
                    <a:lstStyle/>
                    <a:p>
                      <a:pPr algn="ctr" fontAlgn="ctr"/>
                      <a:r>
                        <a:rPr lang="pt-BR" sz="1600">
                          <a:effectLst/>
                        </a:rPr>
                        <a:t>312</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Auxiliar local</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60969450"/>
                  </a:ext>
                </a:extLst>
              </a:tr>
              <a:tr h="835166">
                <a:tc vMerge="1">
                  <a:txBody>
                    <a:bodyPr/>
                    <a:lstStyle/>
                    <a:p>
                      <a:endParaRPr lang="pt-BR"/>
                    </a:p>
                  </a:txBody>
                  <a:tcPr/>
                </a:tc>
                <a:tc>
                  <a:txBody>
                    <a:bodyPr/>
                    <a:lstStyle/>
                    <a:p>
                      <a:pPr algn="ctr" fontAlgn="ctr"/>
                      <a:r>
                        <a:rPr lang="pt-BR" sz="1600">
                          <a:effectLst/>
                        </a:rPr>
                        <a:t>313</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Servidor público exercente de atividade de instrutoria, capacitação, treinamento, curso ou concurso, ou convocado para pareceres técnicos ou depoimentos</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76751511"/>
                  </a:ext>
                </a:extLst>
              </a:tr>
            </a:tbl>
          </a:graphicData>
        </a:graphic>
      </p:graphicFrame>
    </p:spTree>
    <p:extLst>
      <p:ext uri="{BB962C8B-B14F-4D97-AF65-F5344CB8AC3E}">
        <p14:creationId xmlns:p14="http://schemas.microsoft.com/office/powerpoint/2010/main" val="88899819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886691" y="274638"/>
            <a:ext cx="10220580" cy="989386"/>
          </a:xfrm>
          <a:solidFill>
            <a:srgbClr val="002060"/>
          </a:solidFill>
          <a:ln>
            <a:solidFill>
              <a:schemeClr val="tx1"/>
            </a:solidFill>
            <a:miter lim="800000"/>
            <a:headEnd/>
            <a:tailEnd/>
          </a:ln>
        </p:spPr>
        <p:txBody>
          <a:bodyPr vert="horz" lIns="91440" tIns="45720" rIns="91440" bIns="45720" rtlCol="0" anchor="ctr">
            <a:normAutofit/>
          </a:bodyPr>
          <a:lstStyle/>
          <a:p>
            <a:pPr algn="ctr" eaLnBrk="1" hangingPunct="1"/>
            <a:r>
              <a:rPr lang="pt-BR" altLang="en-US" sz="3600" i="1">
                <a:solidFill>
                  <a:schemeClr val="bg1"/>
                </a:solidFill>
                <a:latin typeface="Franklin Gothic Book" panose="020B0503020102020204" pitchFamily="34" charset="0"/>
              </a:rPr>
              <a:t>XXI - promoção de vendas ou de eventos</a:t>
            </a:r>
            <a:endParaRPr lang="pt-BR" altLang="en-US" sz="3600" i="1" u="sng">
              <a:solidFill>
                <a:schemeClr val="bg1"/>
              </a:solidFill>
              <a:latin typeface="Franklin Gothic Book" panose="020B0503020102020204" pitchFamily="34" charset="0"/>
            </a:endParaRPr>
          </a:p>
        </p:txBody>
      </p:sp>
      <p:sp>
        <p:nvSpPr>
          <p:cNvPr id="122885" name="Rectangle 3"/>
          <p:cNvSpPr>
            <a:spLocks noGrp="1" noChangeArrowheads="1"/>
          </p:cNvSpPr>
          <p:nvPr>
            <p:ph type="body" idx="1"/>
          </p:nvPr>
        </p:nvSpPr>
        <p:spPr>
          <a:xfrm>
            <a:off x="886691" y="1640541"/>
            <a:ext cx="10321636" cy="4591983"/>
          </a:xfrm>
        </p:spPr>
        <p:txBody>
          <a:bodyPr/>
          <a:lstStyle/>
          <a:p>
            <a:pPr algn="just" eaLnBrk="1" hangingPunct="1"/>
            <a:r>
              <a:rPr lang="pt-BR" altLang="en-US" sz="3400" dirty="0">
                <a:solidFill>
                  <a:srgbClr val="002060"/>
                </a:solidFill>
                <a:latin typeface="Times New Roman" panose="02020603050405020304" pitchFamily="18" charset="0"/>
                <a:cs typeface="Times New Roman" panose="02020603050405020304" pitchFamily="18" charset="0"/>
              </a:rPr>
              <a:t>que tenham por finalidade colocar em evidência as qualidades de produtos ou a realização de shows, de feiras, de convenções, de rodeios, de festas ou de jogos;</a:t>
            </a:r>
          </a:p>
          <a:p>
            <a:pPr marL="457200" indent="-457200" algn="just" eaLnBrk="1" hangingPunct="1">
              <a:buFontTx/>
              <a:buChar char="-"/>
            </a:pPr>
            <a:r>
              <a:rPr lang="pt-BR" altLang="en-US" sz="2800" dirty="0">
                <a:solidFill>
                  <a:srgbClr val="002060"/>
                </a:solidFill>
                <a:latin typeface="Times New Roman" panose="02020603050405020304" pitchFamily="18" charset="0"/>
                <a:cs typeface="Times New Roman" panose="02020603050405020304" pitchFamily="18" charset="0"/>
              </a:rPr>
              <a:t>Festa de Rodeio</a:t>
            </a:r>
          </a:p>
          <a:p>
            <a:pPr marL="457200" indent="-457200" algn="just" eaLnBrk="1" hangingPunct="1">
              <a:buFontTx/>
              <a:buChar char="-"/>
            </a:pPr>
            <a:r>
              <a:rPr lang="pt-BR" altLang="en-US" sz="2800" dirty="0">
                <a:solidFill>
                  <a:srgbClr val="002060"/>
                </a:solidFill>
                <a:latin typeface="Times New Roman" panose="02020603050405020304" pitchFamily="18" charset="0"/>
                <a:cs typeface="Times New Roman" panose="02020603050405020304" pitchFamily="18" charset="0"/>
              </a:rPr>
              <a:t>Salão do Automovél </a:t>
            </a:r>
          </a:p>
          <a:p>
            <a:pPr marL="457200" indent="-457200" algn="just" eaLnBrk="1" hangingPunct="1">
              <a:buFontTx/>
              <a:buChar char="-"/>
            </a:pPr>
            <a:r>
              <a:rPr lang="pt-BR" altLang="en-US" sz="2800" dirty="0">
                <a:solidFill>
                  <a:srgbClr val="002060"/>
                </a:solidFill>
                <a:latin typeface="Times New Roman" panose="02020603050405020304" pitchFamily="18" charset="0"/>
                <a:cs typeface="Times New Roman" panose="02020603050405020304" pitchFamily="18" charset="0"/>
              </a:rPr>
              <a:t>Octoberfest</a:t>
            </a:r>
          </a:p>
          <a:p>
            <a:pPr marL="457200" indent="-457200" algn="just" eaLnBrk="1" hangingPunct="1">
              <a:buFontTx/>
              <a:buChar char="-"/>
            </a:pPr>
            <a:r>
              <a:rPr lang="pt-BR" altLang="en-US" sz="2800" dirty="0">
                <a:solidFill>
                  <a:srgbClr val="002060"/>
                </a:solidFill>
                <a:latin typeface="Times New Roman" panose="02020603050405020304" pitchFamily="18" charset="0"/>
                <a:cs typeface="Times New Roman" panose="02020603050405020304" pitchFamily="18" charset="0"/>
              </a:rPr>
              <a:t>Show , carnaval </a:t>
            </a:r>
          </a:p>
          <a:p>
            <a:pPr marL="457200" indent="-457200" algn="just" eaLnBrk="1" hangingPunct="1">
              <a:buFontTx/>
              <a:buChar char="-"/>
            </a:pPr>
            <a:r>
              <a:rPr lang="pt-BR" altLang="en-US" sz="2800" dirty="0">
                <a:solidFill>
                  <a:srgbClr val="002060"/>
                </a:solidFill>
                <a:latin typeface="Times New Roman" panose="02020603050405020304" pitchFamily="18" charset="0"/>
                <a:cs typeface="Times New Roman" panose="02020603050405020304" pitchFamily="18" charset="0"/>
              </a:rPr>
              <a:t>Festas locais</a:t>
            </a:r>
          </a:p>
          <a:p>
            <a:pPr marL="342900" indent="-342900" algn="just" eaLnBrk="1" hangingPunct="1">
              <a:buFontTx/>
              <a:buChar char="-"/>
            </a:pPr>
            <a:endParaRPr lang="pt-BR" altLang="en-US" dirty="0">
              <a:solidFill>
                <a:srgbClr val="002060"/>
              </a:solidFill>
              <a:latin typeface="Arial" panose="020B0604020202020204" pitchFamily="34" charset="0"/>
            </a:endParaRPr>
          </a:p>
        </p:txBody>
      </p:sp>
      <p:sp>
        <p:nvSpPr>
          <p:cNvPr id="12288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78E8C40-2902-4A20-A8AE-021BFF9A6B7B}" type="slidenum">
              <a:rPr lang="pt-BR" altLang="pt-BR">
                <a:solidFill>
                  <a:srgbClr val="9B9A98"/>
                </a:solidFill>
              </a:rPr>
              <a:pPr eaLnBrk="1" hangingPunct="1"/>
              <a:t>180</a:t>
            </a:fld>
            <a:endParaRPr lang="pt-BR" altLang="pt-BR">
              <a:solidFill>
                <a:srgbClr val="9B9A98"/>
              </a:solidFill>
            </a:endParaRPr>
          </a:p>
        </p:txBody>
      </p:sp>
      <p:sp>
        <p:nvSpPr>
          <p:cNvPr id="12288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8762E-70F4-4B1D-8BD8-E5402D3C0F99}" type="slidenum">
              <a:rPr lang="pt-BR" altLang="en-US" sz="1400">
                <a:latin typeface="Times New Roman" panose="02020603050405020304" pitchFamily="18" charset="0"/>
              </a:rPr>
              <a:pPr algn="r" eaLnBrk="1" hangingPunct="1">
                <a:spcBef>
                  <a:spcPct val="0"/>
                </a:spcBef>
                <a:buClrTx/>
                <a:buSzTx/>
                <a:buFontTx/>
                <a:buNone/>
              </a:pPr>
              <a:t>180</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231673424"/>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a:xfrm>
            <a:off x="927847" y="620713"/>
            <a:ext cx="10071847" cy="2087562"/>
          </a:xfrm>
          <a:ln>
            <a:solidFill>
              <a:schemeClr val="bg1">
                <a:lumMod val="95000"/>
                <a:lumOff val="5000"/>
              </a:schemeClr>
            </a:solidFill>
          </a:ln>
        </p:spPr>
        <p:txBody>
          <a:bodyPr vert="horz" lIns="91440" tIns="45720" rIns="91440" bIns="45720" rtlCol="0" anchor="ctr">
            <a:normAutofit fontScale="90000"/>
          </a:bodyPr>
          <a:lstStyle/>
          <a:p>
            <a:pPr eaLnBrk="1" hangingPunct="1">
              <a:defRPr/>
            </a:pPr>
            <a:br>
              <a:rPr lang="pt-BR" altLang="en-US" sz="3600" i="1" dirty="0">
                <a:latin typeface="Times New Roman" panose="02020603050405020304" pitchFamily="18" charset="0"/>
                <a:cs typeface="Times New Roman" panose="02020603050405020304" pitchFamily="18" charset="0"/>
              </a:rPr>
            </a:br>
            <a:r>
              <a:rPr lang="pt-BR" altLang="en-US" sz="3600" b="1" dirty="0">
                <a:latin typeface="Times New Roman" panose="02020603050405020304" pitchFamily="18" charset="0"/>
                <a:cs typeface="Times New Roman" panose="02020603050405020304" pitchFamily="18" charset="0"/>
              </a:rPr>
              <a:t>XXII</a:t>
            </a:r>
            <a:r>
              <a:rPr lang="pt-BR" altLang="en-US" sz="3600" i="1" dirty="0">
                <a:latin typeface="Times New Roman" panose="02020603050405020304" pitchFamily="18" charset="0"/>
                <a:cs typeface="Times New Roman" panose="02020603050405020304" pitchFamily="18" charset="0"/>
              </a:rPr>
              <a:t> - </a:t>
            </a:r>
            <a:r>
              <a:rPr lang="pt-BR" altLang="en-US" sz="3600" b="1" u="sng" dirty="0">
                <a:latin typeface="Times New Roman" panose="02020603050405020304" pitchFamily="18" charset="0"/>
                <a:cs typeface="Times New Roman" panose="02020603050405020304" pitchFamily="18" charset="0"/>
              </a:rPr>
              <a:t>secretaria e expediente </a:t>
            </a:r>
            <a:r>
              <a:rPr lang="pt-BR" altLang="en-US" sz="3600" i="1" dirty="0">
                <a:latin typeface="Times New Roman" panose="02020603050405020304" pitchFamily="18" charset="0"/>
                <a:cs typeface="Times New Roman" panose="02020603050405020304" pitchFamily="18" charset="0"/>
              </a:rPr>
              <a:t>– </a:t>
            </a:r>
            <a:br>
              <a:rPr lang="pt-BR" altLang="en-US" sz="3600" i="1" dirty="0">
                <a:latin typeface="Times New Roman" panose="02020603050405020304" pitchFamily="18" charset="0"/>
                <a:cs typeface="Times New Roman" panose="02020603050405020304" pitchFamily="18" charset="0"/>
              </a:rPr>
            </a:br>
            <a:r>
              <a:rPr lang="pt-BR" altLang="en-US" sz="3200" dirty="0">
                <a:latin typeface="Times New Roman" panose="02020603050405020304" pitchFamily="18" charset="0"/>
                <a:cs typeface="Times New Roman" panose="02020603050405020304" pitchFamily="18" charset="0"/>
              </a:rPr>
              <a:t>quando relacionados com o desempenho de rotinas administrativas</a:t>
            </a:r>
            <a:r>
              <a:rPr lang="pt-BR" altLang="en-US" sz="3600" dirty="0">
                <a:latin typeface="Times New Roman" panose="02020603050405020304" pitchFamily="18" charset="0"/>
                <a:cs typeface="Times New Roman" panose="02020603050405020304" pitchFamily="18" charset="0"/>
              </a:rPr>
              <a:t>;</a:t>
            </a:r>
            <a:br>
              <a:rPr lang="pt-BR" altLang="en-US" sz="3600" dirty="0">
                <a:latin typeface="Times New Roman" panose="02020603050405020304" pitchFamily="18" charset="0"/>
                <a:cs typeface="Times New Roman" panose="02020603050405020304" pitchFamily="18" charset="0"/>
              </a:rPr>
            </a:br>
            <a:endParaRPr lang="pt-BR" altLang="en-US" sz="3600" i="1" u="sng" dirty="0">
              <a:latin typeface="Times New Roman" panose="02020603050405020304" pitchFamily="18" charset="0"/>
              <a:cs typeface="Times New Roman" panose="02020603050405020304" pitchFamily="18" charset="0"/>
            </a:endParaRPr>
          </a:p>
        </p:txBody>
      </p:sp>
      <p:sp>
        <p:nvSpPr>
          <p:cNvPr id="113669" name="Rectangle 3"/>
          <p:cNvSpPr>
            <a:spLocks noGrp="1" noChangeArrowheads="1"/>
          </p:cNvSpPr>
          <p:nvPr>
            <p:ph type="body" idx="1"/>
          </p:nvPr>
        </p:nvSpPr>
        <p:spPr>
          <a:xfrm>
            <a:off x="927846" y="3068638"/>
            <a:ext cx="10071847" cy="2930380"/>
          </a:xfrm>
          <a:ln>
            <a:solidFill>
              <a:schemeClr val="bg1">
                <a:lumMod val="95000"/>
                <a:lumOff val="5000"/>
              </a:schemeClr>
            </a:solidFill>
          </a:ln>
        </p:spPr>
        <p:txBody>
          <a:bodyPr/>
          <a:lstStyle/>
          <a:p>
            <a:pPr algn="just" eaLnBrk="1" hangingPunct="1">
              <a:defRPr/>
            </a:pPr>
            <a:r>
              <a:rPr lang="pt-BR" altLang="en-US" b="1" dirty="0"/>
              <a:t> </a:t>
            </a:r>
            <a:r>
              <a:rPr lang="pt-BR" altLang="en-US" sz="3600" b="1" u="sng" dirty="0">
                <a:solidFill>
                  <a:srgbClr val="002060"/>
                </a:solidFill>
                <a:latin typeface="Times New Roman" panose="02020603050405020304" pitchFamily="18" charset="0"/>
                <a:cs typeface="Times New Roman" panose="02020603050405020304" pitchFamily="18" charset="0"/>
              </a:rPr>
              <a:t>XXIII – saúde </a:t>
            </a:r>
            <a:r>
              <a:rPr lang="pt-BR" altLang="en-US" sz="3200" i="1" dirty="0">
                <a:solidFill>
                  <a:srgbClr val="002060"/>
                </a:solidFill>
                <a:latin typeface="Times New Roman" panose="02020603050405020304" pitchFamily="18" charset="0"/>
                <a:cs typeface="Times New Roman" panose="02020603050405020304" pitchFamily="18" charset="0"/>
              </a:rPr>
              <a:t>– </a:t>
            </a:r>
          </a:p>
          <a:p>
            <a:pPr algn="just" eaLnBrk="1" hangingPunct="1">
              <a:defRPr/>
            </a:pPr>
            <a:r>
              <a:rPr lang="pt-BR" altLang="en-US" sz="3200" dirty="0">
                <a:solidFill>
                  <a:srgbClr val="002060"/>
                </a:solidFill>
                <a:latin typeface="Times New Roman" panose="02020603050405020304" pitchFamily="18" charset="0"/>
                <a:cs typeface="Times New Roman" panose="02020603050405020304" pitchFamily="18" charset="0"/>
              </a:rPr>
              <a:t>quando prestados por empresas da área da saúde e direcionados ao atendimento de pacientes, tendo em vista avaliar, recuperar, manter ou melhorar o estado físico, mental ou emocional desses pacientes;</a:t>
            </a:r>
          </a:p>
        </p:txBody>
      </p:sp>
      <p:sp>
        <p:nvSpPr>
          <p:cNvPr id="12493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FC326EF-6B2C-4AC1-A65C-ED7782488BDF}" type="slidenum">
              <a:rPr lang="pt-BR" altLang="pt-BR">
                <a:solidFill>
                  <a:srgbClr val="9B9A98"/>
                </a:solidFill>
              </a:rPr>
              <a:pPr eaLnBrk="1" hangingPunct="1"/>
              <a:t>181</a:t>
            </a:fld>
            <a:endParaRPr lang="pt-BR" altLang="pt-BR">
              <a:solidFill>
                <a:srgbClr val="9B9A98"/>
              </a:solidFill>
            </a:endParaRPr>
          </a:p>
        </p:txBody>
      </p:sp>
      <p:sp>
        <p:nvSpPr>
          <p:cNvPr id="12493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73335B5-6302-4443-A69C-91B706088971}" type="slidenum">
              <a:rPr lang="pt-BR" altLang="en-US" sz="1400">
                <a:latin typeface="Times New Roman" panose="02020603050405020304" pitchFamily="18" charset="0"/>
              </a:rPr>
              <a:pPr algn="r" eaLnBrk="1" hangingPunct="1">
                <a:spcBef>
                  <a:spcPct val="0"/>
                </a:spcBef>
                <a:buClrTx/>
                <a:buSzTx/>
                <a:buFontTx/>
                <a:buNone/>
              </a:pPr>
              <a:t>181</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870551689"/>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ChangeArrowheads="1"/>
          </p:cNvSpPr>
          <p:nvPr>
            <p:ph type="title"/>
          </p:nvPr>
        </p:nvSpPr>
        <p:spPr>
          <a:xfrm>
            <a:off x="1075765" y="274638"/>
            <a:ext cx="9681882" cy="1143000"/>
          </a:xfrm>
          <a:solidFill>
            <a:srgbClr val="002060"/>
          </a:solidFill>
          <a:ln>
            <a:solidFill>
              <a:schemeClr val="tx1"/>
            </a:solidFill>
            <a:miter lim="800000"/>
            <a:headEnd/>
            <a:tailEnd/>
          </a:ln>
        </p:spPr>
        <p:txBody>
          <a:bodyPr vert="horz" lIns="91440" tIns="45720" rIns="91440" bIns="45720" rtlCol="0" anchor="ctr">
            <a:normAutofit/>
          </a:bodyPr>
          <a:lstStyle/>
          <a:p>
            <a:pPr algn="r" eaLnBrk="1" hangingPunct="1"/>
            <a:r>
              <a:rPr lang="pt-BR" altLang="en-US" sz="4000" i="1" dirty="0">
                <a:solidFill>
                  <a:schemeClr val="bg1"/>
                </a:solidFill>
                <a:latin typeface="Franklin Gothic Book" panose="020B0503020102020204" pitchFamily="34" charset="0"/>
              </a:rPr>
              <a:t>XXIV - telefonia ou de telemarketing</a:t>
            </a:r>
            <a:endParaRPr lang="pt-BR" altLang="en-US" sz="4000" i="1" u="sng" dirty="0">
              <a:solidFill>
                <a:schemeClr val="bg1"/>
              </a:solidFill>
              <a:latin typeface="Franklin Gothic Book" panose="020B0503020102020204" pitchFamily="34" charset="0"/>
            </a:endParaRPr>
          </a:p>
        </p:txBody>
      </p:sp>
      <p:sp>
        <p:nvSpPr>
          <p:cNvPr id="126981" name="Rectangle 3"/>
          <p:cNvSpPr>
            <a:spLocks noGrp="1" noChangeArrowheads="1"/>
          </p:cNvSpPr>
          <p:nvPr>
            <p:ph type="body" idx="1"/>
          </p:nvPr>
        </p:nvSpPr>
        <p:spPr>
          <a:xfrm>
            <a:off x="1205345" y="2574925"/>
            <a:ext cx="9933710" cy="2222500"/>
          </a:xfrm>
        </p:spPr>
        <p:txBody>
          <a:bodyPr/>
          <a:lstStyle/>
          <a:p>
            <a:pPr algn="just" eaLnBrk="1" hangingPunct="1"/>
            <a:r>
              <a:rPr lang="pt-BR" altLang="en-US" sz="3400" b="1" dirty="0">
                <a:solidFill>
                  <a:srgbClr val="002060"/>
                </a:solidFill>
                <a:latin typeface="Arial" panose="020B0604020202020204" pitchFamily="34" charset="0"/>
              </a:rPr>
              <a:t>que envolvam a operação de centrais ou de aparelhos telefônicos ou de tele-atendimento.</a:t>
            </a:r>
          </a:p>
          <a:p>
            <a:pPr algn="just" eaLnBrk="1" hangingPunct="1"/>
            <a:endParaRPr lang="pt-BR" altLang="en-US" sz="3400" b="1" dirty="0">
              <a:solidFill>
                <a:srgbClr val="002060"/>
              </a:solidFill>
              <a:latin typeface="Arial" panose="020B0604020202020204" pitchFamily="34" charset="0"/>
            </a:endParaRPr>
          </a:p>
          <a:p>
            <a:pPr algn="just" eaLnBrk="1" hangingPunct="1"/>
            <a:endParaRPr lang="pt-BR" altLang="en-US" sz="3400" b="1" dirty="0">
              <a:solidFill>
                <a:srgbClr val="002060"/>
              </a:solidFill>
              <a:latin typeface="Arial" panose="020B0604020202020204" pitchFamily="34" charset="0"/>
            </a:endParaRPr>
          </a:p>
          <a:p>
            <a:pPr lvl="2" algn="just" eaLnBrk="1" hangingPunct="1"/>
            <a:endParaRPr lang="pt-BR" altLang="en-US" sz="3200" b="1" u="sng" dirty="0">
              <a:solidFill>
                <a:srgbClr val="002060"/>
              </a:solidFill>
              <a:latin typeface="Arial" panose="020B0604020202020204" pitchFamily="34" charset="0"/>
            </a:endParaRPr>
          </a:p>
          <a:p>
            <a:pPr eaLnBrk="1" hangingPunct="1"/>
            <a:endParaRPr lang="pt-BR" altLang="en-US" dirty="0">
              <a:solidFill>
                <a:srgbClr val="002060"/>
              </a:solidFill>
              <a:latin typeface="Arial" panose="020B0604020202020204" pitchFamily="34" charset="0"/>
            </a:endParaRPr>
          </a:p>
        </p:txBody>
      </p:sp>
      <p:sp>
        <p:nvSpPr>
          <p:cNvPr id="12698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83369D3-432E-4635-81A6-7B143FC4EFE5}" type="slidenum">
              <a:rPr lang="pt-BR" altLang="pt-BR">
                <a:solidFill>
                  <a:srgbClr val="9B9A98"/>
                </a:solidFill>
              </a:rPr>
              <a:pPr eaLnBrk="1" hangingPunct="1"/>
              <a:t>182</a:t>
            </a:fld>
            <a:endParaRPr lang="pt-BR" altLang="pt-BR">
              <a:solidFill>
                <a:srgbClr val="9B9A98"/>
              </a:solidFill>
            </a:endParaRPr>
          </a:p>
        </p:txBody>
      </p:sp>
      <p:sp>
        <p:nvSpPr>
          <p:cNvPr id="12697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9657743-09E5-409A-B695-186DB1ED5B73}" type="slidenum">
              <a:rPr lang="pt-BR" altLang="en-US" sz="1400">
                <a:latin typeface="Times New Roman" panose="02020603050405020304" pitchFamily="18" charset="0"/>
              </a:rPr>
              <a:pPr algn="r" eaLnBrk="1" hangingPunct="1">
                <a:spcBef>
                  <a:spcPct val="0"/>
                </a:spcBef>
                <a:buClrTx/>
                <a:buSzTx/>
                <a:buFontTx/>
                <a:buNone/>
              </a:pPr>
              <a:t>182</a:t>
            </a:fld>
            <a:endParaRPr lang="pt-BR" altLang="en-US" sz="1400">
              <a:latin typeface="Times New Roman" panose="02020603050405020304" pitchFamily="18" charset="0"/>
            </a:endParaRPr>
          </a:p>
        </p:txBody>
      </p:sp>
      <p:pic>
        <p:nvPicPr>
          <p:cNvPr id="126983" name="Picture 4" descr="MCj032602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2851" y="5373689"/>
            <a:ext cx="1368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84226"/>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idx="1"/>
          </p:nvPr>
        </p:nvSpPr>
        <p:spPr>
          <a:xfrm>
            <a:off x="1025236" y="2636839"/>
            <a:ext cx="10016837" cy="3251343"/>
          </a:xfrm>
        </p:spPr>
        <p:txBody>
          <a:bodyPr>
            <a:noAutofit/>
          </a:bodyPr>
          <a:lstStyle/>
          <a:p>
            <a:pPr algn="ctr" eaLnBrk="1" hangingPunct="1">
              <a:lnSpc>
                <a:spcPct val="80000"/>
              </a:lnSpc>
              <a:buFont typeface="Wingdings" panose="05000000000000000000" pitchFamily="2" charset="2"/>
              <a:buChar char="Ø"/>
            </a:pPr>
            <a:r>
              <a:rPr lang="pt-BR" altLang="en-US" sz="3200" dirty="0">
                <a:solidFill>
                  <a:srgbClr val="002060"/>
                </a:solidFill>
                <a:latin typeface="Cambria" panose="02040503050406030204" pitchFamily="18" charset="0"/>
              </a:rPr>
              <a:t>É exaustiva a relação dos serviços sujeitos à retenção, constante dos arts. 145 e 146, conforme disposto no § 2º do art. 219 do RPS.</a:t>
            </a:r>
          </a:p>
          <a:p>
            <a:pPr marL="0" indent="0" algn="ctr" eaLnBrk="1" hangingPunct="1">
              <a:lnSpc>
                <a:spcPct val="80000"/>
              </a:lnSpc>
              <a:buNone/>
            </a:pPr>
            <a:endParaRPr lang="pt-BR" altLang="en-US" sz="3200" dirty="0">
              <a:solidFill>
                <a:srgbClr val="002060"/>
              </a:solidFill>
              <a:latin typeface="Cambria" panose="02040503050406030204" pitchFamily="18" charset="0"/>
            </a:endParaRPr>
          </a:p>
          <a:p>
            <a:pPr algn="ctr" eaLnBrk="1" hangingPunct="1">
              <a:lnSpc>
                <a:spcPct val="80000"/>
              </a:lnSpc>
              <a:buFont typeface="Wingdings" panose="05000000000000000000" pitchFamily="2" charset="2"/>
              <a:buChar char="Ø"/>
            </a:pPr>
            <a:r>
              <a:rPr lang="pt-BR" altLang="en-US" sz="3200" dirty="0">
                <a:solidFill>
                  <a:srgbClr val="002060"/>
                </a:solidFill>
                <a:latin typeface="Cambria" panose="02040503050406030204" pitchFamily="18" charset="0"/>
              </a:rPr>
              <a:t>A pormenorização das tarefas compreendidas em cada um dos serviços, constantes nos incisos dos arts. 145 e 146, é exemplificativa.</a:t>
            </a:r>
            <a:br>
              <a:rPr lang="pt-BR" altLang="en-US" sz="3200" dirty="0">
                <a:solidFill>
                  <a:srgbClr val="002060"/>
                </a:solidFill>
                <a:latin typeface="Cambria" panose="02040503050406030204" pitchFamily="18" charset="0"/>
              </a:rPr>
            </a:br>
            <a:br>
              <a:rPr lang="pt-BR" altLang="en-US" dirty="0">
                <a:solidFill>
                  <a:srgbClr val="002060"/>
                </a:solidFill>
                <a:latin typeface="Cambria" panose="02040503050406030204" pitchFamily="18" charset="0"/>
              </a:rPr>
            </a:br>
            <a:endParaRPr lang="pt-BR" altLang="en-US" dirty="0">
              <a:solidFill>
                <a:srgbClr val="002060"/>
              </a:solidFill>
              <a:latin typeface="Cambria" panose="02040503050406030204" pitchFamily="18" charset="0"/>
            </a:endParaRPr>
          </a:p>
        </p:txBody>
      </p:sp>
      <p:sp>
        <p:nvSpPr>
          <p:cNvPr id="129029"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1276613-347E-499A-A09D-9BD4F565B245}" type="slidenum">
              <a:rPr lang="pt-BR" altLang="pt-BR">
                <a:solidFill>
                  <a:srgbClr val="9B9A98"/>
                </a:solidFill>
              </a:rPr>
              <a:pPr eaLnBrk="1" hangingPunct="1"/>
              <a:t>183</a:t>
            </a:fld>
            <a:endParaRPr lang="pt-BR" altLang="pt-BR">
              <a:solidFill>
                <a:srgbClr val="9B9A98"/>
              </a:solidFill>
            </a:endParaRPr>
          </a:p>
        </p:txBody>
      </p:sp>
      <p:pic>
        <p:nvPicPr>
          <p:cNvPr id="129027" name="Picture 4" descr="MMj0234717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83175" y="345284"/>
            <a:ext cx="14176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140759"/>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054B-8F91-4CE2-902A-F415AF169468}"/>
              </a:ext>
            </a:extLst>
          </p:cNvPr>
          <p:cNvSpPr>
            <a:spLocks noGrp="1"/>
          </p:cNvSpPr>
          <p:nvPr>
            <p:ph type="title"/>
          </p:nvPr>
        </p:nvSpPr>
        <p:spPr>
          <a:xfrm>
            <a:off x="586478" y="1683756"/>
            <a:ext cx="3115265" cy="2396359"/>
          </a:xfrm>
        </p:spPr>
        <p:txBody>
          <a:bodyPr anchor="b">
            <a:normAutofit/>
          </a:bodyPr>
          <a:lstStyle/>
          <a:p>
            <a:pPr algn="ctr"/>
            <a:r>
              <a:rPr lang="pt-BR" sz="6000" dirty="0">
                <a:solidFill>
                  <a:srgbClr val="FFFFFF"/>
                </a:solidFill>
                <a:latin typeface="Times New Roman" panose="02020603050405020304" pitchFamily="18" charset="0"/>
                <a:cs typeface="Times New Roman" panose="02020603050405020304" pitchFamily="18" charset="0"/>
              </a:rPr>
              <a:t>RFB</a:t>
            </a:r>
            <a:br>
              <a:rPr lang="pt-BR" sz="6000" dirty="0">
                <a:solidFill>
                  <a:srgbClr val="FFFFFF"/>
                </a:solidFill>
                <a:latin typeface="Times New Roman" panose="02020603050405020304" pitchFamily="18" charset="0"/>
                <a:cs typeface="Times New Roman" panose="02020603050405020304" pitchFamily="18" charset="0"/>
              </a:rPr>
            </a:br>
            <a:r>
              <a:rPr lang="pt-BR" sz="6000" dirty="0">
                <a:solidFill>
                  <a:srgbClr val="FFFFFF"/>
                </a:solidFill>
                <a:latin typeface="Times New Roman" panose="02020603050405020304" pitchFamily="18" charset="0"/>
                <a:cs typeface="Times New Roman" panose="02020603050405020304" pitchFamily="18" charset="0"/>
              </a:rPr>
              <a:t> </a:t>
            </a:r>
          </a:p>
        </p:txBody>
      </p:sp>
      <p:sp>
        <p:nvSpPr>
          <p:cNvPr id="4" name="Footer Placeholder 3">
            <a:extLst>
              <a:ext uri="{FF2B5EF4-FFF2-40B4-BE49-F238E27FC236}">
                <a16:creationId xmlns:a16="http://schemas.microsoft.com/office/drawing/2014/main" id="{1B9BC130-2ADE-4552-A2A0-E894C5AD00EB}"/>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Slide Number Placeholder 4">
            <a:extLst>
              <a:ext uri="{FF2B5EF4-FFF2-40B4-BE49-F238E27FC236}">
                <a16:creationId xmlns:a16="http://schemas.microsoft.com/office/drawing/2014/main" id="{1E9AED53-2D0E-4FDF-8A55-0CB2BF640B2A}"/>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184</a:t>
            </a:fld>
            <a:endParaRPr lang="pt-BR" sz="110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7A48CB49-3998-484C-8044-1155789FBFD9}"/>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183244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Texto 7"/>
          <p:cNvSpPr>
            <a:spLocks noGrp="1"/>
          </p:cNvSpPr>
          <p:nvPr>
            <p:ph type="body" idx="1"/>
          </p:nvPr>
        </p:nvSpPr>
        <p:spPr>
          <a:xfrm>
            <a:off x="2279651" y="1484314"/>
            <a:ext cx="7631113" cy="2516187"/>
          </a:xfrm>
        </p:spPr>
        <p:txBody>
          <a:bodyPr/>
          <a:lstStyle/>
          <a:p>
            <a:pPr algn="ctr">
              <a:defRPr/>
            </a:pPr>
            <a:r>
              <a:rPr lang="pt-BR" sz="4800" b="1" dirty="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DESONERAÇÃO DA FOLHA </a:t>
            </a:r>
          </a:p>
        </p:txBody>
      </p:sp>
      <p:sp>
        <p:nvSpPr>
          <p:cNvPr id="130051"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F514EC8-F7AC-484F-A384-AAD8651A106F}" type="slidenum">
              <a:rPr lang="pt-BR" altLang="pt-BR">
                <a:solidFill>
                  <a:srgbClr val="9B9A98"/>
                </a:solidFill>
              </a:rPr>
              <a:pPr eaLnBrk="1" hangingPunct="1"/>
              <a:t>185</a:t>
            </a:fld>
            <a:endParaRPr lang="pt-BR" altLang="pt-BR">
              <a:solidFill>
                <a:srgbClr val="9B9A98"/>
              </a:solidFill>
            </a:endParaRPr>
          </a:p>
        </p:txBody>
      </p:sp>
      <p:sp>
        <p:nvSpPr>
          <p:cNvPr id="13005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B993A03-0448-470E-A855-7940FAB56003}" type="slidenum">
              <a:rPr lang="pt-BR" altLang="en-US" sz="1400">
                <a:latin typeface="Times New Roman" panose="02020603050405020304" pitchFamily="18" charset="0"/>
              </a:rPr>
              <a:pPr algn="r" eaLnBrk="1" hangingPunct="1">
                <a:spcBef>
                  <a:spcPct val="0"/>
                </a:spcBef>
                <a:buClrTx/>
                <a:buSzTx/>
                <a:buFontTx/>
                <a:buNone/>
              </a:pPr>
              <a:t>185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08619857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ítulo 1"/>
          <p:cNvSpPr>
            <a:spLocks noGrp="1"/>
          </p:cNvSpPr>
          <p:nvPr>
            <p:ph type="title"/>
          </p:nvPr>
        </p:nvSpPr>
        <p:spPr>
          <a:xfrm>
            <a:off x="1981201" y="142875"/>
            <a:ext cx="8329613" cy="857250"/>
          </a:xfrm>
          <a:ln>
            <a:solidFill>
              <a:schemeClr val="accent1"/>
            </a:solidFill>
            <a:miter lim="800000"/>
            <a:headEnd/>
            <a:tailEnd/>
          </a:ln>
        </p:spPr>
        <p:txBody>
          <a:bodyPr/>
          <a:lstStyle/>
          <a:p>
            <a:pPr algn="ctr"/>
            <a:r>
              <a:rPr lang="pt-BR" altLang="en-US" sz="2000" b="1">
                <a:latin typeface="Arial" panose="020B0604020202020204" pitchFamily="34" charset="0"/>
              </a:rPr>
              <a:t>Retenção do INSS -  3,5% - </a:t>
            </a:r>
            <a:br>
              <a:rPr lang="pt-BR" altLang="en-US" sz="2000">
                <a:latin typeface="Arial" panose="020B0604020202020204" pitchFamily="34" charset="0"/>
              </a:rPr>
            </a:br>
            <a:r>
              <a:rPr lang="pt-BR" altLang="en-US" sz="2000" b="1">
                <a:latin typeface="Arial" panose="020B0604020202020204" pitchFamily="34" charset="0"/>
              </a:rPr>
              <a:t>Serviços prestados mediante cessão de mão de obra</a:t>
            </a:r>
            <a:endParaRPr lang="pt-BR" altLang="en-US">
              <a:latin typeface="Arial" panose="020B0604020202020204" pitchFamily="34" charset="0"/>
            </a:endParaRPr>
          </a:p>
        </p:txBody>
      </p:sp>
      <p:sp>
        <p:nvSpPr>
          <p:cNvPr id="3" name="Espaço Reservado para Conteúdo 2"/>
          <p:cNvSpPr>
            <a:spLocks noGrp="1"/>
          </p:cNvSpPr>
          <p:nvPr>
            <p:ph idx="1"/>
          </p:nvPr>
        </p:nvSpPr>
        <p:spPr>
          <a:xfrm>
            <a:off x="1371601" y="1214438"/>
            <a:ext cx="9684326" cy="5143500"/>
          </a:xfrm>
        </p:spPr>
        <p:txBody>
          <a:bodyPr/>
          <a:lstStyle/>
          <a:p>
            <a:pPr algn="just">
              <a:defRPr/>
            </a:pPr>
            <a:r>
              <a:rPr lang="pt-BR" sz="2000" dirty="0">
                <a:solidFill>
                  <a:srgbClr val="002060"/>
                </a:solidFill>
              </a:rPr>
              <a:t>No caso de contratação de empresas para a execução dos serviços referidos a seguir, mediante cessão de mão de obra, a empresa contratante deverá reter </a:t>
            </a:r>
            <a:r>
              <a:rPr lang="pt-BR" sz="2000" b="1" dirty="0">
                <a:solidFill>
                  <a:srgbClr val="002060"/>
                </a:solidFill>
                <a:effectLst>
                  <a:outerShdw blurRad="38100" dist="38100" dir="2700000" algn="tl">
                    <a:srgbClr val="000000">
                      <a:alpha val="43137"/>
                    </a:srgbClr>
                  </a:outerShdw>
                </a:effectLst>
              </a:rPr>
              <a:t>3,5% (três inteiros e cinco décimos por cento) </a:t>
            </a:r>
            <a:r>
              <a:rPr lang="pt-BR" sz="2000" dirty="0">
                <a:solidFill>
                  <a:srgbClr val="002060"/>
                </a:solidFill>
              </a:rPr>
              <a:t>do valor bruto da nota fiscal ou fatura de prestação de serviços em substituição a </a:t>
            </a:r>
            <a:r>
              <a:rPr lang="pt-BR" sz="2000" b="1" dirty="0">
                <a:solidFill>
                  <a:srgbClr val="002060"/>
                </a:solidFill>
                <a:effectLst>
                  <a:outerShdw blurRad="38100" dist="38100" dir="2700000" algn="tl">
                    <a:srgbClr val="000000">
                      <a:alpha val="43137"/>
                    </a:srgbClr>
                  </a:outerShdw>
                </a:effectLst>
              </a:rPr>
              <a:t>Retenção dos 11%. Lei 12.715 - </a:t>
            </a:r>
            <a:r>
              <a:rPr lang="pt-BR" sz="2000" b="1" u="sng" dirty="0">
                <a:solidFill>
                  <a:srgbClr val="002060"/>
                </a:solidFill>
                <a:effectLst>
                  <a:outerShdw blurRad="38100" dist="38100" dir="2700000" algn="tl">
                    <a:srgbClr val="000000">
                      <a:alpha val="43137"/>
                    </a:srgbClr>
                  </a:outerShdw>
                </a:effectLst>
              </a:rPr>
              <a:t>12/09/2012.</a:t>
            </a:r>
            <a:endParaRPr lang="pt-BR" sz="2000" u="sng" dirty="0">
              <a:solidFill>
                <a:srgbClr val="002060"/>
              </a:solidFill>
              <a:effectLst>
                <a:outerShdw blurRad="38100" dist="38100" dir="2700000" algn="tl">
                  <a:srgbClr val="000000">
                    <a:alpha val="43137"/>
                  </a:srgbClr>
                </a:outerShdw>
              </a:effectLst>
            </a:endParaRPr>
          </a:p>
          <a:p>
            <a:pPr algn="just">
              <a:defRPr/>
            </a:pPr>
            <a:endParaRPr lang="pt-BR" sz="2000" dirty="0">
              <a:solidFill>
                <a:srgbClr val="002060"/>
              </a:solidFill>
              <a:effectLst>
                <a:outerShdw blurRad="38100" dist="38100" dir="2700000" algn="tl">
                  <a:srgbClr val="000000">
                    <a:alpha val="43137"/>
                  </a:srgbClr>
                </a:outerShdw>
              </a:effectLst>
            </a:endParaRPr>
          </a:p>
          <a:p>
            <a:pPr>
              <a:defRPr/>
            </a:pPr>
            <a:r>
              <a:rPr lang="pt-BR" sz="1800" b="1" dirty="0">
                <a:solidFill>
                  <a:srgbClr val="002060"/>
                </a:solidFill>
              </a:rPr>
              <a:t>Decreto  7828/12 17/10/2012 Regulamenta a incidência da contribuição previdenciária sobre a receita devida pelas empresas de que tratam os  artigos 7º a 9º da Lei 12.546/2011  entre eles a retenção de 11% para 3,5 introduzida pela Lei 12.715/2012 artigo 55.</a:t>
            </a:r>
          </a:p>
          <a:p>
            <a:pPr>
              <a:defRPr/>
            </a:pPr>
            <a:endParaRPr lang="pt-BR" sz="1800" b="1" dirty="0">
              <a:solidFill>
                <a:srgbClr val="002060"/>
              </a:solidFill>
            </a:endParaRPr>
          </a:p>
          <a:p>
            <a:pPr>
              <a:defRPr/>
            </a:pPr>
            <a:r>
              <a:rPr lang="pt-BR" sz="1800" b="1" dirty="0">
                <a:solidFill>
                  <a:srgbClr val="002060"/>
                </a:solidFill>
              </a:rPr>
              <a:t>Substituição de 11% para 3,5% de acordo com a tabela apresentada anteriormente .. </a:t>
            </a:r>
          </a:p>
          <a:p>
            <a:pPr>
              <a:defRPr/>
            </a:pPr>
            <a:r>
              <a:rPr lang="pt-BR" sz="1800" b="1" dirty="0">
                <a:solidFill>
                  <a:srgbClr val="002060"/>
                </a:solidFill>
              </a:rPr>
              <a:t>Lei 13.043/2014 - </a:t>
            </a:r>
            <a:r>
              <a:rPr lang="pt-BR" sz="1600" dirty="0">
                <a:solidFill>
                  <a:srgbClr val="002060"/>
                </a:solidFill>
              </a:rPr>
              <a:t>foi </a:t>
            </a:r>
            <a:r>
              <a:rPr lang="pt-BR" sz="1800" b="1" dirty="0">
                <a:solidFill>
                  <a:srgbClr val="002060"/>
                </a:solidFill>
                <a:latin typeface="Times New Roman" panose="02020603050405020304" pitchFamily="18" charset="0"/>
                <a:cs typeface="Times New Roman" panose="02020603050405020304" pitchFamily="18" charset="0"/>
              </a:rPr>
              <a:t>removido o prazo final para a desoneração da folha de pagamento (que iria terminar em 31.12.2014), mediante recolhimento da CPRB – Contribuição Previdenciária sobre a Receita Bruta.</a:t>
            </a:r>
            <a:endParaRPr lang="pt-BR" sz="1600" dirty="0">
              <a:solidFill>
                <a:srgbClr val="002060"/>
              </a:solidFill>
            </a:endParaRPr>
          </a:p>
          <a:p>
            <a:pPr marL="0" indent="0">
              <a:buNone/>
              <a:defRPr/>
            </a:pPr>
            <a:r>
              <a:rPr lang="pt-BR" dirty="0"/>
              <a:t>Medida Provisória nº 774/2017 - revogação</a:t>
            </a:r>
            <a:endParaRPr lang="pt-BR" sz="1600" dirty="0">
              <a:solidFill>
                <a:srgbClr val="002060"/>
              </a:solidFill>
            </a:endParaRPr>
          </a:p>
          <a:p>
            <a:pPr>
              <a:defRPr/>
            </a:pPr>
            <a:endParaRPr lang="pt-BR" sz="1100" dirty="0"/>
          </a:p>
        </p:txBody>
      </p:sp>
      <p:sp>
        <p:nvSpPr>
          <p:cNvPr id="131076"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C07D4A1-5391-4729-B291-1A5A71993383}" type="slidenum">
              <a:rPr lang="pt-BR" altLang="pt-BR">
                <a:solidFill>
                  <a:srgbClr val="9B9A98"/>
                </a:solidFill>
              </a:rPr>
              <a:pPr eaLnBrk="1" hangingPunct="1"/>
              <a:t>186</a:t>
            </a:fld>
            <a:endParaRPr lang="pt-BR" altLang="pt-BR">
              <a:solidFill>
                <a:srgbClr val="9B9A98"/>
              </a:solidFill>
            </a:endParaRPr>
          </a:p>
        </p:txBody>
      </p:sp>
    </p:spTree>
    <p:extLst>
      <p:ext uri="{BB962C8B-B14F-4D97-AF65-F5344CB8AC3E}">
        <p14:creationId xmlns:p14="http://schemas.microsoft.com/office/powerpoint/2010/main" val="142636790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884737" y="1538380"/>
            <a:ext cx="8421687" cy="1554443"/>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a:bodyPr>
          <a:lstStyle/>
          <a:p>
            <a:pPr algn="ctr" eaLnBrk="1" hangingPunct="1">
              <a:defRPr/>
            </a:pP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pt-BR" b="1" dirty="0">
                <a:solidFill>
                  <a:schemeClr val="bg1"/>
                </a:solidFill>
                <a:latin typeface="Times New Roman" panose="02020603050405020304" pitchFamily="18" charset="0"/>
                <a:cs typeface="Times New Roman" panose="02020603050405020304" pitchFamily="18" charset="0"/>
              </a:rPr>
              <a:t>Dispensa Da Retenção</a:t>
            </a:r>
            <a: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endPar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6197"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3AA3D73-ACCE-4AEA-A8FE-29BC312B5EB9}" type="slidenum">
              <a:rPr lang="pt-BR" altLang="pt-BR">
                <a:solidFill>
                  <a:srgbClr val="9B9A98"/>
                </a:solidFill>
              </a:rPr>
              <a:pPr eaLnBrk="1" hangingPunct="1"/>
              <a:t>187</a:t>
            </a:fld>
            <a:endParaRPr lang="pt-BR" altLang="pt-BR">
              <a:solidFill>
                <a:srgbClr val="9B9A98"/>
              </a:solidFill>
            </a:endParaRPr>
          </a:p>
        </p:txBody>
      </p:sp>
      <p:sp>
        <p:nvSpPr>
          <p:cNvPr id="136195" name="Espaço Reservado para Número de Slide 4"/>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6BDA5D0-6795-4C8D-A687-8783607F0FFC}" type="slidenum">
              <a:rPr lang="pt-BR" altLang="en-US" sz="1400">
                <a:latin typeface="Times New Roman" panose="02020603050405020304" pitchFamily="18" charset="0"/>
              </a:rPr>
              <a:pPr algn="r" eaLnBrk="1" hangingPunct="1">
                <a:spcBef>
                  <a:spcPct val="0"/>
                </a:spcBef>
                <a:buClrTx/>
                <a:buSzTx/>
                <a:buFontTx/>
                <a:buNone/>
              </a:pPr>
              <a:t>187</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367450426"/>
      </p:ext>
    </p:extLst>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2"/>
          <p:cNvSpPr>
            <a:spLocks noGrp="1" noChangeArrowheads="1"/>
          </p:cNvSpPr>
          <p:nvPr>
            <p:ph type="title"/>
          </p:nvPr>
        </p:nvSpPr>
        <p:spPr>
          <a:xfrm>
            <a:off x="847165" y="295835"/>
            <a:ext cx="10179423" cy="71384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eaLnBrk="1" hangingPunct="1"/>
            <a:r>
              <a:rPr lang="pt-BR" altLang="en-US" sz="3800" b="1" dirty="0">
                <a:solidFill>
                  <a:schemeClr val="bg1"/>
                </a:solidFill>
                <a:latin typeface="Franklin Gothic Book" panose="020B0503020102020204" pitchFamily="34" charset="0"/>
              </a:rPr>
              <a:t>Pessoa Jurídica</a:t>
            </a:r>
          </a:p>
        </p:txBody>
      </p:sp>
      <p:sp>
        <p:nvSpPr>
          <p:cNvPr id="137222" name="Espaço Reservado para Rodapé 1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8A70F74-9C98-4B30-8C84-93AD9FC62939}" type="slidenum">
              <a:rPr lang="pt-BR" altLang="pt-BR">
                <a:solidFill>
                  <a:srgbClr val="9B9A98"/>
                </a:solidFill>
              </a:rPr>
              <a:pPr eaLnBrk="1" hangingPunct="1"/>
              <a:t>188</a:t>
            </a:fld>
            <a:endParaRPr lang="pt-BR" altLang="pt-BR">
              <a:solidFill>
                <a:srgbClr val="9B9A98"/>
              </a:solidFill>
            </a:endParaRPr>
          </a:p>
        </p:txBody>
      </p:sp>
      <p:sp>
        <p:nvSpPr>
          <p:cNvPr id="13721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5B0498A-C1B4-41A7-88AD-C2F481A6E515}" type="slidenum">
              <a:rPr lang="pt-BR" altLang="en-US" sz="1400">
                <a:latin typeface="Times New Roman" panose="02020603050405020304" pitchFamily="18" charset="0"/>
              </a:rPr>
              <a:pPr algn="r" eaLnBrk="1" hangingPunct="1">
                <a:spcBef>
                  <a:spcPct val="0"/>
                </a:spcBef>
                <a:buClrTx/>
                <a:buSzTx/>
                <a:buFontTx/>
                <a:buNone/>
              </a:pPr>
              <a:t>188</a:t>
            </a:fld>
            <a:endParaRPr lang="pt-BR" altLang="en-US" sz="1400">
              <a:latin typeface="Times New Roman" panose="02020603050405020304" pitchFamily="18" charset="0"/>
            </a:endParaRPr>
          </a:p>
        </p:txBody>
      </p:sp>
      <p:grpSp>
        <p:nvGrpSpPr>
          <p:cNvPr id="137221" name="Organization Chart 3"/>
          <p:cNvGrpSpPr>
            <a:grpSpLocks noChangeAspect="1"/>
          </p:cNvGrpSpPr>
          <p:nvPr/>
        </p:nvGrpSpPr>
        <p:grpSpPr bwMode="auto">
          <a:xfrm>
            <a:off x="581025" y="1341438"/>
            <a:ext cx="10772776" cy="4978400"/>
            <a:chOff x="744" y="1246"/>
            <a:chExt cx="2016" cy="2446"/>
          </a:xfrm>
        </p:grpSpPr>
        <p:cxnSp>
          <p:nvCxnSpPr>
            <p:cNvPr id="137223" name="_s117765"/>
            <p:cNvCxnSpPr>
              <a:cxnSpLocks noChangeShapeType="1"/>
              <a:stCxn id="79888" idx="0"/>
              <a:endCxn id="137230" idx="2"/>
            </p:cNvCxnSpPr>
            <p:nvPr/>
          </p:nvCxnSpPr>
          <p:spPr bwMode="auto">
            <a:xfrm rot="-5400000">
              <a:off x="1681" y="2469"/>
              <a:ext cx="144" cy="1"/>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37224" name="_s117766"/>
            <p:cNvCxnSpPr>
              <a:cxnSpLocks noChangeShapeType="1"/>
              <a:stCxn id="137233" idx="3"/>
              <a:endCxn id="79888" idx="2"/>
            </p:cNvCxnSpPr>
            <p:nvPr/>
          </p:nvCxnSpPr>
          <p:spPr bwMode="auto">
            <a:xfrm flipV="1">
              <a:off x="1608" y="2829"/>
              <a:ext cx="144" cy="288"/>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37225" name="_s117767"/>
            <p:cNvCxnSpPr>
              <a:cxnSpLocks noChangeShapeType="1"/>
              <a:stCxn id="137231" idx="3"/>
              <a:endCxn id="124940" idx="2"/>
            </p:cNvCxnSpPr>
            <p:nvPr/>
          </p:nvCxnSpPr>
          <p:spPr bwMode="auto">
            <a:xfrm flipV="1">
              <a:off x="2184" y="1534"/>
              <a:ext cx="144" cy="2014"/>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37226" name="_s117768"/>
            <p:cNvCxnSpPr>
              <a:cxnSpLocks noChangeShapeType="1"/>
              <a:stCxn id="137230" idx="3"/>
              <a:endCxn id="124940" idx="2"/>
            </p:cNvCxnSpPr>
            <p:nvPr/>
          </p:nvCxnSpPr>
          <p:spPr bwMode="auto">
            <a:xfrm flipV="1">
              <a:off x="2184" y="1534"/>
              <a:ext cx="144" cy="72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37227" name="_s117769"/>
            <p:cNvCxnSpPr>
              <a:cxnSpLocks noChangeShapeType="1"/>
              <a:stCxn id="137229" idx="3"/>
              <a:endCxn id="124940" idx="2"/>
            </p:cNvCxnSpPr>
            <p:nvPr/>
          </p:nvCxnSpPr>
          <p:spPr bwMode="auto">
            <a:xfrm flipV="1">
              <a:off x="2184" y="1534"/>
              <a:ext cx="144" cy="269"/>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124940" name="_s117770"/>
            <p:cNvSpPr>
              <a:spLocks noChangeArrowheads="1"/>
            </p:cNvSpPr>
            <p:nvPr/>
          </p:nvSpPr>
          <p:spPr bwMode="auto">
            <a:xfrm>
              <a:off x="1896" y="1246"/>
              <a:ext cx="864" cy="288"/>
            </a:xfrm>
            <a:prstGeom prst="roundRect">
              <a:avLst>
                <a:gd name="adj" fmla="val 16667"/>
              </a:avLst>
            </a:prstGeom>
            <a:solidFill>
              <a:schemeClr val="bg1">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9pPr>
            </a:lstStyle>
            <a:p>
              <a:pPr algn="ctr" eaLnBrk="1" hangingPunct="1">
                <a:spcBef>
                  <a:spcPct val="0"/>
                </a:spcBef>
                <a:buClrTx/>
                <a:buSzTx/>
                <a:buFontTx/>
                <a:buNone/>
                <a:defRPr/>
              </a:pPr>
              <a:r>
                <a:rPr lang="pt-BR" altLang="en-US" sz="1500" b="1">
                  <a:solidFill>
                    <a:schemeClr val="bg1"/>
                  </a:solidFill>
                  <a:latin typeface="Tahoma" pitchFamily="34" charset="0"/>
                </a:rPr>
                <a:t>DISPENSA DA RETENÇÃO</a:t>
              </a:r>
            </a:p>
          </p:txBody>
        </p:sp>
        <p:sp>
          <p:nvSpPr>
            <p:cNvPr id="137229" name="_s117771"/>
            <p:cNvSpPr>
              <a:spLocks noChangeArrowheads="1"/>
            </p:cNvSpPr>
            <p:nvPr/>
          </p:nvSpPr>
          <p:spPr bwMode="auto">
            <a:xfrm>
              <a:off x="1320" y="1640"/>
              <a:ext cx="864" cy="326"/>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500" b="1">
                  <a:solidFill>
                    <a:schemeClr val="bg1"/>
                  </a:solidFill>
                  <a:latin typeface="Tahoma" panose="020B0604030504040204" pitchFamily="34" charset="0"/>
                </a:rPr>
                <a:t> RETENÇÃO MENOR- </a:t>
              </a:r>
            </a:p>
            <a:p>
              <a:pPr algn="ctr" eaLnBrk="1" hangingPunct="1">
                <a:spcBef>
                  <a:spcPct val="0"/>
                </a:spcBef>
                <a:buClrTx/>
                <a:buSzTx/>
                <a:buFontTx/>
                <a:buNone/>
              </a:pPr>
              <a:r>
                <a:rPr lang="pt-BR" altLang="en-US" sz="1500" b="1">
                  <a:solidFill>
                    <a:schemeClr val="bg1"/>
                  </a:solidFill>
                  <a:latin typeface="Tahoma" panose="020B0604030504040204" pitchFamily="34" charset="0"/>
                </a:rPr>
                <a:t>R$ 29,00/ R$ 10,00 *</a:t>
              </a:r>
            </a:p>
          </p:txBody>
        </p:sp>
        <p:sp>
          <p:nvSpPr>
            <p:cNvPr id="137230" name="_s117772"/>
            <p:cNvSpPr>
              <a:spLocks noChangeArrowheads="1"/>
            </p:cNvSpPr>
            <p:nvPr/>
          </p:nvSpPr>
          <p:spPr bwMode="auto">
            <a:xfrm>
              <a:off x="1320" y="2110"/>
              <a:ext cx="864" cy="288"/>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500" b="1" dirty="0">
                  <a:solidFill>
                    <a:schemeClr val="bg1"/>
                  </a:solidFill>
                  <a:latin typeface="Tahoma" panose="020B0604030504040204" pitchFamily="34" charset="0"/>
                </a:rPr>
                <a:t>Não ter empregados - prestados </a:t>
              </a:r>
            </a:p>
            <a:p>
              <a:pPr algn="ctr" eaLnBrk="1" hangingPunct="1">
                <a:spcBef>
                  <a:spcPct val="0"/>
                </a:spcBef>
                <a:buClrTx/>
                <a:buSzTx/>
                <a:buFontTx/>
                <a:buNone/>
              </a:pPr>
              <a:r>
                <a:rPr lang="pt-BR" altLang="en-US" sz="1500" b="1" dirty="0">
                  <a:solidFill>
                    <a:schemeClr val="bg1"/>
                  </a:solidFill>
                  <a:latin typeface="Tahoma" panose="020B0604030504040204" pitchFamily="34" charset="0"/>
                </a:rPr>
                <a:t>pelo titular</a:t>
              </a:r>
            </a:p>
          </p:txBody>
        </p:sp>
        <p:sp>
          <p:nvSpPr>
            <p:cNvPr id="137231" name="_s117773"/>
            <p:cNvSpPr>
              <a:spLocks noChangeArrowheads="1"/>
            </p:cNvSpPr>
            <p:nvPr/>
          </p:nvSpPr>
          <p:spPr bwMode="auto">
            <a:xfrm>
              <a:off x="1320" y="3404"/>
              <a:ext cx="864" cy="288"/>
            </a:xfrm>
            <a:prstGeom prst="roundRect">
              <a:avLst>
                <a:gd name="adj" fmla="val 16667"/>
              </a:avLst>
            </a:prstGeom>
            <a:solidFill>
              <a:schemeClr val="bg1">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500" b="1">
                  <a:solidFill>
                    <a:schemeClr val="bg1"/>
                  </a:solidFill>
                  <a:latin typeface="+mj-lt"/>
                </a:rPr>
                <a:t> SS ou SC e TREINAMENTOS</a:t>
              </a:r>
            </a:p>
            <a:p>
              <a:pPr algn="ctr" eaLnBrk="1" hangingPunct="1">
                <a:spcBef>
                  <a:spcPct val="0"/>
                </a:spcBef>
                <a:buClrTx/>
                <a:buSzTx/>
                <a:buFontTx/>
                <a:buNone/>
              </a:pPr>
              <a:r>
                <a:rPr lang="pt-BR" altLang="en-US" sz="1500" b="1">
                  <a:solidFill>
                    <a:schemeClr val="bg1"/>
                  </a:solidFill>
                  <a:latin typeface="+mj-lt"/>
                </a:rPr>
                <a:t>SEM O CONCURSO EMPREGADOS</a:t>
              </a:r>
            </a:p>
          </p:txBody>
        </p:sp>
        <p:sp>
          <p:nvSpPr>
            <p:cNvPr id="79888" name="_s117774"/>
            <p:cNvSpPr>
              <a:spLocks noChangeArrowheads="1"/>
            </p:cNvSpPr>
            <p:nvPr/>
          </p:nvSpPr>
          <p:spPr bwMode="auto">
            <a:xfrm>
              <a:off x="1320" y="2542"/>
              <a:ext cx="864" cy="287"/>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9pPr>
            </a:lstStyle>
            <a:p>
              <a:pPr algn="ctr" eaLnBrk="1" hangingPunct="1">
                <a:spcBef>
                  <a:spcPct val="0"/>
                </a:spcBef>
                <a:buClrTx/>
                <a:buSzTx/>
                <a:buNone/>
                <a:defRPr/>
              </a:pPr>
              <a:r>
                <a:rPr lang="pt-BR" altLang="en-US" sz="1600" b="1" dirty="0">
                  <a:solidFill>
                    <a:schemeClr val="bg1"/>
                  </a:solidFill>
                  <a:latin typeface="Cambria" panose="02040503050406030204" pitchFamily="18" charset="0"/>
                </a:rPr>
                <a:t>(Teto do INSS - R$ </a:t>
              </a:r>
              <a:r>
                <a:rPr lang="pt-BR" sz="1600" b="1" dirty="0">
                  <a:solidFill>
                    <a:schemeClr val="bg1"/>
                  </a:solidFill>
                </a:rPr>
                <a:t>6.433,57</a:t>
              </a:r>
              <a:r>
                <a:rPr lang="pt-BR" sz="1600" b="1" dirty="0">
                  <a:solidFill>
                    <a:schemeClr val="bg1"/>
                  </a:solidFill>
                  <a:latin typeface="Cambria" panose="02040503050406030204" pitchFamily="18" charset="0"/>
                </a:rPr>
                <a:t> x </a:t>
              </a:r>
              <a:r>
                <a:rPr lang="pt-BR" altLang="en-US" sz="1600" b="1" dirty="0">
                  <a:solidFill>
                    <a:schemeClr val="bg1"/>
                  </a:solidFill>
                  <a:latin typeface="Cambria" panose="02040503050406030204" pitchFamily="18" charset="0"/>
                </a:rPr>
                <a:t> 2)</a:t>
              </a:r>
            </a:p>
            <a:p>
              <a:pPr algn="ctr" eaLnBrk="1" hangingPunct="1">
                <a:spcBef>
                  <a:spcPct val="0"/>
                </a:spcBef>
                <a:buClrTx/>
                <a:buSzTx/>
                <a:buFontTx/>
                <a:buNone/>
                <a:defRPr/>
              </a:pPr>
              <a:r>
                <a:rPr lang="pt-BR" altLang="en-US" sz="1600" b="1" i="1" dirty="0">
                  <a:solidFill>
                    <a:schemeClr val="bg1"/>
                  </a:solidFill>
                  <a:latin typeface="Cambria" panose="02040503050406030204" pitchFamily="18" charset="0"/>
                </a:rPr>
                <a:t>Faturamento limitado a </a:t>
              </a:r>
              <a:r>
                <a:rPr lang="pt-BR" altLang="en-US" sz="1600" b="1" dirty="0">
                  <a:solidFill>
                    <a:schemeClr val="bg1"/>
                  </a:solidFill>
                  <a:latin typeface="Cambria" panose="02040503050406030204" pitchFamily="18" charset="0"/>
                </a:rPr>
                <a:t>R$ 12.867,14 </a:t>
              </a:r>
            </a:p>
          </p:txBody>
        </p:sp>
        <p:sp>
          <p:nvSpPr>
            <p:cNvPr id="137233" name="_s117775"/>
            <p:cNvSpPr>
              <a:spLocks noChangeArrowheads="1"/>
            </p:cNvSpPr>
            <p:nvPr/>
          </p:nvSpPr>
          <p:spPr bwMode="auto">
            <a:xfrm>
              <a:off x="744" y="2973"/>
              <a:ext cx="864" cy="287"/>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500" b="1" dirty="0">
                  <a:solidFill>
                    <a:schemeClr val="bg1"/>
                  </a:solidFill>
                  <a:latin typeface="Tahoma" panose="020B0604030504040204" pitchFamily="34" charset="0"/>
                </a:rPr>
                <a:t>CUMULATIVO</a:t>
              </a:r>
            </a:p>
          </p:txBody>
        </p:sp>
      </p:grpSp>
      <p:sp>
        <p:nvSpPr>
          <p:cNvPr id="18" name="Rounded Rectangle 17"/>
          <p:cNvSpPr/>
          <p:nvPr/>
        </p:nvSpPr>
        <p:spPr>
          <a:xfrm>
            <a:off x="912480" y="2120019"/>
            <a:ext cx="1869141" cy="695339"/>
          </a:xfrm>
          <a:prstGeom prst="round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 alterado com DCTF – nova IN </a:t>
            </a:r>
          </a:p>
        </p:txBody>
      </p:sp>
      <p:cxnSp>
        <p:nvCxnSpPr>
          <p:cNvPr id="19" name="Straight Arrow Connector 18"/>
          <p:cNvCxnSpPr/>
          <p:nvPr/>
        </p:nvCxnSpPr>
        <p:spPr>
          <a:xfrm flipV="1">
            <a:off x="2826925" y="2475112"/>
            <a:ext cx="675234"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9385964"/>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ítulo 6"/>
          <p:cNvSpPr>
            <a:spLocks noGrp="1"/>
          </p:cNvSpPr>
          <p:nvPr>
            <p:ph type="title"/>
          </p:nvPr>
        </p:nvSpPr>
        <p:spPr>
          <a:xfrm>
            <a:off x="1814945" y="274638"/>
            <a:ext cx="8567305" cy="1225550"/>
          </a:xfrm>
        </p:spPr>
        <p:txBody>
          <a:bodyPr>
            <a:normAutofit fontScale="90000"/>
          </a:bodyPr>
          <a:lstStyle/>
          <a:p>
            <a:pPr algn="ctr"/>
            <a:r>
              <a:rPr lang="pt-BR" altLang="en-US" dirty="0">
                <a:latin typeface="Arial" panose="020B0604020202020204" pitchFamily="34" charset="0"/>
              </a:rPr>
              <a:t>* </a:t>
            </a:r>
            <a:r>
              <a:rPr lang="pt-BR" altLang="en-US" sz="4000" b="1" dirty="0">
                <a:latin typeface="Arial" panose="020B0604020202020204" pitchFamily="34" charset="0"/>
              </a:rPr>
              <a:t>Valor da Retenção </a:t>
            </a:r>
            <a:br>
              <a:rPr lang="pt-BR" altLang="en-US" sz="4000" b="1" dirty="0">
                <a:latin typeface="Arial" panose="020B0604020202020204" pitchFamily="34" charset="0"/>
              </a:rPr>
            </a:br>
            <a:r>
              <a:rPr lang="pt-BR" altLang="en-US" sz="4000" b="1" dirty="0">
                <a:latin typeface="Arial" panose="020B0604020202020204" pitchFamily="34" charset="0"/>
              </a:rPr>
              <a:t>29,00 ou 10,00</a:t>
            </a:r>
          </a:p>
        </p:txBody>
      </p:sp>
      <p:sp>
        <p:nvSpPr>
          <p:cNvPr id="138243" name="Espaço Reservado para Conteúdo 7"/>
          <p:cNvSpPr>
            <a:spLocks noGrp="1"/>
          </p:cNvSpPr>
          <p:nvPr>
            <p:ph idx="1"/>
          </p:nvPr>
        </p:nvSpPr>
        <p:spPr>
          <a:xfrm>
            <a:off x="1981201" y="1857375"/>
            <a:ext cx="8258175" cy="4268788"/>
          </a:xfrm>
        </p:spPr>
        <p:txBody>
          <a:bodyPr>
            <a:normAutofit lnSpcReduction="10000"/>
          </a:bodyPr>
          <a:lstStyle/>
          <a:p>
            <a:r>
              <a:rPr lang="pt-BR" altLang="en-US" dirty="0">
                <a:latin typeface="Arial" panose="020B0604020202020204" pitchFamily="34" charset="0"/>
              </a:rPr>
              <a:t>Muito embora tenha sido estabelecido novo valor mínimo de R$ 10,00 para arrecadação previdenciária pela RFB, através da </a:t>
            </a:r>
            <a:r>
              <a:rPr lang="pt-BR" altLang="en-US" dirty="0">
                <a:latin typeface="Arial" panose="020B0604020202020204" pitchFamily="34" charset="0"/>
                <a:hlinkClick r:id="rId2"/>
              </a:rPr>
              <a:t>Instrução Normativa RFB nº 1.238/2012</a:t>
            </a:r>
            <a:r>
              <a:rPr lang="pt-BR" altLang="en-US" dirty="0">
                <a:latin typeface="Arial" panose="020B0604020202020204" pitchFamily="34" charset="0"/>
              </a:rPr>
              <a:t>, informamos que a </a:t>
            </a:r>
            <a:r>
              <a:rPr lang="pt-BR" altLang="en-US" dirty="0">
                <a:latin typeface="Arial" panose="020B0604020202020204" pitchFamily="34" charset="0"/>
                <a:hlinkClick r:id="rId3"/>
              </a:rPr>
              <a:t>Resolução DC/INSS nº 39/2000</a:t>
            </a:r>
            <a:r>
              <a:rPr lang="pt-BR" altLang="en-US" dirty="0">
                <a:latin typeface="Arial" panose="020B0604020202020204" pitchFamily="34" charset="0"/>
              </a:rPr>
              <a:t> ainda não foi revogada. </a:t>
            </a:r>
          </a:p>
          <a:p>
            <a:r>
              <a:rPr lang="pt-BR" altLang="en-US" dirty="0">
                <a:latin typeface="Arial" panose="020B0604020202020204" pitchFamily="34" charset="0"/>
              </a:rPr>
              <a:t>Será alterada as regras de valor mínimo - Nova Instrução deverá ser publicada </a:t>
            </a:r>
            <a:br>
              <a:rPr lang="pt-BR" altLang="en-US" dirty="0">
                <a:latin typeface="Arial" panose="020B0604020202020204" pitchFamily="34" charset="0"/>
              </a:rPr>
            </a:br>
            <a:br>
              <a:rPr lang="pt-BR" altLang="en-US" dirty="0">
                <a:latin typeface="Arial" panose="020B0604020202020204" pitchFamily="34" charset="0"/>
              </a:rPr>
            </a:br>
            <a:br>
              <a:rPr lang="pt-BR" altLang="en-US" dirty="0">
                <a:latin typeface="Arial" panose="020B0604020202020204" pitchFamily="34" charset="0"/>
              </a:rPr>
            </a:br>
            <a:endParaRPr lang="pt-BR" altLang="en-US" dirty="0">
              <a:latin typeface="Arial" panose="020B0604020202020204" pitchFamily="34" charset="0"/>
            </a:endParaRPr>
          </a:p>
          <a:p>
            <a:endParaRPr lang="pt-BR" altLang="en-US" dirty="0">
              <a:latin typeface="Arial" panose="020B0604020202020204" pitchFamily="34" charset="0"/>
            </a:endParaRPr>
          </a:p>
        </p:txBody>
      </p:sp>
      <p:sp>
        <p:nvSpPr>
          <p:cNvPr id="138244"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C4ABEAD-EFC0-47E7-A8BE-ADF2C02E57E3}" type="slidenum">
              <a:rPr lang="pt-BR" altLang="pt-BR">
                <a:solidFill>
                  <a:srgbClr val="9B9A98"/>
                </a:solidFill>
              </a:rPr>
              <a:pPr eaLnBrk="1" hangingPunct="1"/>
              <a:t>189</a:t>
            </a:fld>
            <a:endParaRPr lang="pt-BR" altLang="pt-BR">
              <a:solidFill>
                <a:srgbClr val="9B9A98"/>
              </a:solidFill>
            </a:endParaRPr>
          </a:p>
        </p:txBody>
      </p:sp>
    </p:spTree>
    <p:extLst>
      <p:ext uri="{BB962C8B-B14F-4D97-AF65-F5344CB8AC3E}">
        <p14:creationId xmlns:p14="http://schemas.microsoft.com/office/powerpoint/2010/main" val="276054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AB7789-F630-419F-98B2-80C7F3CAE3F1}"/>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32BBD470-99C8-4C23-AFAD-A4F786D68EE0}"/>
              </a:ext>
            </a:extLst>
          </p:cNvPr>
          <p:cNvSpPr>
            <a:spLocks noGrp="1"/>
          </p:cNvSpPr>
          <p:nvPr>
            <p:ph type="sldNum" sz="quarter" idx="12"/>
          </p:nvPr>
        </p:nvSpPr>
        <p:spPr/>
        <p:txBody>
          <a:bodyPr/>
          <a:lstStyle/>
          <a:p>
            <a:fld id="{DF25A8D9-0F96-4EA7-B12F-FB0D539BE725}" type="slidenum">
              <a:rPr lang="pt-BR" smtClean="0"/>
              <a:t>19</a:t>
            </a:fld>
            <a:endParaRPr lang="pt-BR"/>
          </a:p>
        </p:txBody>
      </p:sp>
      <p:graphicFrame>
        <p:nvGraphicFramePr>
          <p:cNvPr id="4" name="Table 3">
            <a:extLst>
              <a:ext uri="{FF2B5EF4-FFF2-40B4-BE49-F238E27FC236}">
                <a16:creationId xmlns:a16="http://schemas.microsoft.com/office/drawing/2014/main" id="{FEAEB33F-CEE2-4CF2-BCE1-6F96E9DFAB4B}"/>
              </a:ext>
            </a:extLst>
          </p:cNvPr>
          <p:cNvGraphicFramePr>
            <a:graphicFrameLocks noGrp="1"/>
          </p:cNvGraphicFramePr>
          <p:nvPr>
            <p:extLst>
              <p:ext uri="{D42A27DB-BD31-4B8C-83A1-F6EECF244321}">
                <p14:modId xmlns:p14="http://schemas.microsoft.com/office/powerpoint/2010/main" val="1207225700"/>
              </p:ext>
            </p:extLst>
          </p:nvPr>
        </p:nvGraphicFramePr>
        <p:xfrm>
          <a:off x="238125" y="136525"/>
          <a:ext cx="11639550" cy="6454772"/>
        </p:xfrm>
        <a:graphic>
          <a:graphicData uri="http://schemas.openxmlformats.org/drawingml/2006/table">
            <a:tbl>
              <a:tblPr>
                <a:effectLst>
                  <a:outerShdw blurRad="50800" dist="38100" dir="2700000" algn="tl" rotWithShape="0">
                    <a:prstClr val="black">
                      <a:alpha val="40000"/>
                    </a:prstClr>
                  </a:outerShdw>
                </a:effectLst>
              </a:tblPr>
              <a:tblGrid>
                <a:gridCol w="1303547">
                  <a:extLst>
                    <a:ext uri="{9D8B030D-6E8A-4147-A177-3AD203B41FA5}">
                      <a16:colId xmlns:a16="http://schemas.microsoft.com/office/drawing/2014/main" val="2921160199"/>
                    </a:ext>
                  </a:extLst>
                </a:gridCol>
                <a:gridCol w="975095">
                  <a:extLst>
                    <a:ext uri="{9D8B030D-6E8A-4147-A177-3AD203B41FA5}">
                      <a16:colId xmlns:a16="http://schemas.microsoft.com/office/drawing/2014/main" val="3465251485"/>
                    </a:ext>
                  </a:extLst>
                </a:gridCol>
                <a:gridCol w="9360908">
                  <a:extLst>
                    <a:ext uri="{9D8B030D-6E8A-4147-A177-3AD203B41FA5}">
                      <a16:colId xmlns:a16="http://schemas.microsoft.com/office/drawing/2014/main" val="1211530364"/>
                    </a:ext>
                  </a:extLst>
                </a:gridCol>
              </a:tblGrid>
              <a:tr h="543394">
                <a:tc rowSpan="14">
                  <a:txBody>
                    <a:bodyPr/>
                    <a:lstStyle/>
                    <a:p>
                      <a:pPr algn="ctr" fontAlgn="ctr"/>
                      <a:r>
                        <a:rPr lang="pt-BR" sz="1600" b="1" dirty="0">
                          <a:effectLst/>
                        </a:rPr>
                        <a:t>Contribuinte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1600">
                          <a:effectLst/>
                        </a:rPr>
                        <a:t>701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Contribuinte individual - Autônomo em geral, exceto se enquadrado em uma das demais categorias de contribuinte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472811522"/>
                  </a:ext>
                </a:extLst>
              </a:tr>
              <a:tr h="279889">
                <a:tc vMerge="1">
                  <a:txBody>
                    <a:bodyPr/>
                    <a:lstStyle/>
                    <a:p>
                      <a:endParaRPr lang="pt-BR"/>
                    </a:p>
                  </a:txBody>
                  <a:tcPr/>
                </a:tc>
                <a:tc>
                  <a:txBody>
                    <a:bodyPr/>
                    <a:lstStyle/>
                    <a:p>
                      <a:pPr algn="ctr" fontAlgn="ctr"/>
                      <a:r>
                        <a:rPr lang="pt-BR" sz="1600">
                          <a:effectLst/>
                        </a:rPr>
                        <a:t>711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Contribuinte individual - Transportador autônomo de passageiros</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876454944"/>
                  </a:ext>
                </a:extLst>
              </a:tr>
              <a:tr h="279889">
                <a:tc vMerge="1">
                  <a:txBody>
                    <a:bodyPr/>
                    <a:lstStyle/>
                    <a:p>
                      <a:endParaRPr lang="pt-BR"/>
                    </a:p>
                  </a:txBody>
                  <a:tcPr/>
                </a:tc>
                <a:tc>
                  <a:txBody>
                    <a:bodyPr/>
                    <a:lstStyle/>
                    <a:p>
                      <a:pPr algn="ctr" fontAlgn="ctr"/>
                      <a:r>
                        <a:rPr lang="pt-BR" sz="1600">
                          <a:effectLst/>
                        </a:rPr>
                        <a:t>712</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Transportador autônomo de carga</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362410628"/>
                  </a:ext>
                </a:extLst>
              </a:tr>
              <a:tr h="279889">
                <a:tc vMerge="1">
                  <a:txBody>
                    <a:bodyPr/>
                    <a:lstStyle/>
                    <a:p>
                      <a:endParaRPr lang="pt-BR"/>
                    </a:p>
                  </a:txBody>
                  <a:tcPr/>
                </a:tc>
                <a:tc>
                  <a:txBody>
                    <a:bodyPr/>
                    <a:lstStyle/>
                    <a:p>
                      <a:pPr algn="ctr" fontAlgn="ctr"/>
                      <a:r>
                        <a:rPr lang="pt-BR" sz="1600" dirty="0">
                          <a:effectLst/>
                        </a:rPr>
                        <a:t>721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Diretor não empregado, com FGTS</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511681908"/>
                  </a:ext>
                </a:extLst>
              </a:tr>
              <a:tr h="279889">
                <a:tc vMerge="1">
                  <a:txBody>
                    <a:bodyPr/>
                    <a:lstStyle/>
                    <a:p>
                      <a:endParaRPr lang="pt-BR"/>
                    </a:p>
                  </a:txBody>
                  <a:tcPr/>
                </a:tc>
                <a:tc>
                  <a:txBody>
                    <a:bodyPr/>
                    <a:lstStyle/>
                    <a:p>
                      <a:pPr algn="ctr" fontAlgn="ctr"/>
                      <a:r>
                        <a:rPr lang="pt-BR" sz="1600">
                          <a:effectLst/>
                        </a:rPr>
                        <a:t>722</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Diretor não empregado, sem FGTS</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22596015"/>
                  </a:ext>
                </a:extLst>
              </a:tr>
              <a:tr h="339700">
                <a:tc vMerge="1">
                  <a:txBody>
                    <a:bodyPr/>
                    <a:lstStyle/>
                    <a:p>
                      <a:endParaRPr lang="pt-BR"/>
                    </a:p>
                  </a:txBody>
                  <a:tcPr/>
                </a:tc>
                <a:tc>
                  <a:txBody>
                    <a:bodyPr/>
                    <a:lstStyle/>
                    <a:p>
                      <a:pPr algn="ctr" fontAlgn="ctr"/>
                      <a:r>
                        <a:rPr lang="pt-BR" sz="1600">
                          <a:effectLst/>
                        </a:rPr>
                        <a:t>723</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Empresário, sócio e membro de conselho de administração ou fiscal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55611152"/>
                  </a:ext>
                </a:extLst>
              </a:tr>
              <a:tr h="339700">
                <a:tc vMerge="1">
                  <a:txBody>
                    <a:bodyPr/>
                    <a:lstStyle/>
                    <a:p>
                      <a:endParaRPr lang="pt-BR"/>
                    </a:p>
                  </a:txBody>
                  <a:tcPr/>
                </a:tc>
                <a:tc>
                  <a:txBody>
                    <a:bodyPr/>
                    <a:lstStyle/>
                    <a:p>
                      <a:pPr algn="ctr" fontAlgn="ctr"/>
                      <a:r>
                        <a:rPr lang="pt-BR" sz="1600">
                          <a:effectLst/>
                        </a:rPr>
                        <a:t>731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Cooperado que presta serviços por intermédio de cooperativa de trabalho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40714302"/>
                  </a:ext>
                </a:extLst>
              </a:tr>
              <a:tr h="403395">
                <a:tc vMerge="1">
                  <a:txBody>
                    <a:bodyPr/>
                    <a:lstStyle/>
                    <a:p>
                      <a:endParaRPr lang="pt-BR"/>
                    </a:p>
                  </a:txBody>
                  <a:tcPr/>
                </a:tc>
                <a:tc>
                  <a:txBody>
                    <a:bodyPr/>
                    <a:lstStyle/>
                    <a:p>
                      <a:pPr algn="ctr" fontAlgn="ctr"/>
                      <a:r>
                        <a:rPr lang="pt-BR" sz="1600">
                          <a:effectLst/>
                        </a:rPr>
                        <a:t>734</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Transportador cooperado que presta serviços por intermédio de cooperativa de trabalho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67465238"/>
                  </a:ext>
                </a:extLst>
              </a:tr>
              <a:tr h="279889">
                <a:tc vMerge="1">
                  <a:txBody>
                    <a:bodyPr/>
                    <a:lstStyle/>
                    <a:p>
                      <a:endParaRPr lang="pt-BR"/>
                    </a:p>
                  </a:txBody>
                  <a:tcPr/>
                </a:tc>
                <a:tc>
                  <a:txBody>
                    <a:bodyPr/>
                    <a:lstStyle/>
                    <a:p>
                      <a:pPr algn="ctr" fontAlgn="ctr"/>
                      <a:r>
                        <a:rPr lang="pt-BR" sz="1600">
                          <a:effectLst/>
                        </a:rPr>
                        <a:t>738</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Cooperado filiado a cooperativa de produção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853296169"/>
                  </a:ext>
                </a:extLst>
              </a:tr>
              <a:tr h="279889">
                <a:tc vMerge="1">
                  <a:txBody>
                    <a:bodyPr/>
                    <a:lstStyle/>
                    <a:p>
                      <a:endParaRPr lang="pt-BR"/>
                    </a:p>
                  </a:txBody>
                  <a:tcPr/>
                </a:tc>
                <a:tc>
                  <a:txBody>
                    <a:bodyPr/>
                    <a:lstStyle/>
                    <a:p>
                      <a:pPr algn="ctr" fontAlgn="ctr"/>
                      <a:r>
                        <a:rPr lang="pt-BR" sz="1600">
                          <a:effectLst/>
                        </a:rPr>
                        <a:t>741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Microempreendedor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857418572"/>
                  </a:ext>
                </a:extLst>
              </a:tr>
              <a:tr h="543394">
                <a:tc vMerge="1">
                  <a:txBody>
                    <a:bodyPr/>
                    <a:lstStyle/>
                    <a:p>
                      <a:endParaRPr lang="pt-BR"/>
                    </a:p>
                  </a:txBody>
                  <a:tcPr/>
                </a:tc>
                <a:tc>
                  <a:txBody>
                    <a:bodyPr/>
                    <a:lstStyle/>
                    <a:p>
                      <a:pPr algn="ctr" fontAlgn="ctr"/>
                      <a:r>
                        <a:rPr lang="pt-BR" sz="1600">
                          <a:effectLst/>
                        </a:rPr>
                        <a:t>751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Magistrado classista temporário da Justiça do Trabalho ou da Justiça Eleitoral que seja aposentado de qualquer regime previdenciário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129417949"/>
                  </a:ext>
                </a:extLst>
              </a:tr>
              <a:tr h="806899">
                <a:tc vMerge="1">
                  <a:txBody>
                    <a:bodyPr/>
                    <a:lstStyle/>
                    <a:p>
                      <a:endParaRPr lang="pt-BR"/>
                    </a:p>
                  </a:txBody>
                  <a:tcPr/>
                </a:tc>
                <a:tc>
                  <a:txBody>
                    <a:bodyPr/>
                    <a:lstStyle/>
                    <a:p>
                      <a:pPr algn="ctr" fontAlgn="ctr"/>
                      <a:r>
                        <a:rPr lang="pt-BR" sz="1600">
                          <a:effectLst/>
                        </a:rPr>
                        <a:t>761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Contribuinte individual - Associado eleito para direção de cooperativa, associação ou entidade de classe de qualquer natureza ou finalidade, bem como o síndico ou administrador eleito para exercer atividade de direção condominial, desde que recebam remuneração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442893743"/>
                  </a:ext>
                </a:extLst>
              </a:tr>
              <a:tr h="279889">
                <a:tc vMerge="1">
                  <a:txBody>
                    <a:bodyPr/>
                    <a:lstStyle/>
                    <a:p>
                      <a:endParaRPr lang="pt-BR"/>
                    </a:p>
                  </a:txBody>
                  <a:tcPr/>
                </a:tc>
                <a:tc>
                  <a:txBody>
                    <a:bodyPr/>
                    <a:lstStyle/>
                    <a:p>
                      <a:pPr algn="ctr" fontAlgn="ctr"/>
                      <a:r>
                        <a:rPr lang="pt-BR" sz="1600">
                          <a:effectLst/>
                        </a:rPr>
                        <a:t>771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Membro de conselho tutelar, nos termos da Lei 8.069/1990</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280326630"/>
                  </a:ext>
                </a:extLst>
              </a:tr>
              <a:tr h="339700">
                <a:tc vMerge="1">
                  <a:txBody>
                    <a:bodyPr/>
                    <a:lstStyle/>
                    <a:p>
                      <a:endParaRPr lang="pt-BR"/>
                    </a:p>
                  </a:txBody>
                  <a:tcPr/>
                </a:tc>
                <a:tc>
                  <a:txBody>
                    <a:bodyPr/>
                    <a:lstStyle/>
                    <a:p>
                      <a:pPr algn="ctr" fontAlgn="ctr"/>
                      <a:r>
                        <a:rPr lang="pt-BR" sz="1600">
                          <a:effectLst/>
                        </a:rPr>
                        <a:t>781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Ministro de confissão religiosa ou membro de vida consagrada, de congregação ou de ordem religiosa</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367427209"/>
                  </a:ext>
                </a:extLst>
              </a:tr>
              <a:tr h="279889">
                <a:tc rowSpan="4">
                  <a:txBody>
                    <a:bodyPr/>
                    <a:lstStyle/>
                    <a:p>
                      <a:pPr algn="ctr" fontAlgn="ctr"/>
                      <a:r>
                        <a:rPr lang="pt-BR" sz="1600" b="1" dirty="0">
                          <a:effectLst/>
                        </a:rPr>
                        <a:t>Bolsista</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1600">
                          <a:effectLst/>
                        </a:rPr>
                        <a:t>901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Estagiário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472721576"/>
                  </a:ext>
                </a:extLst>
              </a:tr>
              <a:tr h="279889">
                <a:tc vMerge="1">
                  <a:txBody>
                    <a:bodyPr/>
                    <a:lstStyle/>
                    <a:p>
                      <a:endParaRPr lang="pt-BR"/>
                    </a:p>
                  </a:txBody>
                  <a:tcPr/>
                </a:tc>
                <a:tc>
                  <a:txBody>
                    <a:bodyPr/>
                    <a:lstStyle/>
                    <a:p>
                      <a:pPr algn="ctr" fontAlgn="ctr"/>
                      <a:r>
                        <a:rPr lang="pt-BR" sz="1600">
                          <a:effectLst/>
                        </a:rPr>
                        <a:t>902</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Médico residente</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972209607"/>
                  </a:ext>
                </a:extLst>
              </a:tr>
              <a:tr h="279889">
                <a:tc vMerge="1">
                  <a:txBody>
                    <a:bodyPr/>
                    <a:lstStyle/>
                    <a:p>
                      <a:endParaRPr lang="pt-BR"/>
                    </a:p>
                  </a:txBody>
                  <a:tcPr/>
                </a:tc>
                <a:tc>
                  <a:txBody>
                    <a:bodyPr/>
                    <a:lstStyle/>
                    <a:p>
                      <a:pPr algn="ctr" fontAlgn="ctr"/>
                      <a:r>
                        <a:rPr lang="pt-BR" sz="1600">
                          <a:effectLst/>
                        </a:rPr>
                        <a:t>903</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Bolsista, nos termos da Lei 8.958/1994</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7780276"/>
                  </a:ext>
                </a:extLst>
              </a:tr>
              <a:tr h="339700">
                <a:tc vMerge="1">
                  <a:txBody>
                    <a:bodyPr/>
                    <a:lstStyle/>
                    <a:p>
                      <a:endParaRPr lang="pt-BR"/>
                    </a:p>
                  </a:txBody>
                  <a:tcPr/>
                </a:tc>
                <a:tc>
                  <a:txBody>
                    <a:bodyPr/>
                    <a:lstStyle/>
                    <a:p>
                      <a:pPr algn="ctr" fontAlgn="ctr"/>
                      <a:r>
                        <a:rPr lang="pt-BR" sz="1600">
                          <a:effectLst/>
                        </a:rPr>
                        <a:t>904</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Participante de curso de formação, como etapa de concurso público, sem vínculo de emprego/estatutário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555467428"/>
                  </a:ext>
                </a:extLst>
              </a:tr>
            </a:tbl>
          </a:graphicData>
        </a:graphic>
      </p:graphicFrame>
    </p:spTree>
    <p:extLst>
      <p:ext uri="{BB962C8B-B14F-4D97-AF65-F5344CB8AC3E}">
        <p14:creationId xmlns:p14="http://schemas.microsoft.com/office/powerpoint/2010/main" val="197039584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1981200" y="274638"/>
            <a:ext cx="8218488" cy="1143000"/>
          </a:xfrm>
        </p:spPr>
        <p:txBody>
          <a:bodyPr/>
          <a:lstStyle/>
          <a:p>
            <a:pPr algn="ctr"/>
            <a:r>
              <a:rPr lang="pt-BR" altLang="en-US" sz="2800" b="1">
                <a:latin typeface="Arial" panose="020B0604020202020204" pitchFamily="34" charset="0"/>
              </a:rPr>
              <a:t>ASSUNTO: </a:t>
            </a:r>
            <a:r>
              <a:rPr lang="pt-BR" altLang="en-US" sz="2800">
                <a:latin typeface="Arial" panose="020B0604020202020204" pitchFamily="34" charset="0"/>
              </a:rPr>
              <a:t>SOLUÇÃO DE CONSULTA Nº 38 de 02/04/2013</a:t>
            </a:r>
            <a:endParaRPr lang="en-US" altLang="en-US" sz="2800">
              <a:latin typeface="Arial" panose="020B0604020202020204" pitchFamily="34" charset="0"/>
            </a:endParaRPr>
          </a:p>
        </p:txBody>
      </p:sp>
      <p:sp>
        <p:nvSpPr>
          <p:cNvPr id="139267" name="Content Placeholder 2"/>
          <p:cNvSpPr>
            <a:spLocks noGrp="1"/>
          </p:cNvSpPr>
          <p:nvPr>
            <p:ph idx="1"/>
          </p:nvPr>
        </p:nvSpPr>
        <p:spPr>
          <a:xfrm>
            <a:off x="923925" y="1600201"/>
            <a:ext cx="10163175" cy="4525963"/>
          </a:xfrm>
        </p:spPr>
        <p:txBody>
          <a:bodyPr/>
          <a:lstStyle/>
          <a:p>
            <a:r>
              <a:rPr lang="pt-BR" altLang="en-US" sz="2400" b="1" dirty="0">
                <a:latin typeface="Arial" panose="020B0604020202020204" pitchFamily="34" charset="0"/>
              </a:rPr>
              <a:t>EMENTA: </a:t>
            </a:r>
            <a:r>
              <a:rPr lang="pt-BR" altLang="en-US" sz="2400" dirty="0">
                <a:latin typeface="Arial" panose="020B0604020202020204" pitchFamily="34" charset="0"/>
              </a:rPr>
              <a:t>RETENÇÃO. VALOR INFERIOR AO LIMITE PARA RECOLHIMENTO EM GPS. A dispensa da retenção de 11%, prevista no inciso I do art. 120 da IN RFB Nº 971, de 2009, ocorre quando o respectivo valor, em cada nota fiscal, for inferior ao valor mínimo fixado para recolhimento em GPS. Uma vez dispensada a retenção em razão do não atingimento do limite mínimo estabelecido, </a:t>
            </a:r>
            <a:r>
              <a:rPr lang="pt-BR" altLang="en-US" sz="2400" b="1" i="1" dirty="0">
                <a:solidFill>
                  <a:srgbClr val="FF0000"/>
                </a:solidFill>
                <a:latin typeface="Arial" panose="020B0604020202020204" pitchFamily="34" charset="0"/>
              </a:rPr>
              <a:t>não cabe a acumulação desse valor (não retido) para um futuro recolhimento </a:t>
            </a:r>
            <a:r>
              <a:rPr lang="pt-BR" altLang="en-US" sz="2400" dirty="0">
                <a:latin typeface="Arial" panose="020B0604020202020204" pitchFamily="34" charset="0"/>
              </a:rPr>
              <a:t>na forma prevista no §1º do art. 398 da IN RFB nº 971, de 2009.</a:t>
            </a:r>
            <a:endParaRPr lang="en-US" altLang="en-US" sz="2400" dirty="0">
              <a:latin typeface="Arial" panose="020B0604020202020204" pitchFamily="34" charset="0"/>
            </a:endParaRPr>
          </a:p>
          <a:p>
            <a:endParaRPr lang="en-US" altLang="en-US" dirty="0">
              <a:latin typeface="Arial" panose="020B0604020202020204" pitchFamily="34" charset="0"/>
            </a:endParaRPr>
          </a:p>
        </p:txBody>
      </p:sp>
      <p:sp>
        <p:nvSpPr>
          <p:cNvPr id="139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5E49BE8-8FA1-43A4-96BA-204FC842471A}" type="slidenum">
              <a:rPr lang="pt-BR" altLang="pt-BR">
                <a:solidFill>
                  <a:srgbClr val="9B9A98"/>
                </a:solidFill>
              </a:rPr>
              <a:pPr eaLnBrk="1" hangingPunct="1"/>
              <a:t>190</a:t>
            </a:fld>
            <a:endParaRPr lang="pt-BR" altLang="pt-BR">
              <a:solidFill>
                <a:srgbClr val="9B9A98"/>
              </a:solidFill>
            </a:endParaRPr>
          </a:p>
        </p:txBody>
      </p:sp>
    </p:spTree>
    <p:extLst>
      <p:ext uri="{BB962C8B-B14F-4D97-AF65-F5344CB8AC3E}">
        <p14:creationId xmlns:p14="http://schemas.microsoft.com/office/powerpoint/2010/main" val="189202483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2"/>
          <p:cNvSpPr>
            <a:spLocks noGrp="1" noChangeArrowheads="1"/>
          </p:cNvSpPr>
          <p:nvPr>
            <p:ph type="title"/>
          </p:nvPr>
        </p:nvSpPr>
        <p:spPr>
          <a:xfrm>
            <a:off x="2209800" y="333375"/>
            <a:ext cx="7772400" cy="503238"/>
          </a:xfrm>
          <a:ln>
            <a:solidFill>
              <a:srgbClr val="CC0000"/>
            </a:solidFill>
            <a:miter lim="800000"/>
            <a:headEnd/>
            <a:tailEnd/>
          </a:ln>
        </p:spPr>
        <p:txBody>
          <a:bodyPr vert="horz" lIns="91440" tIns="45720" rIns="91440" bIns="45720" rtlCol="0" anchor="ctr">
            <a:normAutofit fontScale="90000"/>
          </a:bodyPr>
          <a:lstStyle/>
          <a:p>
            <a:pPr algn="ctr" eaLnBrk="1" hangingPunct="1"/>
            <a:r>
              <a:rPr lang="pt-BR" altLang="en-US" sz="3800" dirty="0">
                <a:latin typeface="Franklin Gothic Book" panose="020B0503020102020204" pitchFamily="34" charset="0"/>
              </a:rPr>
              <a:t>Demais Situações isentas de retenção</a:t>
            </a:r>
            <a:r>
              <a:rPr lang="pt-BR" altLang="en-US" sz="4200" dirty="0">
                <a:latin typeface="Franklin Gothic Book" panose="020B0503020102020204" pitchFamily="34" charset="0"/>
              </a:rPr>
              <a:t> </a:t>
            </a:r>
          </a:p>
        </p:txBody>
      </p:sp>
      <p:sp>
        <p:nvSpPr>
          <p:cNvPr id="144389" name="Rectangle 3"/>
          <p:cNvSpPr>
            <a:spLocks noGrp="1" noChangeArrowheads="1"/>
          </p:cNvSpPr>
          <p:nvPr>
            <p:ph type="body" idx="1"/>
          </p:nvPr>
        </p:nvSpPr>
        <p:spPr>
          <a:xfrm>
            <a:off x="803565" y="1052515"/>
            <a:ext cx="10654144" cy="5303836"/>
          </a:xfrm>
        </p:spPr>
        <p:txBody>
          <a:bodyPr>
            <a:normAutofit/>
          </a:bodyPr>
          <a:lstStyle/>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 - à contratação de serviços prestados por trabalhadores avulsos por intermédio de sindicato da categoria ou de órgão gestor de mão-de-obra (OGMO);</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II - à empreitada total, quando a empresa construtora assume a responsabilidade direta e total por obra de construção civil ou repasse o contrato integralmente a outra construtora, aplicando-se, neste caso, o instituto da solidariedade, conforme disposições previstas da Na IN n.º 03/05</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III - à contratação de entidade beneficente de assistência social isenta de contribuições sociais;</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IV - ao contribuinte individual equiparado à empresa, à pessoa física, à missão diplomática e à repartição consular de carreira estrangeira;</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V - à contratação de serviços de transporte de cargas, a partir de 10 de junho de 2003, data da publicação no Diário Oficial da União do Decreto nº 4.729, de 9 de junho de 2003.</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VI - à empreitada realizada nas dependências da contratada.</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VII - Empresas Simples </a:t>
            </a:r>
          </a:p>
          <a:p>
            <a:pPr algn="just" eaLnBrk="1" hangingPunct="1">
              <a:lnSpc>
                <a:spcPct val="80000"/>
              </a:lnSpc>
            </a:pPr>
            <a:endParaRPr lang="pt-BR" altLang="en-US" sz="2200" b="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80000"/>
              </a:lnSpc>
            </a:pPr>
            <a:endParaRPr lang="pt-BR" altLang="en-US" sz="2200" b="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80000"/>
              </a:lnSpc>
            </a:pPr>
            <a:endParaRPr lang="pt-BR" altLang="en-US" sz="2200" b="1" dirty="0">
              <a:solidFill>
                <a:schemeClr val="accent2"/>
              </a:solidFill>
              <a:latin typeface="Times New Roman" panose="02020603050405020304" pitchFamily="18" charset="0"/>
              <a:cs typeface="Times New Roman" panose="02020603050405020304" pitchFamily="18" charset="0"/>
            </a:endParaRPr>
          </a:p>
        </p:txBody>
      </p:sp>
      <p:sp>
        <p:nvSpPr>
          <p:cNvPr id="14439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C2A5E06-50DA-4F44-8AEF-6DAFFAD046F4}" type="slidenum">
              <a:rPr lang="pt-BR" altLang="pt-BR">
                <a:solidFill>
                  <a:srgbClr val="9B9A98"/>
                </a:solidFill>
              </a:rPr>
              <a:pPr eaLnBrk="1" hangingPunct="1"/>
              <a:t>191</a:t>
            </a:fld>
            <a:endParaRPr lang="pt-BR" altLang="pt-BR">
              <a:solidFill>
                <a:srgbClr val="9B9A98"/>
              </a:solidFill>
            </a:endParaRPr>
          </a:p>
        </p:txBody>
      </p:sp>
      <p:sp>
        <p:nvSpPr>
          <p:cNvPr id="14438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843C2E1-A55D-49C8-A8A7-DB6CDB926728}" type="slidenum">
              <a:rPr lang="pt-BR" altLang="en-US" sz="1400">
                <a:latin typeface="Times New Roman" panose="02020603050405020304" pitchFamily="18" charset="0"/>
              </a:rPr>
              <a:pPr algn="r" eaLnBrk="1" hangingPunct="1">
                <a:spcBef>
                  <a:spcPct val="0"/>
                </a:spcBef>
                <a:buClrTx/>
                <a:buSzTx/>
                <a:buFontTx/>
                <a:buNone/>
              </a:pPr>
              <a:t>191</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60055192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2"/>
          <p:cNvSpPr>
            <a:spLocks noGrp="1" noChangeArrowheads="1"/>
          </p:cNvSpPr>
          <p:nvPr>
            <p:ph type="title"/>
          </p:nvPr>
        </p:nvSpPr>
        <p:spPr>
          <a:xfrm>
            <a:off x="1981200" y="274638"/>
            <a:ext cx="7467600" cy="658812"/>
          </a:xfrm>
          <a:ln>
            <a:solidFill>
              <a:schemeClr val="accent1"/>
            </a:solidFill>
            <a:miter lim="800000"/>
            <a:headEnd/>
            <a:tailEnd/>
          </a:ln>
        </p:spPr>
        <p:txBody>
          <a:bodyPr vert="horz" lIns="91440" tIns="45720" rIns="91440" bIns="45720" rtlCol="0" anchor="ctr">
            <a:normAutofit fontScale="90000"/>
          </a:bodyPr>
          <a:lstStyle/>
          <a:p>
            <a:pPr algn="ctr" eaLnBrk="1" hangingPunct="1"/>
            <a:br>
              <a:rPr lang="pt-BR" altLang="en-US" sz="4200">
                <a:latin typeface="Franklin Gothic Book" panose="020B0503020102020204" pitchFamily="34" charset="0"/>
              </a:rPr>
            </a:br>
            <a:r>
              <a:rPr lang="pt-BR" altLang="en-US" sz="4200">
                <a:latin typeface="Franklin Gothic Book" panose="020B0503020102020204" pitchFamily="34" charset="0"/>
              </a:rPr>
              <a:t>Considerações Gerais  </a:t>
            </a:r>
            <a:br>
              <a:rPr lang="pt-BR" altLang="en-US" sz="4200">
                <a:latin typeface="Franklin Gothic Book" panose="020B0503020102020204" pitchFamily="34" charset="0"/>
              </a:rPr>
            </a:br>
            <a:endParaRPr lang="pt-BR" altLang="en-US" sz="4200">
              <a:latin typeface="Franklin Gothic Book" panose="020B0503020102020204" pitchFamily="34" charset="0"/>
            </a:endParaRPr>
          </a:p>
        </p:txBody>
      </p:sp>
      <p:sp>
        <p:nvSpPr>
          <p:cNvPr id="145413" name="Rectangle 3"/>
          <p:cNvSpPr>
            <a:spLocks noGrp="1" noChangeArrowheads="1"/>
          </p:cNvSpPr>
          <p:nvPr>
            <p:ph type="body" idx="1"/>
          </p:nvPr>
        </p:nvSpPr>
        <p:spPr>
          <a:xfrm>
            <a:off x="789709" y="1768474"/>
            <a:ext cx="10349346" cy="4464051"/>
          </a:xfrm>
        </p:spPr>
        <p:txBody>
          <a:bodyPr>
            <a:normAutofit lnSpcReduction="10000"/>
          </a:bodyPr>
          <a:lstStyle/>
          <a:p>
            <a:pPr marL="457200" indent="-457200" eaLnBrk="1" hangingPunct="1">
              <a:buFont typeface="Arial" panose="020B0604020202020204" pitchFamily="34" charset="0"/>
              <a:buChar char="•"/>
            </a:pPr>
            <a:r>
              <a:rPr lang="pt-BR" altLang="en-US" sz="2800" dirty="0">
                <a:solidFill>
                  <a:srgbClr val="002060"/>
                </a:solidFill>
                <a:latin typeface="Cambria" panose="02040503050406030204" pitchFamily="18" charset="0"/>
              </a:rPr>
              <a:t>Empresas do Simples – </a:t>
            </a:r>
            <a:r>
              <a:rPr lang="pt-BR" altLang="en-US" sz="2800" b="1" u="sng" dirty="0">
                <a:solidFill>
                  <a:srgbClr val="002060"/>
                </a:solidFill>
                <a:latin typeface="Cambria" panose="02040503050406030204" pitchFamily="18" charset="0"/>
              </a:rPr>
              <a:t>( IN 938 - MPS/SRP  18/05/09  DOU)</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construção de imóveis;  </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obras de engenharia em geral;</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serviço de vigilância;</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limpeza ou ;</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conservação</a:t>
            </a:r>
            <a:endParaRPr lang="pt-BR" altLang="en-US" sz="2800" b="1" u="sng" dirty="0">
              <a:solidFill>
                <a:srgbClr val="002060"/>
              </a:solidFill>
              <a:latin typeface="Cambria" panose="02040503050406030204" pitchFamily="18" charset="0"/>
            </a:endParaRPr>
          </a:p>
          <a:p>
            <a:pPr eaLnBrk="1" hangingPunct="1"/>
            <a:endParaRPr lang="pt-BR" altLang="en-US" sz="2800" b="1" u="sng" dirty="0">
              <a:solidFill>
                <a:srgbClr val="002060"/>
              </a:solidFill>
              <a:latin typeface="Cambria" panose="02040503050406030204" pitchFamily="18" charset="0"/>
            </a:endParaRPr>
          </a:p>
          <a:p>
            <a:pPr marL="457200" indent="-457200" eaLnBrk="1" hangingPunct="1">
              <a:buFont typeface="Arial" panose="020B0604020202020204" pitchFamily="34" charset="0"/>
              <a:buChar char="•"/>
            </a:pPr>
            <a:r>
              <a:rPr lang="pt-BR" altLang="en-US" sz="2800" dirty="0">
                <a:solidFill>
                  <a:srgbClr val="002060"/>
                </a:solidFill>
                <a:latin typeface="Cambria" panose="02040503050406030204" pitchFamily="18" charset="0"/>
              </a:rPr>
              <a:t>Liminares - Decisão Judicial </a:t>
            </a:r>
          </a:p>
          <a:p>
            <a:pPr eaLnBrk="1" hangingPunct="1"/>
            <a:endParaRPr lang="pt-BR" altLang="en-US" sz="2800" dirty="0">
              <a:solidFill>
                <a:srgbClr val="002060"/>
              </a:solidFill>
              <a:latin typeface="Cambria" panose="02040503050406030204" pitchFamily="18" charset="0"/>
            </a:endParaRPr>
          </a:p>
          <a:p>
            <a:pPr marL="457200" indent="-457200" eaLnBrk="1" hangingPunct="1">
              <a:buFont typeface="Arial" panose="020B0604020202020204" pitchFamily="34" charset="0"/>
              <a:buChar char="•"/>
            </a:pPr>
            <a:r>
              <a:rPr lang="pt-BR" altLang="en-US" sz="2800" dirty="0">
                <a:solidFill>
                  <a:srgbClr val="002060"/>
                </a:solidFill>
                <a:latin typeface="Cambria" panose="02040503050406030204" pitchFamily="18" charset="0"/>
              </a:rPr>
              <a:t>Serviços Retenção x Serv. fora da Retenção</a:t>
            </a:r>
          </a:p>
          <a:p>
            <a:pPr eaLnBrk="1" hangingPunct="1"/>
            <a:endParaRPr lang="pt-BR" altLang="en-US" sz="2800" dirty="0">
              <a:latin typeface="Cambria" panose="02040503050406030204" pitchFamily="18" charset="0"/>
            </a:endParaRPr>
          </a:p>
        </p:txBody>
      </p:sp>
      <p:sp>
        <p:nvSpPr>
          <p:cNvPr id="14541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FEFFB4D-00B7-41B8-AAA4-462B4A6FB607}" type="slidenum">
              <a:rPr lang="pt-BR" altLang="pt-BR">
                <a:solidFill>
                  <a:srgbClr val="9B9A98"/>
                </a:solidFill>
              </a:rPr>
              <a:pPr eaLnBrk="1" hangingPunct="1"/>
              <a:t>192</a:t>
            </a:fld>
            <a:endParaRPr lang="pt-BR" altLang="pt-BR">
              <a:solidFill>
                <a:srgbClr val="9B9A98"/>
              </a:solidFill>
            </a:endParaRPr>
          </a:p>
        </p:txBody>
      </p:sp>
      <p:sp>
        <p:nvSpPr>
          <p:cNvPr id="14541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C145B76-E4DD-4174-8A54-CFFD34ECB0A1}" type="slidenum">
              <a:rPr lang="pt-BR" altLang="en-US" sz="1400">
                <a:latin typeface="Times New Roman" panose="02020603050405020304" pitchFamily="18" charset="0"/>
              </a:rPr>
              <a:pPr algn="r" eaLnBrk="1" hangingPunct="1">
                <a:spcBef>
                  <a:spcPct val="0"/>
                </a:spcBef>
                <a:buClrTx/>
                <a:buSzTx/>
                <a:buFontTx/>
                <a:buNone/>
              </a:pPr>
              <a:t>192</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821791943"/>
      </p:ext>
    </p:extLst>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ítulo 1"/>
          <p:cNvSpPr>
            <a:spLocks noGrp="1"/>
          </p:cNvSpPr>
          <p:nvPr>
            <p:ph type="ctrTitle"/>
          </p:nvPr>
        </p:nvSpPr>
        <p:spPr>
          <a:xfrm>
            <a:off x="1814945" y="1341438"/>
            <a:ext cx="8700655" cy="2011362"/>
          </a:xfrm>
          <a:solidFill>
            <a:schemeClr val="accent1">
              <a:lumMod val="75000"/>
            </a:schemeClr>
          </a:solidFill>
        </p:spPr>
        <p:txBody>
          <a:bodyPr>
            <a:normAutofit fontScale="90000"/>
          </a:bodyPr>
          <a:lstStyle/>
          <a:p>
            <a:pPr algn="ctr"/>
            <a:r>
              <a:rPr lang="pt-BR" altLang="en-US" sz="3500" b="1" dirty="0">
                <a:solidFill>
                  <a:schemeClr val="bg1"/>
                </a:solidFill>
                <a:latin typeface="Cambria" panose="02040503050406030204" pitchFamily="18" charset="0"/>
                <a:cs typeface="Times New Roman" panose="02020603050405020304" pitchFamily="18" charset="0"/>
              </a:rPr>
              <a:t>INSTRUÇÃO NORMATIVA RFB Nº 971, DE 13 DE NOVEMBRO </a:t>
            </a:r>
            <a:br>
              <a:rPr lang="pt-BR" altLang="en-US" sz="3500" b="1" dirty="0">
                <a:solidFill>
                  <a:schemeClr val="bg1"/>
                </a:solidFill>
                <a:latin typeface="Cambria" panose="02040503050406030204" pitchFamily="18" charset="0"/>
                <a:cs typeface="Times New Roman" panose="02020603050405020304" pitchFamily="18" charset="0"/>
              </a:rPr>
            </a:br>
            <a:r>
              <a:rPr lang="pt-BR" altLang="en-US" sz="3500" b="1" dirty="0">
                <a:solidFill>
                  <a:schemeClr val="bg1"/>
                </a:solidFill>
                <a:latin typeface="Cambria" panose="02040503050406030204" pitchFamily="18" charset="0"/>
                <a:cs typeface="Times New Roman" panose="02020603050405020304" pitchFamily="18" charset="0"/>
              </a:rPr>
              <a:t>2009 - DOU DE 17/11/2009</a:t>
            </a:r>
            <a:br>
              <a:rPr lang="pt-BR" altLang="en-US" sz="3500" b="1" dirty="0">
                <a:solidFill>
                  <a:schemeClr val="bg1"/>
                </a:solidFill>
                <a:latin typeface="Cambria" panose="02040503050406030204" pitchFamily="18" charset="0"/>
                <a:cs typeface="Times New Roman" panose="02020603050405020304" pitchFamily="18" charset="0"/>
              </a:rPr>
            </a:br>
            <a:endParaRPr lang="pt-BR" altLang="en-US" sz="3500" b="1" dirty="0">
              <a:solidFill>
                <a:schemeClr val="bg1"/>
              </a:solidFill>
              <a:latin typeface="Cambria" panose="02040503050406030204" pitchFamily="18" charset="0"/>
              <a:cs typeface="Times New Roman" panose="02020603050405020304" pitchFamily="18" charset="0"/>
            </a:endParaRPr>
          </a:p>
        </p:txBody>
      </p:sp>
      <p:sp>
        <p:nvSpPr>
          <p:cNvPr id="3" name="Subtítulo 2"/>
          <p:cNvSpPr>
            <a:spLocks noGrp="1"/>
          </p:cNvSpPr>
          <p:nvPr>
            <p:ph type="subTitle" idx="1"/>
          </p:nvPr>
        </p:nvSpPr>
        <p:spPr/>
        <p:txBody>
          <a:bodyPr/>
          <a:lstStyle/>
          <a:p>
            <a:pPr>
              <a:defRPr/>
            </a:pPr>
            <a:endParaRPr lang="pt-BR" dirty="0"/>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4" name="Slide Number Placeholder 3"/>
          <p:cNvSpPr>
            <a:spLocks noGrp="1"/>
          </p:cNvSpPr>
          <p:nvPr>
            <p:ph type="sldNum" sz="quarter" idx="12"/>
          </p:nvPr>
        </p:nvSpPr>
        <p:spPr/>
        <p:txBody>
          <a:bodyPr/>
          <a:lstStyle/>
          <a:p>
            <a:fld id="{DE437116-A72E-4F2D-824D-FBA4F2A63741}" type="slidenum">
              <a:rPr lang="pt-BR" smtClean="0"/>
              <a:t>193</a:t>
            </a:fld>
            <a:endParaRPr lang="pt-BR"/>
          </a:p>
        </p:txBody>
      </p:sp>
    </p:spTree>
    <p:extLst>
      <p:ext uri="{BB962C8B-B14F-4D97-AF65-F5344CB8AC3E}">
        <p14:creationId xmlns:p14="http://schemas.microsoft.com/office/powerpoint/2010/main" val="261038116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ítulo 1"/>
          <p:cNvSpPr>
            <a:spLocks noGrp="1"/>
          </p:cNvSpPr>
          <p:nvPr>
            <p:ph type="title"/>
          </p:nvPr>
        </p:nvSpPr>
        <p:spPr>
          <a:xfrm>
            <a:off x="1981201" y="274638"/>
            <a:ext cx="8075613" cy="1143000"/>
          </a:xfrm>
        </p:spPr>
        <p:txBody>
          <a:bodyPr>
            <a:normAutofit fontScale="90000"/>
          </a:bodyPr>
          <a:lstStyle/>
          <a:p>
            <a:pPr algn="ctr"/>
            <a:r>
              <a:rPr lang="pt-BR" altLang="en-US" sz="4000" dirty="0">
                <a:solidFill>
                  <a:srgbClr val="002060"/>
                </a:solidFill>
                <a:latin typeface="Arial" panose="020B0604020202020204" pitchFamily="34" charset="0"/>
              </a:rPr>
              <a:t>Art. 149. Não se aplica o instituto da retenção</a:t>
            </a:r>
            <a:r>
              <a:rPr lang="pt-BR" altLang="en-US" dirty="0">
                <a:solidFill>
                  <a:srgbClr val="002060"/>
                </a:solidFill>
                <a:latin typeface="Arial" panose="020B0604020202020204" pitchFamily="34" charset="0"/>
              </a:rPr>
              <a:t>:</a:t>
            </a:r>
          </a:p>
        </p:txBody>
      </p:sp>
      <p:sp>
        <p:nvSpPr>
          <p:cNvPr id="147459" name="Espaço Reservado para Conteúdo 2"/>
          <p:cNvSpPr>
            <a:spLocks noGrp="1"/>
          </p:cNvSpPr>
          <p:nvPr>
            <p:ph idx="1"/>
          </p:nvPr>
        </p:nvSpPr>
        <p:spPr>
          <a:xfrm>
            <a:off x="1260764" y="1614057"/>
            <a:ext cx="9574067" cy="3719944"/>
          </a:xfrm>
        </p:spPr>
        <p:txBody>
          <a:bodyPr/>
          <a:lstStyle/>
          <a:p>
            <a:pPr algn="just"/>
            <a:r>
              <a:rPr lang="pt-BR" altLang="en-US" b="1" dirty="0">
                <a:latin typeface="Times New Roman" panose="02020603050405020304" pitchFamily="18" charset="0"/>
                <a:cs typeface="Times New Roman" panose="02020603050405020304" pitchFamily="18" charset="0"/>
              </a:rPr>
              <a:t>VII - aos órgãos públicos da administração direta, autarquias e fundações de direito público</a:t>
            </a:r>
            <a:r>
              <a:rPr lang="pt-BR" altLang="en-US" dirty="0">
                <a:latin typeface="Times New Roman" panose="02020603050405020304" pitchFamily="18" charset="0"/>
                <a:cs typeface="Times New Roman" panose="02020603050405020304" pitchFamily="18" charset="0"/>
              </a:rPr>
              <a:t> quando contratantes de obra de construção civil, reforma ou acréscimo, </a:t>
            </a:r>
            <a:r>
              <a:rPr lang="pt-BR" altLang="en-US" b="1" dirty="0">
                <a:latin typeface="Times New Roman" panose="02020603050405020304" pitchFamily="18" charset="0"/>
                <a:cs typeface="Times New Roman" panose="02020603050405020304" pitchFamily="18" charset="0"/>
              </a:rPr>
              <a:t>por meio de empreitada total ou parcial</a:t>
            </a:r>
            <a:r>
              <a:rPr lang="pt-BR" altLang="en-US" dirty="0">
                <a:latin typeface="Times New Roman" panose="02020603050405020304" pitchFamily="18" charset="0"/>
                <a:cs typeface="Times New Roman" panose="02020603050405020304" pitchFamily="18" charset="0"/>
              </a:rPr>
              <a:t>, observado o disposto no inciso IV do § 2º do art. 151, ressalvado o caso de contratarem serviços de construção civil mediante cessão de mão-de-obra ou empreitada, em que se obrigam a efetuar a retenção prevista no art. 112.</a:t>
            </a:r>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194</a:t>
            </a:fld>
            <a:endParaRPr lang="pt-BR"/>
          </a:p>
        </p:txBody>
      </p:sp>
    </p:spTree>
    <p:extLst>
      <p:ext uri="{BB962C8B-B14F-4D97-AF65-F5344CB8AC3E}">
        <p14:creationId xmlns:p14="http://schemas.microsoft.com/office/powerpoint/2010/main" val="243613949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1981201" y="274638"/>
            <a:ext cx="8291513" cy="850900"/>
          </a:xfrm>
          <a:ln>
            <a:solidFill>
              <a:schemeClr val="tx1"/>
            </a:solidFill>
            <a:miter lim="800000"/>
            <a:headEnd/>
            <a:tailEnd/>
          </a:ln>
        </p:spPr>
        <p:txBody>
          <a:bodyPr/>
          <a:lstStyle/>
          <a:p>
            <a:pPr algn="ctr"/>
            <a:r>
              <a:rPr lang="pt-BR" altLang="en-US" sz="2400">
                <a:latin typeface="Arial" panose="020B0604020202020204" pitchFamily="34" charset="0"/>
              </a:rPr>
              <a:t>SOLUÇÃO DE CONSULTA Nº 62 de 28 de Junho de 2013 </a:t>
            </a:r>
            <a:endParaRPr lang="en-US" altLang="en-US">
              <a:latin typeface="Arial" panose="020B0604020202020204" pitchFamily="34" charset="0"/>
            </a:endParaRPr>
          </a:p>
        </p:txBody>
      </p:sp>
      <p:sp>
        <p:nvSpPr>
          <p:cNvPr id="148483" name="Content Placeholder 2"/>
          <p:cNvSpPr>
            <a:spLocks noGrp="1"/>
          </p:cNvSpPr>
          <p:nvPr>
            <p:ph idx="1"/>
          </p:nvPr>
        </p:nvSpPr>
        <p:spPr>
          <a:xfrm>
            <a:off x="942109" y="1399308"/>
            <a:ext cx="10411691" cy="4837979"/>
          </a:xfrm>
        </p:spPr>
        <p:txBody>
          <a:bodyPr/>
          <a:lstStyle/>
          <a:p>
            <a:pPr algn="just"/>
            <a:br>
              <a:rPr lang="pt-BR" altLang="en-US" sz="2000" dirty="0">
                <a:solidFill>
                  <a:srgbClr val="002060"/>
                </a:solidFill>
                <a:latin typeface="Arial" panose="020B0604020202020204" pitchFamily="34" charset="0"/>
              </a:rPr>
            </a:br>
            <a:r>
              <a:rPr lang="pt-BR" altLang="en-US" sz="2400" b="1" dirty="0">
                <a:solidFill>
                  <a:srgbClr val="002060"/>
                </a:solidFill>
                <a:latin typeface="Arial" panose="020B0604020202020204" pitchFamily="34" charset="0"/>
              </a:rPr>
              <a:t>EMENTA: </a:t>
            </a:r>
            <a:r>
              <a:rPr lang="pt-BR" altLang="en-US" sz="2400" dirty="0">
                <a:solidFill>
                  <a:srgbClr val="002060"/>
                </a:solidFill>
                <a:latin typeface="Arial" panose="020B0604020202020204" pitchFamily="34" charset="0"/>
              </a:rPr>
              <a:t>CONSTRUÇÃO CIVIL. EMPREITADA TOTAL. ÓRGÃO PÚBLICO. RETENÇÃO. NÃO CABIMENTO. RESPONSABILIDADE SOLIDÁRIA. INEXISTÊNCIA. 1. Os órgãos da Administração Pública direta sujeitam-se à retenção prevista no art. 31 da lei nº 8.212, de 1991, nos casos de contratação de serviços mediante cessão de mão de obra ou empreitada. 2. O instituto da retenção </a:t>
            </a:r>
            <a:r>
              <a:rPr lang="pt-BR" altLang="en-US" sz="2400" b="1" dirty="0">
                <a:solidFill>
                  <a:srgbClr val="002060"/>
                </a:solidFill>
                <a:latin typeface="Arial" panose="020B0604020202020204" pitchFamily="34" charset="0"/>
              </a:rPr>
              <a:t>não se aplica </a:t>
            </a:r>
            <a:r>
              <a:rPr lang="pt-BR" altLang="en-US" sz="2400" dirty="0">
                <a:solidFill>
                  <a:srgbClr val="002060"/>
                </a:solidFill>
                <a:latin typeface="Arial" panose="020B0604020202020204" pitchFamily="34" charset="0"/>
              </a:rPr>
              <a:t>às obras de construção civil executadas mediante </a:t>
            </a:r>
            <a:r>
              <a:rPr lang="pt-BR" altLang="en-US" sz="2400" b="1" dirty="0">
                <a:solidFill>
                  <a:srgbClr val="002060"/>
                </a:solidFill>
                <a:latin typeface="Arial" panose="020B0604020202020204" pitchFamily="34" charset="0"/>
              </a:rPr>
              <a:t>empreitada total</a:t>
            </a:r>
            <a:r>
              <a:rPr lang="pt-BR" altLang="en-US" sz="2400" dirty="0">
                <a:solidFill>
                  <a:srgbClr val="002060"/>
                </a:solidFill>
                <a:latin typeface="Arial" panose="020B0604020202020204" pitchFamily="34" charset="0"/>
              </a:rPr>
              <a:t>. 3. Os órgãos da Administração Pública direta </a:t>
            </a:r>
            <a:r>
              <a:rPr lang="pt-BR" altLang="en-US" sz="2400" b="1" i="1" dirty="0">
                <a:solidFill>
                  <a:srgbClr val="002060"/>
                </a:solidFill>
                <a:latin typeface="Arial" panose="020B0604020202020204" pitchFamily="34" charset="0"/>
              </a:rPr>
              <a:t>não respondem solidariamente</a:t>
            </a:r>
            <a:r>
              <a:rPr lang="pt-BR" altLang="en-US" sz="2400" dirty="0">
                <a:solidFill>
                  <a:srgbClr val="002060"/>
                </a:solidFill>
                <a:latin typeface="Arial" panose="020B0604020202020204" pitchFamily="34" charset="0"/>
              </a:rPr>
              <a:t> pelas obrigações previdenciárias decorrentes da contratação de obra de construção civil mediante </a:t>
            </a:r>
            <a:r>
              <a:rPr lang="pt-BR" altLang="en-US" sz="2400" b="1" dirty="0">
                <a:solidFill>
                  <a:srgbClr val="002060"/>
                </a:solidFill>
                <a:latin typeface="Arial" panose="020B0604020202020204" pitchFamily="34" charset="0"/>
              </a:rPr>
              <a:t>empreitada total</a:t>
            </a:r>
            <a:r>
              <a:rPr lang="pt-BR" altLang="en-US" sz="2400" dirty="0">
                <a:solidFill>
                  <a:srgbClr val="002060"/>
                </a:solidFill>
                <a:latin typeface="Arial" panose="020B0604020202020204" pitchFamily="34" charset="0"/>
              </a:rPr>
              <a:t>.</a:t>
            </a:r>
            <a:endParaRPr lang="en-US" altLang="en-US" sz="2400" dirty="0">
              <a:solidFill>
                <a:srgbClr val="002060"/>
              </a:solidFill>
              <a:latin typeface="Arial" panose="020B0604020202020204" pitchFamily="34" charset="0"/>
            </a:endParaRPr>
          </a:p>
          <a:p>
            <a:endParaRPr lang="en-US" altLang="en-US" dirty="0">
              <a:solidFill>
                <a:srgbClr val="002060"/>
              </a:solidFill>
              <a:latin typeface="Arial" panose="020B0604020202020204" pitchFamily="34" charset="0"/>
            </a:endParaRPr>
          </a:p>
        </p:txBody>
      </p:sp>
      <p:sp>
        <p:nvSpPr>
          <p:cNvPr id="1484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4EBB0AA-B3A6-4700-90C4-D39FC1B0971F}" type="slidenum">
              <a:rPr lang="pt-BR" altLang="pt-BR">
                <a:solidFill>
                  <a:srgbClr val="9B9A98"/>
                </a:solidFill>
              </a:rPr>
              <a:pPr eaLnBrk="1" hangingPunct="1"/>
              <a:t>195</a:t>
            </a:fld>
            <a:endParaRPr lang="pt-BR" altLang="pt-BR">
              <a:solidFill>
                <a:srgbClr val="9B9A98"/>
              </a:solidFill>
            </a:endParaRPr>
          </a:p>
        </p:txBody>
      </p:sp>
    </p:spTree>
    <p:extLst>
      <p:ext uri="{BB962C8B-B14F-4D97-AF65-F5344CB8AC3E}">
        <p14:creationId xmlns:p14="http://schemas.microsoft.com/office/powerpoint/2010/main" val="264868402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ítulo 1"/>
          <p:cNvSpPr>
            <a:spLocks noGrp="1"/>
          </p:cNvSpPr>
          <p:nvPr>
            <p:ph type="title"/>
          </p:nvPr>
        </p:nvSpPr>
        <p:spPr>
          <a:xfrm>
            <a:off x="1052945" y="274639"/>
            <a:ext cx="10141528" cy="993775"/>
          </a:xfrm>
        </p:spPr>
        <p:txBody>
          <a:bodyPr>
            <a:noAutofit/>
          </a:bodyPr>
          <a:lstStyle/>
          <a:p>
            <a:pPr algn="ctr"/>
            <a:r>
              <a:rPr lang="pt-BR" altLang="en-US" sz="2800" dirty="0">
                <a:solidFill>
                  <a:srgbClr val="002060"/>
                </a:solidFill>
                <a:latin typeface="Cambria" panose="02040503050406030204" pitchFamily="18" charset="0"/>
              </a:rPr>
              <a:t>Art. 152. São responsáveis solidários pelo cumprimento da obrigação previdenciária principal:</a:t>
            </a:r>
          </a:p>
        </p:txBody>
      </p:sp>
      <p:sp>
        <p:nvSpPr>
          <p:cNvPr id="149507" name="Espaço Reservado para Conteúdo 2"/>
          <p:cNvSpPr>
            <a:spLocks noGrp="1"/>
          </p:cNvSpPr>
          <p:nvPr>
            <p:ph idx="1"/>
          </p:nvPr>
        </p:nvSpPr>
        <p:spPr>
          <a:xfrm>
            <a:off x="1246909" y="1412875"/>
            <a:ext cx="9836727" cy="4713288"/>
          </a:xfrm>
        </p:spPr>
        <p:txBody>
          <a:bodyPr/>
          <a:lstStyle/>
          <a:p>
            <a:r>
              <a:rPr lang="pt-BR" altLang="en-US" sz="2500" dirty="0">
                <a:latin typeface="Arial" panose="020B0604020202020204" pitchFamily="34" charset="0"/>
              </a:rPr>
              <a:t>VIII -  o órgão público da administração direta, a autarquia e a fundação de direito público:</a:t>
            </a:r>
          </a:p>
          <a:p>
            <a:pPr algn="just"/>
            <a:r>
              <a:rPr lang="pt-BR" altLang="en-US" sz="2500" dirty="0">
                <a:latin typeface="Arial" panose="020B0604020202020204" pitchFamily="34" charset="0"/>
              </a:rPr>
              <a:t>a) no período anterior ao </a:t>
            </a:r>
            <a:r>
              <a:rPr lang="pt-BR" altLang="en-US" sz="2500" u="sng" dirty="0">
                <a:latin typeface="Arial" panose="020B0604020202020204" pitchFamily="34" charset="0"/>
                <a:hlinkClick r:id="rId2" action="ppaction://hlinkfile"/>
              </a:rPr>
              <a:t>Decreto-Lei nº 2.300, de 21 de novembro de 1986</a:t>
            </a:r>
            <a:r>
              <a:rPr lang="pt-BR" altLang="en-US" sz="2500" dirty="0">
                <a:latin typeface="Arial" panose="020B0604020202020204" pitchFamily="34" charset="0"/>
              </a:rPr>
              <a:t>, quando contratar obra de construção civil, reforma ou acréscimo, bem como quando contratar serviços mediante cessão de mão-de-obra, inclusive em regime de trabalho temporário; e</a:t>
            </a:r>
          </a:p>
          <a:p>
            <a:pPr algn="just"/>
            <a:r>
              <a:rPr lang="pt-BR" altLang="en-US" sz="2500" dirty="0">
                <a:latin typeface="Arial" panose="020B0604020202020204" pitchFamily="34" charset="0"/>
              </a:rPr>
              <a:t>b) no período de 29 de abril de 1995 a 31 de janeiro de 1999, quando contratar serviços mediante cessão de mão-de-obra, inclusive em regime de trabalho temporário;</a:t>
            </a:r>
          </a:p>
          <a:p>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196</a:t>
            </a:fld>
            <a:endParaRPr lang="pt-BR"/>
          </a:p>
        </p:txBody>
      </p:sp>
    </p:spTree>
    <p:extLst>
      <p:ext uri="{BB962C8B-B14F-4D97-AF65-F5344CB8AC3E}">
        <p14:creationId xmlns:p14="http://schemas.microsoft.com/office/powerpoint/2010/main" val="32201501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ítulo 1"/>
          <p:cNvSpPr>
            <a:spLocks noGrp="1"/>
          </p:cNvSpPr>
          <p:nvPr>
            <p:ph type="title"/>
          </p:nvPr>
        </p:nvSpPr>
        <p:spPr/>
        <p:txBody>
          <a:bodyPr/>
          <a:lstStyle/>
          <a:p>
            <a:pPr algn="ctr"/>
            <a:r>
              <a:rPr lang="pt-BR" altLang="en-US" sz="4000" dirty="0">
                <a:solidFill>
                  <a:srgbClr val="002060"/>
                </a:solidFill>
                <a:latin typeface="Arial" panose="020B0604020202020204" pitchFamily="34" charset="0"/>
              </a:rPr>
              <a:t>Construção civil - solidário</a:t>
            </a:r>
          </a:p>
        </p:txBody>
      </p:sp>
      <p:sp>
        <p:nvSpPr>
          <p:cNvPr id="150531" name="Espaço Reservado para Conteúdo 2"/>
          <p:cNvSpPr>
            <a:spLocks noGrp="1"/>
          </p:cNvSpPr>
          <p:nvPr>
            <p:ph idx="1"/>
          </p:nvPr>
        </p:nvSpPr>
        <p:spPr>
          <a:xfrm>
            <a:off x="1191491" y="1600201"/>
            <a:ext cx="9919853" cy="4525963"/>
          </a:xfrm>
        </p:spPr>
        <p:txBody>
          <a:bodyPr/>
          <a:lstStyle/>
          <a:p>
            <a:r>
              <a:rPr lang="pt-BR" altLang="en-US" dirty="0">
                <a:latin typeface="Times New Roman" panose="02020603050405020304" pitchFamily="18" charset="0"/>
                <a:cs typeface="Times New Roman" panose="02020603050405020304" pitchFamily="18" charset="0"/>
              </a:rPr>
              <a:t>Art. 157. O órgão público da administração direta, a autarquia e a fundação de direito público, na contratação de obra de construção civil por </a:t>
            </a:r>
            <a:r>
              <a:rPr lang="pt-BR" altLang="en-US" b="1" i="1" dirty="0">
                <a:latin typeface="Times New Roman" panose="02020603050405020304" pitchFamily="18" charset="0"/>
                <a:cs typeface="Times New Roman" panose="02020603050405020304" pitchFamily="18" charset="0"/>
              </a:rPr>
              <a:t>empreitada total</a:t>
            </a:r>
            <a:r>
              <a:rPr lang="pt-BR" altLang="en-US" i="1" dirty="0">
                <a:latin typeface="Times New Roman" panose="02020603050405020304" pitchFamily="18" charset="0"/>
                <a:cs typeface="Times New Roman" panose="02020603050405020304" pitchFamily="18" charset="0"/>
              </a:rPr>
              <a:t>, </a:t>
            </a:r>
            <a:r>
              <a:rPr lang="pt-BR" altLang="en-US" b="1" i="1" dirty="0">
                <a:latin typeface="Times New Roman" panose="02020603050405020304" pitchFamily="18" charset="0"/>
                <a:cs typeface="Times New Roman" panose="02020603050405020304" pitchFamily="18" charset="0"/>
              </a:rPr>
              <a:t>não respondem solidariamente pelas contribuições sociais previdenciárias decorrentes da execução do contrato</a:t>
            </a:r>
            <a:r>
              <a:rPr lang="pt-BR" altLang="en-US" dirty="0">
                <a:latin typeface="Times New Roman" panose="02020603050405020304" pitchFamily="18" charset="0"/>
                <a:cs typeface="Times New Roman" panose="02020603050405020304" pitchFamily="18" charset="0"/>
              </a:rPr>
              <a:t>, ressalvado o disposto no inciso VIII do art. 152.</a:t>
            </a:r>
          </a:p>
          <a:p>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197</a:t>
            </a:fld>
            <a:endParaRPr lang="pt-BR"/>
          </a:p>
        </p:txBody>
      </p:sp>
    </p:spTree>
    <p:extLst>
      <p:ext uri="{BB962C8B-B14F-4D97-AF65-F5344CB8AC3E}">
        <p14:creationId xmlns:p14="http://schemas.microsoft.com/office/powerpoint/2010/main" val="13144627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ítulo 1"/>
          <p:cNvSpPr>
            <a:spLocks noGrp="1"/>
          </p:cNvSpPr>
          <p:nvPr>
            <p:ph type="title"/>
          </p:nvPr>
        </p:nvSpPr>
        <p:spPr>
          <a:xfrm>
            <a:off x="1981200" y="274639"/>
            <a:ext cx="8229600" cy="58737"/>
          </a:xfrm>
        </p:spPr>
        <p:txBody>
          <a:bodyPr>
            <a:normAutofit fontScale="90000"/>
          </a:bodyPr>
          <a:lstStyle/>
          <a:p>
            <a:endParaRPr lang="en-US" altLang="en-US">
              <a:latin typeface="Arial" panose="020B0604020202020204" pitchFamily="34" charset="0"/>
            </a:endParaRPr>
          </a:p>
        </p:txBody>
      </p:sp>
      <p:sp>
        <p:nvSpPr>
          <p:cNvPr id="151555" name="Espaço Reservado para Conteúdo 2"/>
          <p:cNvSpPr>
            <a:spLocks noGrp="1"/>
          </p:cNvSpPr>
          <p:nvPr>
            <p:ph idx="1"/>
          </p:nvPr>
        </p:nvSpPr>
        <p:spPr>
          <a:xfrm>
            <a:off x="942109" y="333375"/>
            <a:ext cx="10418618" cy="6191250"/>
          </a:xfrm>
        </p:spPr>
        <p:txBody>
          <a:bodyPr>
            <a:normAutofit/>
          </a:bodyPr>
          <a:lstStyle/>
          <a:p>
            <a:pPr algn="just"/>
            <a:r>
              <a:rPr lang="pt-BR" altLang="en-US" sz="2400" dirty="0">
                <a:latin typeface="Cambria" panose="02040503050406030204" pitchFamily="18" charset="0"/>
                <a:cs typeface="Times New Roman" panose="02020603050405020304" pitchFamily="18" charset="0"/>
              </a:rPr>
              <a:t>Art. 158. Nas licitações, o contrato com a Administração Pública efetuado pelo regime de </a:t>
            </a:r>
            <a:r>
              <a:rPr lang="pt-BR" altLang="en-US" sz="2400" b="1" dirty="0">
                <a:latin typeface="Cambria" panose="02040503050406030204" pitchFamily="18" charset="0"/>
                <a:cs typeface="Times New Roman" panose="02020603050405020304" pitchFamily="18" charset="0"/>
              </a:rPr>
              <a:t>empreitada por preço unitário ou por tarefa</a:t>
            </a:r>
            <a:r>
              <a:rPr lang="pt-BR" altLang="en-US" sz="2400" dirty="0">
                <a:latin typeface="Cambria" panose="02040503050406030204" pitchFamily="18" charset="0"/>
                <a:cs typeface="Times New Roman" panose="02020603050405020304" pitchFamily="18" charset="0"/>
              </a:rPr>
              <a:t>, conforme disposto nas alíneas "b" e "d" do inciso VIII do art. 6º da </a:t>
            </a:r>
            <a:r>
              <a:rPr lang="pt-BR" altLang="en-US" sz="2400" u="sng" dirty="0">
                <a:latin typeface="Cambria" panose="02040503050406030204" pitchFamily="18" charset="0"/>
                <a:cs typeface="Times New Roman" panose="02020603050405020304" pitchFamily="18" charset="0"/>
                <a:hlinkClick r:id="rId2" action="ppaction://hlinkfile"/>
              </a:rPr>
              <a:t>Lei nº 8.666, de 1993</a:t>
            </a:r>
            <a:r>
              <a:rPr lang="pt-BR" altLang="en-US" sz="2400" dirty="0">
                <a:latin typeface="Cambria" panose="02040503050406030204" pitchFamily="18" charset="0"/>
                <a:cs typeface="Times New Roman" panose="02020603050405020304" pitchFamily="18" charset="0"/>
              </a:rPr>
              <a:t>, </a:t>
            </a:r>
            <a:r>
              <a:rPr lang="pt-BR" altLang="en-US" sz="2400" b="1" dirty="0">
                <a:latin typeface="Cambria" panose="02040503050406030204" pitchFamily="18" charset="0"/>
                <a:cs typeface="Times New Roman" panose="02020603050405020304" pitchFamily="18" charset="0"/>
              </a:rPr>
              <a:t>será considerado de empreitada total</a:t>
            </a:r>
            <a:r>
              <a:rPr lang="pt-BR" altLang="en-US" sz="2400" dirty="0">
                <a:latin typeface="Cambria" panose="02040503050406030204" pitchFamily="18" charset="0"/>
                <a:cs typeface="Times New Roman" panose="02020603050405020304" pitchFamily="18" charset="0"/>
              </a:rPr>
              <a:t>, quando se tratar de contratada empresa construtora definida no inciso XIX do art. 322, admitindo-se o fracionamento de que trata o § 1º do art. 24 e observado, quanto à solidariedade, o disposto no inciso IV do § 2º do art. 151, entendendo-se por:</a:t>
            </a:r>
          </a:p>
          <a:p>
            <a:pPr algn="just"/>
            <a:r>
              <a:rPr lang="pt-BR" altLang="en-US" sz="2400" dirty="0">
                <a:latin typeface="Cambria" panose="02040503050406030204" pitchFamily="18" charset="0"/>
                <a:cs typeface="Times New Roman" panose="02020603050405020304" pitchFamily="18" charset="0"/>
              </a:rPr>
              <a:t>I - empreitada por preço unitário, aquela em que o preço é ajustado por unidade, seja de parte distinta da obra ou por medida (metro, quilômetro, dentre outros);</a:t>
            </a:r>
          </a:p>
          <a:p>
            <a:pPr algn="just"/>
            <a:r>
              <a:rPr lang="pt-BR" altLang="en-US" sz="2400" dirty="0">
                <a:latin typeface="Cambria" panose="02040503050406030204" pitchFamily="18" charset="0"/>
                <a:cs typeface="Times New Roman" panose="02020603050405020304" pitchFamily="18" charset="0"/>
              </a:rPr>
              <a:t>II - tarefa, a contratação para a execução de pequenas obras ou de parte de uma obra maior, com ou sem fornecimento de material ou locação de equipamento, podendo o preço ser ajustado de forma global ou unitária.</a:t>
            </a:r>
          </a:p>
          <a:p>
            <a:pPr algn="just"/>
            <a:r>
              <a:rPr lang="pt-BR" altLang="en-US" sz="2400" b="1" dirty="0">
                <a:latin typeface="Cambria" panose="02040503050406030204" pitchFamily="18" charset="0"/>
                <a:cs typeface="Times New Roman" panose="02020603050405020304" pitchFamily="18" charset="0"/>
              </a:rPr>
              <a:t>Parágrafo único. As contratações da Administração Pública que não se enquadrarem nas situações previstas neste artigo, ficam sujeitas às normas de retenção previstas nesta Instrução Normativa.</a:t>
            </a:r>
          </a:p>
          <a:p>
            <a:endParaRPr lang="pt-BR" altLang="en-US" sz="2400" dirty="0">
              <a:latin typeface="Cambria" panose="02040503050406030204" pitchFamily="18"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198</a:t>
            </a:fld>
            <a:endParaRPr lang="pt-BR"/>
          </a:p>
        </p:txBody>
      </p:sp>
    </p:spTree>
    <p:extLst>
      <p:ext uri="{BB962C8B-B14F-4D97-AF65-F5344CB8AC3E}">
        <p14:creationId xmlns:p14="http://schemas.microsoft.com/office/powerpoint/2010/main" val="9476475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ítulo 1"/>
          <p:cNvSpPr>
            <a:spLocks noGrp="1"/>
          </p:cNvSpPr>
          <p:nvPr>
            <p:ph type="title"/>
          </p:nvPr>
        </p:nvSpPr>
        <p:spPr>
          <a:xfrm>
            <a:off x="1981200" y="274638"/>
            <a:ext cx="8229600" cy="201612"/>
          </a:xfrm>
        </p:spPr>
        <p:txBody>
          <a:bodyPr>
            <a:normAutofit fontScale="90000"/>
          </a:bodyPr>
          <a:lstStyle/>
          <a:p>
            <a:endParaRPr lang="en-US" altLang="en-US">
              <a:latin typeface="Arial" panose="020B0604020202020204" pitchFamily="34" charset="0"/>
            </a:endParaRPr>
          </a:p>
        </p:txBody>
      </p:sp>
      <p:sp>
        <p:nvSpPr>
          <p:cNvPr id="152579" name="Espaço Reservado para Conteúdo 2"/>
          <p:cNvSpPr>
            <a:spLocks noGrp="1"/>
          </p:cNvSpPr>
          <p:nvPr>
            <p:ph idx="1"/>
          </p:nvPr>
        </p:nvSpPr>
        <p:spPr>
          <a:xfrm>
            <a:off x="831273" y="549276"/>
            <a:ext cx="10668000" cy="6119813"/>
          </a:xfrm>
        </p:spPr>
        <p:txBody>
          <a:bodyPr/>
          <a:lstStyle/>
          <a:p>
            <a:r>
              <a:rPr lang="pt-BR" altLang="en-US" sz="2400" dirty="0">
                <a:solidFill>
                  <a:srgbClr val="002060"/>
                </a:solidFill>
                <a:latin typeface="Cambria" panose="02040503050406030204" pitchFamily="18" charset="0"/>
              </a:rPr>
              <a:t>Art. 260. Ao órgão público da administração direta, à autarquia, à fundação de direito público, aplica-se a responsabilidade solidária, nas seguintes hipóteses:</a:t>
            </a:r>
          </a:p>
          <a:p>
            <a:r>
              <a:rPr lang="pt-BR" altLang="en-US" sz="2400" dirty="0">
                <a:solidFill>
                  <a:srgbClr val="002060"/>
                </a:solidFill>
                <a:latin typeface="Cambria" panose="02040503050406030204" pitchFamily="18" charset="0"/>
              </a:rPr>
              <a:t>I - contratação de serviços mediante cessão ou empreitada de mão-de-obra, inclusive em regime de trabalho temporário, no período anterior a 21 de novembro de 1986 e entre 29 de abril de 1995 e 31 de janeiro de 1999; e</a:t>
            </a:r>
          </a:p>
          <a:p>
            <a:r>
              <a:rPr lang="pt-BR" altLang="en-US" sz="2400" dirty="0">
                <a:solidFill>
                  <a:srgbClr val="002060"/>
                </a:solidFill>
                <a:latin typeface="Cambria" panose="02040503050406030204" pitchFamily="18" charset="0"/>
              </a:rPr>
              <a:t>II - contratação para execução de obra de construção civil, no período anterior a 21 de novembro de 1986.</a:t>
            </a:r>
          </a:p>
          <a:p>
            <a:r>
              <a:rPr lang="pt-BR" altLang="en-US" sz="2400" dirty="0">
                <a:solidFill>
                  <a:srgbClr val="002060"/>
                </a:solidFill>
                <a:latin typeface="Cambria" panose="02040503050406030204" pitchFamily="18" charset="0"/>
              </a:rPr>
              <a:t>§ 1º Os órgãos e as entidades descritos no caput, na condição de contratantes de obra de construção civil e de serviços executados mediante cessão de mão-de-obra ou empreitada, não respondem pelas contribuições destinadas a outras entidades ou fundos e pela multa moratória devidas pelas empresas contratadas, sendo tais importâncias exigíveis diretamente das empresas prestadoras de serviços.</a:t>
            </a:r>
          </a:p>
          <a:p>
            <a:r>
              <a:rPr lang="pt-BR" altLang="en-US" sz="2400" dirty="0">
                <a:solidFill>
                  <a:srgbClr val="002060"/>
                </a:solidFill>
                <a:latin typeface="Cambria" panose="02040503050406030204" pitchFamily="18" charset="0"/>
              </a:rPr>
              <a:t>§ 2º A partir de 1º de fevereiro de 1999, as contratações dos serviços a que se refere o inciso I ficam sujeitas às normas de retenção previstas no Capítulo VIII do Título II desta Instrução Normativa.</a:t>
            </a:r>
          </a:p>
          <a:p>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199</a:t>
            </a:fld>
            <a:endParaRPr lang="pt-BR"/>
          </a:p>
        </p:txBody>
      </p:sp>
    </p:spTree>
    <p:extLst>
      <p:ext uri="{BB962C8B-B14F-4D97-AF65-F5344CB8AC3E}">
        <p14:creationId xmlns:p14="http://schemas.microsoft.com/office/powerpoint/2010/main" val="71148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567710B-8903-47D9-97E8-A9F0FACFAB69}"/>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pic>
        <p:nvPicPr>
          <p:cNvPr id="2050" name="Picture 2">
            <a:extLst>
              <a:ext uri="{FF2B5EF4-FFF2-40B4-BE49-F238E27FC236}">
                <a16:creationId xmlns:a16="http://schemas.microsoft.com/office/drawing/2014/main" id="{7D3BE691-2D42-4ACE-8AD4-027BDE2811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39" b="8992"/>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A74AF3E-AC0F-45EB-B5F0-E67473465630}"/>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rgbClr val="FFFFFF"/>
                </a:solidFill>
              </a:rPr>
              <a:pPr>
                <a:spcAft>
                  <a:spcPts val="600"/>
                </a:spcAft>
              </a:pPr>
              <a:t>2</a:t>
            </a:fld>
            <a:endParaRPr lang="pt-BR" sz="1100">
              <a:solidFill>
                <a:srgbClr val="FFFFFF"/>
              </a:solidFill>
            </a:endParaRPr>
          </a:p>
        </p:txBody>
      </p:sp>
    </p:spTree>
    <p:extLst>
      <p:ext uri="{BB962C8B-B14F-4D97-AF65-F5344CB8AC3E}">
        <p14:creationId xmlns:p14="http://schemas.microsoft.com/office/powerpoint/2010/main" val="162833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20</a:t>
            </a:fld>
            <a:endParaRPr lang="pt-BR"/>
          </a:p>
        </p:txBody>
      </p:sp>
      <p:sp>
        <p:nvSpPr>
          <p:cNvPr id="7" name="Snip Single Corner Rectangle 6"/>
          <p:cNvSpPr/>
          <p:nvPr/>
        </p:nvSpPr>
        <p:spPr>
          <a:xfrm>
            <a:off x="320038" y="2308969"/>
            <a:ext cx="3402876" cy="1779706"/>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GRUPO</a:t>
            </a:r>
          </a:p>
          <a:p>
            <a:pPr algn="ctr"/>
            <a:r>
              <a:rPr lang="pt-BR" sz="2400" b="1" dirty="0"/>
              <a:t>Cessão</a:t>
            </a:r>
          </a:p>
        </p:txBody>
      </p:sp>
      <p:sp>
        <p:nvSpPr>
          <p:cNvPr id="14" name="Rounded Rectangle 13"/>
          <p:cNvSpPr/>
          <p:nvPr/>
        </p:nvSpPr>
        <p:spPr>
          <a:xfrm>
            <a:off x="5865223" y="3618412"/>
            <a:ext cx="5878286" cy="470263"/>
          </a:xfrm>
          <a:prstGeom prst="round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Trabalhador Cedido – Informação prestada pelo Cessionário</a:t>
            </a:r>
          </a:p>
        </p:txBody>
      </p:sp>
      <p:sp>
        <p:nvSpPr>
          <p:cNvPr id="16" name="Rounded Rectangle 15"/>
          <p:cNvSpPr/>
          <p:nvPr/>
        </p:nvSpPr>
        <p:spPr>
          <a:xfrm>
            <a:off x="5865223" y="2308969"/>
            <a:ext cx="5878286" cy="470263"/>
          </a:xfrm>
          <a:prstGeom prst="round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Dirigente Sindical – Informação prestada pelo Sindicato</a:t>
            </a:r>
          </a:p>
        </p:txBody>
      </p:sp>
      <p:sp>
        <p:nvSpPr>
          <p:cNvPr id="19" name="Rounded Rectangle 18"/>
          <p:cNvSpPr/>
          <p:nvPr/>
        </p:nvSpPr>
        <p:spPr>
          <a:xfrm>
            <a:off x="4207328" y="2308969"/>
            <a:ext cx="1173480" cy="4702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401</a:t>
            </a:r>
          </a:p>
        </p:txBody>
      </p:sp>
      <p:sp>
        <p:nvSpPr>
          <p:cNvPr id="20" name="Rounded Rectangle 19"/>
          <p:cNvSpPr/>
          <p:nvPr/>
        </p:nvSpPr>
        <p:spPr>
          <a:xfrm>
            <a:off x="4207328" y="3618411"/>
            <a:ext cx="1173480" cy="4702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410</a:t>
            </a:r>
          </a:p>
        </p:txBody>
      </p:sp>
    </p:spTree>
    <p:extLst>
      <p:ext uri="{BB962C8B-B14F-4D97-AF65-F5344CB8AC3E}">
        <p14:creationId xmlns:p14="http://schemas.microsoft.com/office/powerpoint/2010/main" val="206642965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4"/>
          <p:cNvSpPr txBox="1">
            <a:spLocks noChangeArrowheads="1"/>
          </p:cNvSpPr>
          <p:nvPr/>
        </p:nvSpPr>
        <p:spPr bwMode="auto">
          <a:xfrm>
            <a:off x="2286000" y="1357314"/>
            <a:ext cx="7704138" cy="2579687"/>
          </a:xfrm>
          <a:prstGeom prst="rect">
            <a:avLst/>
          </a:prstGeom>
          <a:solidFill>
            <a:schemeClr val="accent1">
              <a:lumMod val="75000"/>
            </a:schemeClr>
          </a:solidFill>
          <a:ln>
            <a:noFill/>
          </a:ln>
        </p:spPr>
        <p:txBody>
          <a:bodyPr>
            <a:spAutoFit/>
          </a:bodyPr>
          <a:lstStyle>
            <a:lvl1pPr marL="609600" indent="-609600"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Tx/>
              <a:buSzPct val="90000"/>
              <a:buFontTx/>
              <a:buNone/>
            </a:pPr>
            <a:endParaRPr lang="pt-BR" altLang="en-US" sz="4000" b="1" dirty="0">
              <a:solidFill>
                <a:schemeClr val="bg1"/>
              </a:solidFill>
              <a:latin typeface="Times New Roman" panose="02020603050405020304" pitchFamily="18" charset="0"/>
            </a:endParaRPr>
          </a:p>
          <a:p>
            <a:pPr algn="ctr" eaLnBrk="1" hangingPunct="1">
              <a:buClrTx/>
              <a:buSzPct val="90000"/>
              <a:buFontTx/>
              <a:buNone/>
            </a:pPr>
            <a:r>
              <a:rPr lang="pt-BR" altLang="en-US" sz="4000" b="1" dirty="0">
                <a:solidFill>
                  <a:schemeClr val="bg1"/>
                </a:solidFill>
                <a:latin typeface="Times New Roman" panose="02020603050405020304" pitchFamily="18" charset="0"/>
              </a:rPr>
              <a:t>EMPRESA OPTANTE PELO SIMPLES NACIONAL</a:t>
            </a:r>
            <a:endParaRPr lang="pt-BR" altLang="en-US" sz="2800" dirty="0">
              <a:solidFill>
                <a:schemeClr val="bg1"/>
              </a:solidFill>
              <a:latin typeface="Times New Roman" panose="02020603050405020304" pitchFamily="18" charset="0"/>
            </a:endParaRPr>
          </a:p>
          <a:p>
            <a:pPr eaLnBrk="1" hangingPunct="1">
              <a:buClrTx/>
              <a:buSzPct val="90000"/>
              <a:buFontTx/>
              <a:buNone/>
            </a:pPr>
            <a:endParaRPr lang="pt-BR" altLang="en-US" sz="2800" dirty="0">
              <a:solidFill>
                <a:schemeClr val="bg1"/>
              </a:solidFill>
              <a:latin typeface="Times New Roman" panose="02020603050405020304" pitchFamily="18" charset="0"/>
            </a:endParaRPr>
          </a:p>
        </p:txBody>
      </p:sp>
      <p:sp>
        <p:nvSpPr>
          <p:cNvPr id="153604"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C0D48C0-6A35-42CC-AD0E-111DFC15BFD7}" type="slidenum">
              <a:rPr lang="pt-BR" altLang="pt-BR">
                <a:solidFill>
                  <a:srgbClr val="9B9A98"/>
                </a:solidFill>
              </a:rPr>
              <a:pPr eaLnBrk="1" hangingPunct="1"/>
              <a:t>200</a:t>
            </a:fld>
            <a:endParaRPr lang="pt-BR" altLang="pt-BR">
              <a:solidFill>
                <a:srgbClr val="9B9A98"/>
              </a:solidFill>
            </a:endParaRPr>
          </a:p>
        </p:txBody>
      </p:sp>
    </p:spTree>
    <p:extLst>
      <p:ext uri="{BB962C8B-B14F-4D97-AF65-F5344CB8AC3E}">
        <p14:creationId xmlns:p14="http://schemas.microsoft.com/office/powerpoint/2010/main" val="285219112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4"/>
          <p:cNvSpPr txBox="1">
            <a:spLocks noChangeArrowheads="1"/>
          </p:cNvSpPr>
          <p:nvPr/>
        </p:nvSpPr>
        <p:spPr bwMode="auto">
          <a:xfrm>
            <a:off x="997527" y="285751"/>
            <a:ext cx="1019694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Tx/>
              <a:buSzPct val="90000"/>
              <a:buFontTx/>
              <a:buNone/>
            </a:pPr>
            <a:r>
              <a:rPr lang="pt-BR" altLang="en-US" sz="2100" b="1" dirty="0">
                <a:solidFill>
                  <a:srgbClr val="002060"/>
                </a:solidFill>
                <a:latin typeface="Times New Roman" panose="02020603050405020304" pitchFamily="18" charset="0"/>
              </a:rPr>
              <a:t>IN SRP nº 03/2005, art. 274-C alterado pela pela IN n. 938/2009:</a:t>
            </a:r>
          </a:p>
          <a:p>
            <a:pPr algn="just" eaLnBrk="1" hangingPunct="1">
              <a:spcBef>
                <a:spcPct val="0"/>
              </a:spcBef>
              <a:buClrTx/>
              <a:buSzTx/>
              <a:buFontTx/>
              <a:buNone/>
            </a:pPr>
            <a:r>
              <a:rPr lang="pt-BR" altLang="en-US" sz="2100" b="1" i="1" dirty="0">
                <a:latin typeface="Times New Roman" panose="02020603050405020304" pitchFamily="18" charset="0"/>
              </a:rPr>
              <a:t>       </a:t>
            </a:r>
            <a:r>
              <a:rPr lang="pt-BR" altLang="en-US" sz="2100" dirty="0">
                <a:latin typeface="Times New Roman" panose="02020603050405020304" pitchFamily="18" charset="0"/>
              </a:rPr>
              <a:t>Art. 274-C. As ME e EPP optantes pelo Simples Nacional que prestarem serviços mediante cessão de mão de obra ou empreitada NÃO estão sujeitas à retenção referida no art. 31 da Lei 8.212/91, sobre o valor bruto da nota fiscal, da fatura ou do recibo de prestação de serviços emitidos, excetuada:</a:t>
            </a:r>
          </a:p>
          <a:p>
            <a:pPr algn="just" eaLnBrk="1" hangingPunct="1">
              <a:spcBef>
                <a:spcPct val="0"/>
              </a:spcBef>
              <a:buClrTx/>
              <a:buSzTx/>
              <a:buFontTx/>
              <a:buNone/>
            </a:pPr>
            <a:endParaRPr lang="pt-BR" altLang="en-US" sz="2100" dirty="0">
              <a:latin typeface="Times New Roman" panose="02020603050405020304" pitchFamily="18" charset="0"/>
            </a:endParaRPr>
          </a:p>
          <a:p>
            <a:pPr algn="just" eaLnBrk="1" hangingPunct="1">
              <a:spcBef>
                <a:spcPct val="0"/>
              </a:spcBef>
              <a:buClrTx/>
              <a:buSzTx/>
              <a:buFontTx/>
              <a:buNone/>
            </a:pPr>
            <a:r>
              <a:rPr lang="pt-BR" altLang="en-US" sz="2100" dirty="0">
                <a:latin typeface="Times New Roman" panose="02020603050405020304" pitchFamily="18" charset="0"/>
              </a:rPr>
              <a:t>        I - a ME ou a EPP tributada na forma dos Anexos IV e V da LC 123/2006, para os fatos geradores ocorridos até 31 de dezembro de 2008; e </a:t>
            </a:r>
          </a:p>
          <a:p>
            <a:pPr algn="just" eaLnBrk="1" hangingPunct="1">
              <a:spcBef>
                <a:spcPct val="0"/>
              </a:spcBef>
              <a:buClrTx/>
              <a:buSzTx/>
              <a:buFontTx/>
              <a:buNone/>
            </a:pPr>
            <a:r>
              <a:rPr lang="pt-BR" altLang="en-US" sz="2100" dirty="0">
                <a:latin typeface="Times New Roman" panose="02020603050405020304" pitchFamily="18" charset="0"/>
              </a:rPr>
              <a:t>      II - a ME ou a EPP tributada na forma do Anexo IV da LC 123/2006, para os fatos geradores ocorridos a partir de 1º de janeiro de 2009.</a:t>
            </a:r>
          </a:p>
          <a:p>
            <a:pPr algn="just" eaLnBrk="1" hangingPunct="1">
              <a:spcBef>
                <a:spcPct val="0"/>
              </a:spcBef>
              <a:buClrTx/>
              <a:buSzTx/>
              <a:buFontTx/>
              <a:buNone/>
            </a:pPr>
            <a:r>
              <a:rPr lang="pt-BR" altLang="en-US" sz="2100" dirty="0">
                <a:latin typeface="Times New Roman" panose="02020603050405020304" pitchFamily="18" charset="0"/>
              </a:rPr>
              <a:t>       ...</a:t>
            </a:r>
          </a:p>
          <a:p>
            <a:pPr algn="just" eaLnBrk="1" hangingPunct="1">
              <a:spcBef>
                <a:spcPct val="0"/>
              </a:spcBef>
              <a:buClrTx/>
              <a:buSzTx/>
              <a:buFontTx/>
              <a:buNone/>
            </a:pPr>
            <a:r>
              <a:rPr lang="pt-BR" altLang="en-US" sz="2100" dirty="0">
                <a:latin typeface="Times New Roman" panose="02020603050405020304" pitchFamily="18" charset="0"/>
              </a:rPr>
              <a:t>       § 2º A ME ou a EPP que exerça atividades tributadas na forma do anexo III, até 31 de dezembro de 2008, e tributadas na forma dos anexos III e V, a partir de 1º de janeiro de 2009, todos da LC 123/2006, estará sujeita à exclusão do Simples Nacional na hipótese de prestação de serviços mediante cessão ou locação de mão-de-obra, em face do disposto no inciso XII do art. 17 e no § 5º-H do art. 18 da referida Lei Complementar." </a:t>
            </a:r>
          </a:p>
        </p:txBody>
      </p:sp>
      <p:sp>
        <p:nvSpPr>
          <p:cNvPr id="154628"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BBBEE6D-74BF-44DF-B69A-1F4471165C2C}" type="slidenum">
              <a:rPr lang="pt-BR" altLang="pt-BR">
                <a:solidFill>
                  <a:srgbClr val="9B9A98"/>
                </a:solidFill>
              </a:rPr>
              <a:pPr eaLnBrk="1" hangingPunct="1"/>
              <a:t>201</a:t>
            </a:fld>
            <a:endParaRPr lang="pt-BR" altLang="pt-BR">
              <a:solidFill>
                <a:srgbClr val="9B9A98"/>
              </a:solidFill>
            </a:endParaRPr>
          </a:p>
        </p:txBody>
      </p:sp>
    </p:spTree>
    <p:extLst>
      <p:ext uri="{BB962C8B-B14F-4D97-AF65-F5344CB8AC3E}">
        <p14:creationId xmlns:p14="http://schemas.microsoft.com/office/powerpoint/2010/main" val="83023423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4"/>
          <p:cNvSpPr txBox="1">
            <a:spLocks noChangeArrowheads="1"/>
          </p:cNvSpPr>
          <p:nvPr/>
        </p:nvSpPr>
        <p:spPr bwMode="auto">
          <a:xfrm>
            <a:off x="1191492" y="476250"/>
            <a:ext cx="915266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Tx/>
              <a:buSzPct val="90000"/>
              <a:buFontTx/>
              <a:buNone/>
            </a:pPr>
            <a:r>
              <a:rPr lang="pt-BR" altLang="en-US" sz="2000" b="1" dirty="0">
                <a:latin typeface="Times New Roman" panose="02020603050405020304" pitchFamily="18" charset="0"/>
              </a:rPr>
              <a:t>Histórico Administrativo (INSS)</a:t>
            </a:r>
            <a:endParaRPr lang="pt-BR" altLang="en-US" sz="2000" dirty="0">
              <a:latin typeface="Times New Roman" panose="02020603050405020304" pitchFamily="18" charset="0"/>
            </a:endParaRPr>
          </a:p>
          <a:p>
            <a:pPr algn="just" eaLnBrk="1" hangingPunct="1">
              <a:buClrTx/>
              <a:buSzPct val="90000"/>
              <a:buFontTx/>
              <a:buNone/>
            </a:pPr>
            <a:r>
              <a:rPr lang="pt-BR" altLang="en-US" sz="2000" dirty="0">
                <a:latin typeface="Times New Roman" panose="02020603050405020304" pitchFamily="18" charset="0"/>
              </a:rPr>
              <a:t> </a:t>
            </a:r>
          </a:p>
          <a:p>
            <a:pPr algn="just" eaLnBrk="1" hangingPunct="1">
              <a:buClrTx/>
              <a:buSzPct val="90000"/>
              <a:buFontTx/>
              <a:buNone/>
            </a:pPr>
            <a:r>
              <a:rPr lang="pt-BR" altLang="en-US" sz="2000" dirty="0">
                <a:latin typeface="Times New Roman" panose="02020603050405020304" pitchFamily="18" charset="0"/>
              </a:rPr>
              <a:t>- 21.01.1998 a 23.01.2000 - retenção de 11% das empresas prestadoras de serviço optantes pelo SIMPLES.</a:t>
            </a:r>
          </a:p>
          <a:p>
            <a:pPr algn="just" eaLnBrk="1" hangingPunct="1">
              <a:buClrTx/>
              <a:buSzPct val="90000"/>
              <a:buFontTx/>
              <a:buNone/>
            </a:pPr>
            <a:r>
              <a:rPr lang="pt-BR" altLang="en-US" sz="2000" dirty="0">
                <a:latin typeface="Times New Roman" panose="02020603050405020304" pitchFamily="18" charset="0"/>
              </a:rPr>
              <a:t> </a:t>
            </a:r>
          </a:p>
          <a:p>
            <a:pPr algn="just" eaLnBrk="1" hangingPunct="1">
              <a:buClrTx/>
              <a:buSzPct val="90000"/>
              <a:buFontTx/>
              <a:buNone/>
            </a:pPr>
            <a:r>
              <a:rPr lang="pt-BR" altLang="en-US" sz="2000" dirty="0">
                <a:latin typeface="Times New Roman" panose="02020603050405020304" pitchFamily="18" charset="0"/>
              </a:rPr>
              <a:t>- 24.01.2000 a 27.08.2002 - dispensa da retenção de 11% para optantes do SIMPLES.</a:t>
            </a:r>
          </a:p>
          <a:p>
            <a:pPr algn="just" eaLnBrk="1" hangingPunct="1">
              <a:buClrTx/>
              <a:buSzPct val="90000"/>
              <a:buFontTx/>
              <a:buNone/>
            </a:pPr>
            <a:r>
              <a:rPr lang="pt-BR" altLang="en-US" sz="2000" dirty="0">
                <a:latin typeface="Times New Roman" panose="02020603050405020304" pitchFamily="18" charset="0"/>
              </a:rPr>
              <a:t> </a:t>
            </a:r>
          </a:p>
          <a:p>
            <a:pPr algn="just" eaLnBrk="1" hangingPunct="1">
              <a:buClrTx/>
              <a:buSzPct val="90000"/>
              <a:buFontTx/>
              <a:buChar char="-"/>
            </a:pPr>
            <a:r>
              <a:rPr lang="pt-BR" altLang="en-US" sz="2000" dirty="0">
                <a:latin typeface="Times New Roman" panose="02020603050405020304" pitchFamily="18" charset="0"/>
              </a:rPr>
              <a:t>a contar de 28.08.2002 - retenção de 11% das empresas prestadoras de serviço optantes pelo SIMPLES.</a:t>
            </a:r>
          </a:p>
          <a:p>
            <a:pPr algn="just" eaLnBrk="1" hangingPunct="1">
              <a:buClrTx/>
              <a:buSzPct val="90000"/>
              <a:buFontTx/>
              <a:buChar char="-"/>
            </a:pPr>
            <a:endParaRPr lang="pt-BR" altLang="en-US" sz="2000" dirty="0">
              <a:latin typeface="Times New Roman" panose="02020603050405020304" pitchFamily="18" charset="0"/>
            </a:endParaRPr>
          </a:p>
          <a:p>
            <a:pPr algn="just" eaLnBrk="1" hangingPunct="1">
              <a:buClrTx/>
              <a:buSzPct val="90000"/>
              <a:buFontTx/>
              <a:buChar char="-"/>
            </a:pPr>
            <a:r>
              <a:rPr lang="pt-BR" altLang="en-US" sz="2000" dirty="0">
                <a:latin typeface="Times New Roman" panose="02020603050405020304" pitchFamily="18" charset="0"/>
              </a:rPr>
              <a:t> a contar de janeiro de 2009 – dispensa da retenção de 11% das empresas optantes pelo SIMPLES dos anexos I, II, III e V</a:t>
            </a:r>
          </a:p>
        </p:txBody>
      </p:sp>
      <p:sp>
        <p:nvSpPr>
          <p:cNvPr id="155652"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3E3A006-ECEB-45BB-A293-39ADF9F19B0D}" type="slidenum">
              <a:rPr lang="pt-BR" altLang="pt-BR">
                <a:solidFill>
                  <a:srgbClr val="9B9A98"/>
                </a:solidFill>
              </a:rPr>
              <a:pPr eaLnBrk="1" hangingPunct="1"/>
              <a:t>202</a:t>
            </a:fld>
            <a:endParaRPr lang="pt-BR" altLang="pt-BR">
              <a:solidFill>
                <a:srgbClr val="9B9A98"/>
              </a:solidFill>
            </a:endParaRPr>
          </a:p>
        </p:txBody>
      </p:sp>
    </p:spTree>
    <p:extLst>
      <p:ext uri="{BB962C8B-B14F-4D97-AF65-F5344CB8AC3E}">
        <p14:creationId xmlns:p14="http://schemas.microsoft.com/office/powerpoint/2010/main" val="395637486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2"/>
          <p:cNvSpPr>
            <a:spLocks noGrp="1" noChangeArrowheads="1"/>
          </p:cNvSpPr>
          <p:nvPr>
            <p:ph type="title"/>
          </p:nvPr>
        </p:nvSpPr>
        <p:spPr>
          <a:xfrm>
            <a:off x="1551709" y="2133601"/>
            <a:ext cx="9379527" cy="1470025"/>
          </a:xfrm>
          <a:solidFill>
            <a:schemeClr val="tx2">
              <a:lumMod val="50000"/>
            </a:schemeClr>
          </a:solidFill>
          <a:ln>
            <a:solidFill>
              <a:schemeClr val="tx1"/>
            </a:solidFill>
            <a:miter lim="800000"/>
            <a:headEnd/>
            <a:tailEnd/>
          </a:ln>
        </p:spPr>
        <p:txBody>
          <a:bodyPr vert="horz" lIns="91440" tIns="45720" rIns="91440" bIns="45720" rtlCol="0" anchor="ctr">
            <a:normAutofit/>
          </a:bodyPr>
          <a:lstStyle/>
          <a:p>
            <a:pPr algn="ctr" eaLnBrk="1" hangingPunct="1"/>
            <a:r>
              <a:rPr lang="pt-BR" altLang="en-US" sz="4400" b="1">
                <a:solidFill>
                  <a:schemeClr val="bg1"/>
                </a:solidFill>
                <a:latin typeface="Cambria" panose="02040503050406030204" pitchFamily="18" charset="0"/>
              </a:rPr>
              <a:t>03 - DA BASE DE CÁLCULO</a:t>
            </a:r>
            <a:r>
              <a:rPr lang="pt-BR" altLang="en-US" sz="4400">
                <a:solidFill>
                  <a:schemeClr val="bg1"/>
                </a:solidFill>
                <a:latin typeface="Cambria" panose="02040503050406030204" pitchFamily="18" charset="0"/>
              </a:rPr>
              <a:t> </a:t>
            </a:r>
          </a:p>
        </p:txBody>
      </p:sp>
      <p:sp>
        <p:nvSpPr>
          <p:cNvPr id="156677" name="Rectangle 3"/>
          <p:cNvSpPr>
            <a:spLocks noGrp="1" noChangeArrowheads="1"/>
          </p:cNvSpPr>
          <p:nvPr>
            <p:ph type="body" idx="1"/>
          </p:nvPr>
        </p:nvSpPr>
        <p:spPr>
          <a:xfrm>
            <a:off x="2626160" y="4016376"/>
            <a:ext cx="6149975" cy="832716"/>
          </a:xfrm>
          <a:solidFill>
            <a:schemeClr val="tx2">
              <a:lumMod val="50000"/>
            </a:schemeClr>
          </a:solidFill>
        </p:spPr>
        <p:txBody>
          <a:bodyPr>
            <a:normAutofit/>
          </a:bodyPr>
          <a:lstStyle/>
          <a:p>
            <a:pPr marL="0" indent="0">
              <a:buFontTx/>
              <a:buChar char="-"/>
            </a:pPr>
            <a:r>
              <a:rPr lang="pt-BR" altLang="en-US" sz="3600" dirty="0">
                <a:solidFill>
                  <a:schemeClr val="bg1"/>
                </a:solidFill>
                <a:latin typeface="Cambria" panose="02040503050406030204" pitchFamily="18" charset="0"/>
              </a:rPr>
              <a:t>Pessoa Jurídica </a:t>
            </a:r>
          </a:p>
        </p:txBody>
      </p:sp>
      <p:sp>
        <p:nvSpPr>
          <p:cNvPr id="15667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5C454FB-B181-4B4E-9849-6316C1B0E7F8}" type="slidenum">
              <a:rPr lang="pt-BR" altLang="pt-BR">
                <a:solidFill>
                  <a:srgbClr val="9B9A98"/>
                </a:solidFill>
              </a:rPr>
              <a:pPr eaLnBrk="1" hangingPunct="1"/>
              <a:t>203</a:t>
            </a:fld>
            <a:endParaRPr lang="pt-BR" altLang="pt-BR">
              <a:solidFill>
                <a:srgbClr val="9B9A98"/>
              </a:solidFill>
            </a:endParaRPr>
          </a:p>
        </p:txBody>
      </p:sp>
      <p:sp>
        <p:nvSpPr>
          <p:cNvPr id="15667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F9FA712-6642-4949-9093-6D7E94B6D73F}" type="slidenum">
              <a:rPr lang="pt-BR" altLang="en-US" sz="1400">
                <a:latin typeface="Times New Roman" panose="02020603050405020304" pitchFamily="18" charset="0"/>
              </a:rPr>
              <a:pPr algn="r" eaLnBrk="1" hangingPunct="1">
                <a:spcBef>
                  <a:spcPct val="0"/>
                </a:spcBef>
                <a:buClrTx/>
                <a:buSzTx/>
                <a:buFontTx/>
                <a:buNone/>
              </a:pPr>
              <a:t>203</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108196013"/>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2"/>
          <p:cNvSpPr>
            <a:spLocks noGrp="1" noChangeArrowheads="1"/>
          </p:cNvSpPr>
          <p:nvPr>
            <p:ph type="title"/>
          </p:nvPr>
        </p:nvSpPr>
        <p:spPr>
          <a:xfrm>
            <a:off x="1919289" y="333376"/>
            <a:ext cx="3455987" cy="574675"/>
          </a:xfrm>
          <a:ln>
            <a:solidFill>
              <a:schemeClr val="accent2"/>
            </a:solidFill>
            <a:miter lim="800000"/>
            <a:headEnd/>
            <a:tailEnd/>
          </a:ln>
        </p:spPr>
        <p:txBody>
          <a:bodyPr vert="horz" lIns="91440" tIns="45720" rIns="91440" bIns="45720" rtlCol="0" anchor="ctr">
            <a:normAutofit fontScale="90000"/>
          </a:bodyPr>
          <a:lstStyle/>
          <a:p>
            <a:pPr eaLnBrk="1" hangingPunct="1"/>
            <a:r>
              <a:rPr lang="pt-BR" altLang="en-US" sz="3800" b="1">
                <a:latin typeface="Franklin Gothic Book" panose="020B0503020102020204" pitchFamily="34" charset="0"/>
              </a:rPr>
              <a:t>Pessoa Jurídica</a:t>
            </a:r>
          </a:p>
        </p:txBody>
      </p:sp>
      <p:sp>
        <p:nvSpPr>
          <p:cNvPr id="15770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308AE01-DD2C-4F5E-938E-BD0DB895FA2E}" type="slidenum">
              <a:rPr lang="pt-BR" altLang="pt-BR">
                <a:solidFill>
                  <a:srgbClr val="9B9A98"/>
                </a:solidFill>
              </a:rPr>
              <a:pPr eaLnBrk="1" hangingPunct="1"/>
              <a:t>204</a:t>
            </a:fld>
            <a:endParaRPr lang="pt-BR" altLang="pt-BR">
              <a:solidFill>
                <a:srgbClr val="9B9A98"/>
              </a:solidFill>
            </a:endParaRPr>
          </a:p>
        </p:txBody>
      </p:sp>
      <p:sp>
        <p:nvSpPr>
          <p:cNvPr id="15769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1EAE6F9-66AC-47CE-9CE7-7EFC0F56F1B1}" type="slidenum">
              <a:rPr lang="pt-BR" altLang="en-US" sz="1400">
                <a:latin typeface="Times New Roman" panose="02020603050405020304" pitchFamily="18" charset="0"/>
              </a:rPr>
              <a:pPr algn="r" eaLnBrk="1" hangingPunct="1">
                <a:spcBef>
                  <a:spcPct val="0"/>
                </a:spcBef>
                <a:buClrTx/>
                <a:buSzTx/>
                <a:buFontTx/>
                <a:buNone/>
              </a:pPr>
              <a:t>204</a:t>
            </a:fld>
            <a:endParaRPr lang="pt-BR" altLang="en-US" sz="1400">
              <a:latin typeface="Times New Roman" panose="02020603050405020304" pitchFamily="18" charset="0"/>
            </a:endParaRPr>
          </a:p>
        </p:txBody>
      </p:sp>
      <p:grpSp>
        <p:nvGrpSpPr>
          <p:cNvPr id="157701" name="Organization Chart 3"/>
          <p:cNvGrpSpPr>
            <a:grpSpLocks/>
          </p:cNvGrpSpPr>
          <p:nvPr/>
        </p:nvGrpSpPr>
        <p:grpSpPr bwMode="auto">
          <a:xfrm>
            <a:off x="784226" y="1540756"/>
            <a:ext cx="10896600" cy="4815594"/>
            <a:chOff x="744" y="1318"/>
            <a:chExt cx="4838" cy="548"/>
          </a:xfrm>
        </p:grpSpPr>
        <p:cxnSp>
          <p:nvCxnSpPr>
            <p:cNvPr id="157703" name="_s9220"/>
            <p:cNvCxnSpPr>
              <a:cxnSpLocks noChangeShapeType="1"/>
              <a:stCxn id="9" idx="0"/>
              <a:endCxn id="157708" idx="2"/>
            </p:cNvCxnSpPr>
            <p:nvPr/>
          </p:nvCxnSpPr>
          <p:spPr bwMode="auto">
            <a:xfrm rot="5400000" flipH="1" flipV="1">
              <a:off x="2479" y="1067"/>
              <a:ext cx="116" cy="90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4" name="_s9221"/>
            <p:cNvCxnSpPr>
              <a:cxnSpLocks noChangeShapeType="1"/>
              <a:stCxn id="8" idx="0"/>
              <a:endCxn id="157708" idx="2"/>
            </p:cNvCxnSpPr>
            <p:nvPr/>
          </p:nvCxnSpPr>
          <p:spPr bwMode="auto">
            <a:xfrm rot="16200000" flipV="1">
              <a:off x="2932" y="1520"/>
              <a:ext cx="116"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5" name="_s9222"/>
            <p:cNvCxnSpPr>
              <a:cxnSpLocks noChangeShapeType="1"/>
              <a:stCxn id="157711" idx="0"/>
              <a:endCxn id="157708" idx="2"/>
            </p:cNvCxnSpPr>
            <p:nvPr/>
          </p:nvCxnSpPr>
          <p:spPr bwMode="auto">
            <a:xfrm rot="16200000" flipV="1">
              <a:off x="3926" y="526"/>
              <a:ext cx="116" cy="198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6" name="_s9223"/>
            <p:cNvCxnSpPr>
              <a:cxnSpLocks noChangeShapeType="1"/>
              <a:stCxn id="157710" idx="0"/>
              <a:endCxn id="157708" idx="2"/>
            </p:cNvCxnSpPr>
            <p:nvPr/>
          </p:nvCxnSpPr>
          <p:spPr bwMode="auto">
            <a:xfrm rot="16200000" flipV="1">
              <a:off x="3386" y="1066"/>
              <a:ext cx="116" cy="90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7" name="_s9224"/>
            <p:cNvCxnSpPr>
              <a:cxnSpLocks noChangeShapeType="1"/>
              <a:stCxn id="157709" idx="0"/>
              <a:endCxn id="157708" idx="2"/>
            </p:cNvCxnSpPr>
            <p:nvPr/>
          </p:nvCxnSpPr>
          <p:spPr bwMode="auto">
            <a:xfrm rot="5400000" flipH="1" flipV="1">
              <a:off x="2025" y="613"/>
              <a:ext cx="116" cy="181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57708" name="_s9225"/>
            <p:cNvSpPr>
              <a:spLocks noChangeArrowheads="1"/>
            </p:cNvSpPr>
            <p:nvPr/>
          </p:nvSpPr>
          <p:spPr bwMode="auto">
            <a:xfrm>
              <a:off x="2425" y="1318"/>
              <a:ext cx="1130" cy="14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600" b="1">
                  <a:latin typeface="Tahoma" panose="020B0604030504040204" pitchFamily="34" charset="0"/>
                </a:rPr>
                <a:t>BASE CÁLCULO</a:t>
              </a:r>
            </a:p>
          </p:txBody>
        </p:sp>
        <p:sp>
          <p:nvSpPr>
            <p:cNvPr id="157709" name="_s9226"/>
            <p:cNvSpPr>
              <a:spLocks noChangeArrowheads="1"/>
            </p:cNvSpPr>
            <p:nvPr/>
          </p:nvSpPr>
          <p:spPr bwMode="auto">
            <a:xfrm>
              <a:off x="744" y="1578"/>
              <a:ext cx="864" cy="288"/>
            </a:xfrm>
            <a:prstGeom prst="roundRect">
              <a:avLst>
                <a:gd name="adj" fmla="val 16667"/>
              </a:avLst>
            </a:prstGeom>
            <a:solidFill>
              <a:schemeClr val="tx2">
                <a:lumMod val="50000"/>
              </a:schemeClr>
            </a:solidFill>
            <a:ln w="9525">
              <a:solidFill>
                <a:schemeClr val="tx1"/>
              </a:solidFill>
              <a:round/>
              <a:headEnd/>
              <a:tailEnd/>
            </a:ln>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800" b="1">
                  <a:solidFill>
                    <a:schemeClr val="bg1"/>
                  </a:solidFill>
                  <a:latin typeface="+mj-lt"/>
                </a:rPr>
                <a:t>Fornecimento</a:t>
              </a:r>
            </a:p>
            <a:p>
              <a:pPr algn="ctr" eaLnBrk="1" hangingPunct="1">
                <a:spcBef>
                  <a:spcPct val="0"/>
                </a:spcBef>
                <a:buClrTx/>
                <a:buSzTx/>
                <a:buFontTx/>
                <a:buNone/>
              </a:pPr>
              <a:r>
                <a:rPr lang="pt-BR" altLang="en-US" sz="1800" b="1">
                  <a:solidFill>
                    <a:schemeClr val="bg1"/>
                  </a:solidFill>
                  <a:latin typeface="+mj-lt"/>
                </a:rPr>
                <a:t>Material e Equipo</a:t>
              </a:r>
            </a:p>
            <a:p>
              <a:pPr algn="ctr" eaLnBrk="1" hangingPunct="1">
                <a:spcBef>
                  <a:spcPct val="0"/>
                </a:spcBef>
                <a:buClrTx/>
                <a:buSzTx/>
                <a:buFontTx/>
                <a:buNone/>
              </a:pPr>
              <a:r>
                <a:rPr lang="pt-BR" altLang="en-US" sz="1800" b="1">
                  <a:solidFill>
                    <a:schemeClr val="bg1"/>
                  </a:solidFill>
                  <a:latin typeface="+mj-lt"/>
                </a:rPr>
                <a:t>Com valores</a:t>
              </a:r>
            </a:p>
            <a:p>
              <a:pPr algn="ctr" eaLnBrk="1" hangingPunct="1">
                <a:spcBef>
                  <a:spcPct val="0"/>
                </a:spcBef>
                <a:buClrTx/>
                <a:buSzTx/>
                <a:buFontTx/>
                <a:buNone/>
              </a:pPr>
              <a:endParaRPr lang="pt-BR" altLang="en-US" sz="1800" b="1">
                <a:solidFill>
                  <a:schemeClr val="bg1"/>
                </a:solidFill>
                <a:latin typeface="+mj-lt"/>
              </a:endParaRPr>
            </a:p>
            <a:p>
              <a:pPr algn="ctr" eaLnBrk="1" hangingPunct="1">
                <a:spcBef>
                  <a:spcPct val="0"/>
                </a:spcBef>
                <a:buClrTx/>
                <a:buSzTx/>
                <a:buFontTx/>
                <a:buNone/>
              </a:pPr>
              <a:r>
                <a:rPr lang="pt-BR" altLang="en-US" sz="1800" b="1">
                  <a:solidFill>
                    <a:schemeClr val="bg1"/>
                  </a:solidFill>
                  <a:latin typeface="+mj-lt"/>
                </a:rPr>
                <a:t>- Valor da MO</a:t>
              </a:r>
            </a:p>
            <a:p>
              <a:pPr algn="ctr" eaLnBrk="1" hangingPunct="1">
                <a:spcBef>
                  <a:spcPct val="0"/>
                </a:spcBef>
                <a:buClrTx/>
                <a:buSzTx/>
                <a:buFontTx/>
                <a:buNone/>
              </a:pPr>
              <a:endParaRPr lang="pt-BR" altLang="en-US" sz="1800" b="1">
                <a:solidFill>
                  <a:schemeClr val="bg1"/>
                </a:solidFill>
                <a:latin typeface="+mj-lt"/>
              </a:endParaRPr>
            </a:p>
          </p:txBody>
        </p:sp>
        <p:sp>
          <p:nvSpPr>
            <p:cNvPr id="157710" name="_s9227"/>
            <p:cNvSpPr>
              <a:spLocks noChangeArrowheads="1"/>
            </p:cNvSpPr>
            <p:nvPr/>
          </p:nvSpPr>
          <p:spPr bwMode="auto">
            <a:xfrm>
              <a:off x="3466" y="1578"/>
              <a:ext cx="864" cy="288"/>
            </a:xfrm>
            <a:prstGeom prst="roundRect">
              <a:avLst>
                <a:gd name="adj" fmla="val 16667"/>
              </a:avLst>
            </a:prstGeom>
            <a:solidFill>
              <a:schemeClr val="tx2">
                <a:lumMod val="50000"/>
              </a:schemeClr>
            </a:solidFill>
            <a:ln w="9525">
              <a:solidFill>
                <a:schemeClr val="tx1"/>
              </a:solidFill>
              <a:round/>
              <a:headEnd/>
              <a:tailEnd/>
            </a:ln>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800" b="1">
                  <a:solidFill>
                    <a:schemeClr val="bg1"/>
                  </a:solidFill>
                  <a:latin typeface="+mj-lt"/>
                </a:rPr>
                <a:t>TRANSPORTE -</a:t>
              </a:r>
            </a:p>
            <a:p>
              <a:pPr algn="ctr" eaLnBrk="1" hangingPunct="1">
                <a:spcBef>
                  <a:spcPct val="0"/>
                </a:spcBef>
                <a:buClrTx/>
                <a:buSzTx/>
                <a:buFontTx/>
                <a:buNone/>
              </a:pPr>
              <a:r>
                <a:rPr lang="pt-BR" altLang="en-US" sz="1800" b="1">
                  <a:solidFill>
                    <a:schemeClr val="bg1"/>
                  </a:solidFill>
                  <a:latin typeface="+mj-lt"/>
                </a:rPr>
                <a:t>30%</a:t>
              </a:r>
            </a:p>
            <a:p>
              <a:pPr algn="ctr" eaLnBrk="1" hangingPunct="1">
                <a:spcBef>
                  <a:spcPct val="0"/>
                </a:spcBef>
                <a:buClrTx/>
                <a:buSzTx/>
                <a:buFontTx/>
                <a:buNone/>
              </a:pPr>
              <a:r>
                <a:rPr lang="pt-BR" altLang="en-US" sz="1800" b="1">
                  <a:solidFill>
                    <a:schemeClr val="bg1"/>
                  </a:solidFill>
                  <a:latin typeface="+mj-lt"/>
                </a:rPr>
                <a:t>LIMPEZA HOSPITAL</a:t>
              </a:r>
            </a:p>
            <a:p>
              <a:pPr algn="ctr" eaLnBrk="1" hangingPunct="1">
                <a:spcBef>
                  <a:spcPct val="0"/>
                </a:spcBef>
                <a:buClrTx/>
                <a:buSzTx/>
                <a:buFontTx/>
                <a:buNone/>
              </a:pPr>
              <a:r>
                <a:rPr lang="pt-BR" altLang="en-US" sz="1800" b="1">
                  <a:solidFill>
                    <a:schemeClr val="bg1"/>
                  </a:solidFill>
                  <a:latin typeface="+mj-lt"/>
                </a:rPr>
                <a:t>65%</a:t>
              </a:r>
            </a:p>
            <a:p>
              <a:pPr algn="ctr" eaLnBrk="1" hangingPunct="1">
                <a:spcBef>
                  <a:spcPct val="0"/>
                </a:spcBef>
                <a:buClrTx/>
                <a:buSzTx/>
                <a:buFontTx/>
                <a:buNone/>
              </a:pPr>
              <a:r>
                <a:rPr lang="pt-BR" altLang="en-US" sz="1800" b="1">
                  <a:solidFill>
                    <a:schemeClr val="bg1"/>
                  </a:solidFill>
                  <a:latin typeface="+mj-lt"/>
                </a:rPr>
                <a:t>DEMAIS LIMPEZAS</a:t>
              </a:r>
            </a:p>
            <a:p>
              <a:pPr algn="ctr" eaLnBrk="1" hangingPunct="1">
                <a:spcBef>
                  <a:spcPct val="0"/>
                </a:spcBef>
                <a:buClrTx/>
                <a:buSzTx/>
                <a:buFontTx/>
                <a:buNone/>
              </a:pPr>
              <a:r>
                <a:rPr lang="pt-BR" altLang="en-US" sz="1800" b="1">
                  <a:solidFill>
                    <a:schemeClr val="bg1"/>
                  </a:solidFill>
                  <a:latin typeface="+mj-lt"/>
                </a:rPr>
                <a:t>80%</a:t>
              </a:r>
            </a:p>
          </p:txBody>
        </p:sp>
        <p:sp>
          <p:nvSpPr>
            <p:cNvPr id="157711" name="_s9228"/>
            <p:cNvSpPr>
              <a:spLocks noChangeArrowheads="1"/>
            </p:cNvSpPr>
            <p:nvPr/>
          </p:nvSpPr>
          <p:spPr bwMode="auto">
            <a:xfrm>
              <a:off x="4374" y="1578"/>
              <a:ext cx="1208" cy="288"/>
            </a:xfrm>
            <a:prstGeom prst="roundRect">
              <a:avLst>
                <a:gd name="adj" fmla="val 16667"/>
              </a:avLst>
            </a:prstGeom>
            <a:solidFill>
              <a:schemeClr val="accent4">
                <a:lumMod val="50000"/>
              </a:schemeClr>
            </a:solidFill>
            <a:ln w="9525">
              <a:solidFill>
                <a:schemeClr val="tx1"/>
              </a:solidFill>
              <a:round/>
              <a:headEnd/>
              <a:tailEnd/>
            </a:ln>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2000" b="1" dirty="0">
                  <a:solidFill>
                    <a:schemeClr val="bg1"/>
                  </a:solidFill>
                  <a:latin typeface="+mj-lt"/>
                </a:rPr>
                <a:t>CONSTRUÇÃO CIVIL</a:t>
              </a:r>
            </a:p>
            <a:p>
              <a:pPr eaLnBrk="1" hangingPunct="1">
                <a:spcBef>
                  <a:spcPct val="0"/>
                </a:spcBef>
                <a:buClrTx/>
                <a:buSzTx/>
                <a:buFontTx/>
                <a:buNone/>
              </a:pPr>
              <a:r>
                <a:rPr lang="pt-BR" altLang="en-US" sz="2000" b="1" dirty="0">
                  <a:solidFill>
                    <a:schemeClr val="bg1"/>
                  </a:solidFill>
                  <a:latin typeface="+mj-lt"/>
                </a:rPr>
                <a:t>10% - pavim.asf.</a:t>
              </a:r>
            </a:p>
            <a:p>
              <a:pPr eaLnBrk="1" hangingPunct="1">
                <a:spcBef>
                  <a:spcPct val="0"/>
                </a:spcBef>
                <a:buClrTx/>
                <a:buSzTx/>
                <a:buFontTx/>
                <a:buNone/>
              </a:pPr>
              <a:r>
                <a:rPr lang="pt-BR" altLang="en-US" sz="2000" b="1" dirty="0">
                  <a:solidFill>
                    <a:schemeClr val="bg1"/>
                  </a:solidFill>
                  <a:latin typeface="+mj-lt"/>
                </a:rPr>
                <a:t>15% - terraplenag</a:t>
              </a:r>
            </a:p>
            <a:p>
              <a:pPr eaLnBrk="1" hangingPunct="1">
                <a:spcBef>
                  <a:spcPct val="0"/>
                </a:spcBef>
                <a:buClrTx/>
                <a:buSzTx/>
                <a:buFontTx/>
                <a:buNone/>
              </a:pPr>
              <a:r>
                <a:rPr lang="pt-BR" altLang="en-US" sz="2000" b="1" dirty="0">
                  <a:solidFill>
                    <a:schemeClr val="bg1"/>
                  </a:solidFill>
                  <a:latin typeface="+mj-lt"/>
                </a:rPr>
                <a:t> aterro e dragagem </a:t>
              </a:r>
            </a:p>
            <a:p>
              <a:pPr eaLnBrk="1" hangingPunct="1">
                <a:spcBef>
                  <a:spcPct val="0"/>
                </a:spcBef>
                <a:buClrTx/>
                <a:buSzTx/>
                <a:buFontTx/>
                <a:buNone/>
              </a:pPr>
              <a:r>
                <a:rPr lang="pt-BR" altLang="en-US" sz="2000" b="1" dirty="0">
                  <a:solidFill>
                    <a:schemeClr val="bg1"/>
                  </a:solidFill>
                  <a:latin typeface="+mj-lt"/>
                </a:rPr>
                <a:t>35% - demais serv.</a:t>
              </a:r>
            </a:p>
            <a:p>
              <a:pPr eaLnBrk="1" hangingPunct="1">
                <a:spcBef>
                  <a:spcPct val="0"/>
                </a:spcBef>
                <a:buClrTx/>
                <a:buSzTx/>
                <a:buFontTx/>
                <a:buNone/>
              </a:pPr>
              <a:r>
                <a:rPr lang="pt-BR" altLang="en-US" sz="2000" b="1" dirty="0">
                  <a:solidFill>
                    <a:schemeClr val="bg1"/>
                  </a:solidFill>
                  <a:latin typeface="+mj-lt"/>
                </a:rPr>
                <a:t>mecânicos</a:t>
              </a:r>
            </a:p>
            <a:p>
              <a:pPr eaLnBrk="1" hangingPunct="1">
                <a:spcBef>
                  <a:spcPct val="0"/>
                </a:spcBef>
                <a:buClrTx/>
                <a:buSzTx/>
                <a:buFontTx/>
                <a:buNone/>
              </a:pPr>
              <a:r>
                <a:rPr lang="pt-BR" altLang="en-US" sz="2000" b="1" dirty="0">
                  <a:solidFill>
                    <a:schemeClr val="bg1"/>
                  </a:solidFill>
                  <a:latin typeface="+mj-lt"/>
                </a:rPr>
                <a:t>45% - obras artes</a:t>
              </a:r>
            </a:p>
            <a:p>
              <a:pPr eaLnBrk="1" hangingPunct="1">
                <a:spcBef>
                  <a:spcPct val="0"/>
                </a:spcBef>
                <a:buClrTx/>
                <a:buSzTx/>
                <a:buFontTx/>
                <a:buNone/>
              </a:pPr>
              <a:r>
                <a:rPr lang="pt-BR" altLang="en-US" sz="2000" b="1" dirty="0">
                  <a:solidFill>
                    <a:schemeClr val="bg1"/>
                  </a:solidFill>
                  <a:latin typeface="+mj-lt"/>
                </a:rPr>
                <a:t>50% - drenagem</a:t>
              </a:r>
            </a:p>
          </p:txBody>
        </p:sp>
        <p:sp>
          <p:nvSpPr>
            <p:cNvPr id="8" name="_s9229"/>
            <p:cNvSpPr>
              <a:spLocks noChangeArrowheads="1"/>
            </p:cNvSpPr>
            <p:nvPr/>
          </p:nvSpPr>
          <p:spPr bwMode="auto">
            <a:xfrm>
              <a:off x="2559" y="1578"/>
              <a:ext cx="863" cy="288"/>
            </a:xfrm>
            <a:prstGeom prst="roundRect">
              <a:avLst>
                <a:gd name="adj" fmla="val 16667"/>
              </a:avLst>
            </a:prstGeom>
            <a:solidFill>
              <a:schemeClr val="tx2">
                <a:lumMod val="50000"/>
              </a:schemeClr>
            </a:solidFill>
            <a:ln w="9525">
              <a:solidFill>
                <a:schemeClr val="tx1"/>
              </a:solidFill>
              <a:round/>
              <a:headEnd/>
              <a:tailEnd/>
            </a:ln>
          </p:spPr>
          <p:txBody>
            <a:bodyPr wrap="none" lIns="0" tIns="0" rIns="0" bIns="0" anchor="ctr"/>
            <a:lstStyle/>
            <a:p>
              <a:pPr algn="ctr">
                <a:defRPr/>
              </a:pPr>
              <a:r>
                <a:rPr lang="pt-BR" altLang="en-US" b="1" dirty="0">
                  <a:solidFill>
                    <a:schemeClr val="bg1"/>
                  </a:solidFill>
                  <a:latin typeface="+mj-lt"/>
                </a:rPr>
                <a:t>Sem previsão no </a:t>
              </a:r>
            </a:p>
            <a:p>
              <a:pPr algn="ctr">
                <a:defRPr/>
              </a:pPr>
              <a:r>
                <a:rPr lang="pt-BR" altLang="en-US" b="1" dirty="0">
                  <a:solidFill>
                    <a:schemeClr val="bg1"/>
                  </a:solidFill>
                  <a:latin typeface="+mj-lt"/>
                </a:rPr>
                <a:t>Contrato de fornec.</a:t>
              </a:r>
            </a:p>
            <a:p>
              <a:pPr algn="ctr">
                <a:defRPr/>
              </a:pPr>
              <a:r>
                <a:rPr lang="pt-BR" altLang="en-US" b="1" dirty="0">
                  <a:solidFill>
                    <a:schemeClr val="bg1"/>
                  </a:solidFill>
                  <a:latin typeface="+mj-lt"/>
                </a:rPr>
                <a:t>MAT/EQUIP</a:t>
              </a:r>
            </a:p>
            <a:p>
              <a:pPr algn="ctr">
                <a:defRPr/>
              </a:pPr>
              <a:r>
                <a:rPr lang="pt-BR" altLang="en-US" b="1" dirty="0">
                  <a:solidFill>
                    <a:schemeClr val="bg1"/>
                  </a:solidFill>
                  <a:latin typeface="+mj-lt"/>
                </a:rPr>
                <a:t>Base de 100% da</a:t>
              </a:r>
            </a:p>
            <a:p>
              <a:pPr algn="ctr">
                <a:defRPr/>
              </a:pPr>
              <a:r>
                <a:rPr lang="pt-BR" altLang="en-US" b="1" dirty="0">
                  <a:solidFill>
                    <a:schemeClr val="bg1"/>
                  </a:solidFill>
                  <a:latin typeface="+mj-lt"/>
                </a:rPr>
                <a:t>NF</a:t>
              </a:r>
            </a:p>
          </p:txBody>
        </p:sp>
        <p:sp>
          <p:nvSpPr>
            <p:cNvPr id="9" name="_s9230"/>
            <p:cNvSpPr>
              <a:spLocks noChangeArrowheads="1"/>
            </p:cNvSpPr>
            <p:nvPr/>
          </p:nvSpPr>
          <p:spPr bwMode="auto">
            <a:xfrm>
              <a:off x="1652" y="1578"/>
              <a:ext cx="863" cy="288"/>
            </a:xfrm>
            <a:prstGeom prst="roundRect">
              <a:avLst>
                <a:gd name="adj" fmla="val 16667"/>
              </a:avLst>
            </a:prstGeom>
            <a:solidFill>
              <a:schemeClr val="tx2">
                <a:lumMod val="50000"/>
              </a:schemeClr>
            </a:solidFill>
            <a:ln w="9525">
              <a:solidFill>
                <a:schemeClr val="tx1"/>
              </a:solidFill>
              <a:round/>
              <a:headEnd/>
              <a:tailEnd/>
            </a:ln>
          </p:spPr>
          <p:txBody>
            <a:bodyPr wrap="none" lIns="0" tIns="0" rIns="0" bIns="0" anchor="ctr"/>
            <a:lstStyle/>
            <a:p>
              <a:pPr algn="ctr">
                <a:defRPr/>
              </a:pPr>
              <a:r>
                <a:rPr lang="pt-BR" altLang="en-US" b="1" dirty="0">
                  <a:solidFill>
                    <a:schemeClr val="bg1"/>
                  </a:solidFill>
                  <a:latin typeface="+mj-lt"/>
                </a:rPr>
                <a:t>Fornecimento</a:t>
              </a:r>
            </a:p>
            <a:p>
              <a:pPr algn="ctr">
                <a:defRPr/>
              </a:pPr>
              <a:r>
                <a:rPr lang="pt-BR" altLang="en-US" b="1" dirty="0">
                  <a:solidFill>
                    <a:schemeClr val="bg1"/>
                  </a:solidFill>
                  <a:latin typeface="+mj-lt"/>
                </a:rPr>
                <a:t>Material e Equipo</a:t>
              </a:r>
            </a:p>
            <a:p>
              <a:pPr algn="ctr">
                <a:defRPr/>
              </a:pPr>
              <a:r>
                <a:rPr lang="pt-BR" altLang="en-US" b="1" dirty="0">
                  <a:solidFill>
                    <a:schemeClr val="bg1"/>
                  </a:solidFill>
                  <a:latin typeface="+mj-lt"/>
                </a:rPr>
                <a:t>Sem valores</a:t>
              </a:r>
            </a:p>
            <a:p>
              <a:pPr algn="ctr">
                <a:defRPr/>
              </a:pPr>
              <a:r>
                <a:rPr lang="pt-BR" altLang="en-US" b="1" dirty="0">
                  <a:solidFill>
                    <a:schemeClr val="bg1"/>
                  </a:solidFill>
                  <a:latin typeface="+mj-lt"/>
                </a:rPr>
                <a:t>Base de 50%</a:t>
              </a:r>
            </a:p>
            <a:p>
              <a:pPr algn="ctr">
                <a:defRPr/>
              </a:pPr>
              <a:r>
                <a:rPr lang="pt-BR" altLang="en-US" b="1" dirty="0">
                  <a:solidFill>
                    <a:schemeClr val="bg1"/>
                  </a:solidFill>
                  <a:latin typeface="+mj-lt"/>
                </a:rPr>
                <a:t>Do valor bruto NF</a:t>
              </a:r>
            </a:p>
            <a:p>
              <a:pPr algn="ctr">
                <a:defRPr/>
              </a:pPr>
              <a:endParaRPr lang="pt-BR" altLang="en-US" b="1" dirty="0">
                <a:solidFill>
                  <a:schemeClr val="bg1"/>
                </a:solidFill>
                <a:latin typeface="+mj-lt"/>
              </a:endParaRPr>
            </a:p>
          </p:txBody>
        </p:sp>
      </p:grpSp>
    </p:spTree>
    <p:extLst>
      <p:ext uri="{BB962C8B-B14F-4D97-AF65-F5344CB8AC3E}">
        <p14:creationId xmlns:p14="http://schemas.microsoft.com/office/powerpoint/2010/main" val="776476286"/>
      </p:ext>
    </p:extLst>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p:nvPr>
        </p:nvSpPr>
        <p:spPr>
          <a:xfrm>
            <a:off x="2209800" y="333375"/>
            <a:ext cx="7772400" cy="935038"/>
          </a:xfrm>
          <a:solidFill>
            <a:schemeClr val="accent4">
              <a:lumMod val="50000"/>
            </a:schemeClr>
          </a:solidFill>
          <a:ln>
            <a:solidFill>
              <a:srgbClr val="CC0000"/>
            </a:solidFill>
            <a:miter lim="800000"/>
            <a:headEnd/>
            <a:tailEnd/>
          </a:ln>
        </p:spPr>
        <p:txBody>
          <a:bodyPr vert="horz" lIns="91440" tIns="45720" rIns="91440" bIns="45720" rtlCol="0" anchor="ctr">
            <a:normAutofit/>
          </a:bodyPr>
          <a:lstStyle/>
          <a:p>
            <a:pPr algn="ctr" eaLnBrk="1" hangingPunct="1"/>
            <a:r>
              <a:rPr lang="pt-BR" altLang="en-US" sz="3600">
                <a:solidFill>
                  <a:schemeClr val="bg1"/>
                </a:solidFill>
                <a:latin typeface="Times New Roman" panose="02020603050405020304" pitchFamily="18" charset="0"/>
              </a:rPr>
              <a:t>01 - Situação - base de cálculo</a:t>
            </a:r>
          </a:p>
        </p:txBody>
      </p:sp>
      <p:sp>
        <p:nvSpPr>
          <p:cNvPr id="158725" name="Rectangle 3"/>
          <p:cNvSpPr>
            <a:spLocks noGrp="1" noChangeArrowheads="1"/>
          </p:cNvSpPr>
          <p:nvPr>
            <p:ph type="body" idx="1"/>
          </p:nvPr>
        </p:nvSpPr>
        <p:spPr>
          <a:xfrm>
            <a:off x="1191491" y="1557338"/>
            <a:ext cx="9684327" cy="4824412"/>
          </a:xfrm>
        </p:spPr>
        <p:txBody>
          <a:bodyPr/>
          <a:lstStyle/>
          <a:p>
            <a:pPr algn="just" eaLnBrk="1" hangingPunct="1">
              <a:lnSpc>
                <a:spcPct val="90000"/>
              </a:lnSpc>
            </a:pPr>
            <a:r>
              <a:rPr lang="pt-BR" altLang="en-US" sz="2600" dirty="0">
                <a:solidFill>
                  <a:srgbClr val="002060"/>
                </a:solidFill>
                <a:latin typeface="Times New Roman" panose="02020603050405020304" pitchFamily="18" charset="0"/>
                <a:cs typeface="Times New Roman" panose="02020603050405020304" pitchFamily="18" charset="0"/>
              </a:rPr>
              <a:t>Os valores de materiais ou de equipamentos, próprios ou de terceiros, exceto os equipamentos manuais, fornecidos pela contratada, discriminados no contrato e na nota fiscal, na fatura ou no recibo de prestação de serviços, não integram a base de cálculo da retenção, desde que comprovados.</a:t>
            </a:r>
          </a:p>
          <a:p>
            <a:pPr algn="just" eaLnBrk="1" hangingPunct="1">
              <a:lnSpc>
                <a:spcPct val="90000"/>
              </a:lnSpc>
            </a:pPr>
            <a:r>
              <a:rPr lang="pt-BR" altLang="en-US" sz="2600" b="1" dirty="0">
                <a:solidFill>
                  <a:srgbClr val="002060"/>
                </a:solidFill>
                <a:latin typeface="Times New Roman" panose="02020603050405020304" pitchFamily="18" charset="0"/>
                <a:cs typeface="Times New Roman" panose="02020603050405020304" pitchFamily="18" charset="0"/>
              </a:rPr>
              <a:t>Considera-se discriminação no contrato os valores nele consignados, relativos ao material ou equipamentos, ou os previstos em planilha à parte, desde que esta seja parte integrante do contrato mediante cláusula nele expressa. </a:t>
            </a:r>
          </a:p>
        </p:txBody>
      </p:sp>
      <p:sp>
        <p:nvSpPr>
          <p:cNvPr id="15872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2FF0375-B62E-44EA-BFE5-5610F5F5C57D}" type="slidenum">
              <a:rPr lang="pt-BR" altLang="pt-BR">
                <a:solidFill>
                  <a:srgbClr val="9B9A98"/>
                </a:solidFill>
              </a:rPr>
              <a:pPr eaLnBrk="1" hangingPunct="1"/>
              <a:t>205</a:t>
            </a:fld>
            <a:endParaRPr lang="pt-BR" altLang="pt-BR">
              <a:solidFill>
                <a:srgbClr val="9B9A98"/>
              </a:solidFill>
            </a:endParaRPr>
          </a:p>
        </p:txBody>
      </p:sp>
      <p:sp>
        <p:nvSpPr>
          <p:cNvPr id="15872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5437E50-C020-4480-932D-396A6DE54EEB}" type="slidenum">
              <a:rPr lang="pt-BR" altLang="en-US" sz="1400">
                <a:latin typeface="Times New Roman" panose="02020603050405020304" pitchFamily="18" charset="0"/>
              </a:rPr>
              <a:pPr algn="r" eaLnBrk="1" hangingPunct="1">
                <a:spcBef>
                  <a:spcPct val="0"/>
                </a:spcBef>
                <a:buClrTx/>
                <a:buSzTx/>
                <a:buFontTx/>
                <a:buNone/>
              </a:pPr>
              <a:t>205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88273751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p:cNvSpPr>
          <p:nvPr>
            <p:ph type="title"/>
          </p:nvPr>
        </p:nvSpPr>
        <p:spPr>
          <a:xfrm>
            <a:off x="1981201" y="274638"/>
            <a:ext cx="7859713" cy="850900"/>
          </a:xfrm>
          <a:solidFill>
            <a:schemeClr val="tx2">
              <a:lumMod val="75000"/>
            </a:schemeClr>
          </a:solidFill>
        </p:spPr>
        <p:txBody>
          <a:bodyPr/>
          <a:lstStyle/>
          <a:p>
            <a:pPr algn="ctr" eaLnBrk="1" hangingPunct="1"/>
            <a:r>
              <a:rPr lang="pt-BR" altLang="en-US" sz="3600">
                <a:solidFill>
                  <a:schemeClr val="bg1"/>
                </a:solidFill>
                <a:latin typeface="Times New Roman" panose="02020603050405020304" pitchFamily="18" charset="0"/>
                <a:cs typeface="Times New Roman" panose="02020603050405020304" pitchFamily="18" charset="0"/>
              </a:rPr>
              <a:t>Contrato de Prestação Serviço</a:t>
            </a:r>
            <a:endParaRPr lang="en-US" altLang="en-US" sz="3600">
              <a:solidFill>
                <a:schemeClr val="bg1"/>
              </a:solidFill>
              <a:latin typeface="Times New Roman" panose="02020603050405020304" pitchFamily="18" charset="0"/>
              <a:cs typeface="Times New Roman" panose="02020603050405020304" pitchFamily="18" charset="0"/>
            </a:endParaRPr>
          </a:p>
        </p:txBody>
      </p:sp>
      <p:sp>
        <p:nvSpPr>
          <p:cNvPr id="159748" name="Rectangle 3"/>
          <p:cNvSpPr>
            <a:spLocks noGrp="1"/>
          </p:cNvSpPr>
          <p:nvPr>
            <p:ph type="body" idx="1"/>
          </p:nvPr>
        </p:nvSpPr>
        <p:spPr>
          <a:xfrm>
            <a:off x="872837" y="1484313"/>
            <a:ext cx="10266218" cy="4824412"/>
          </a:xfrm>
          <a:solidFill>
            <a:schemeClr val="tx2">
              <a:lumMod val="75000"/>
            </a:schemeClr>
          </a:solidFill>
          <a:ln>
            <a:solidFill>
              <a:schemeClr val="tx1"/>
            </a:solidFill>
            <a:miter lim="800000"/>
            <a:headEnd/>
            <a:tailEnd/>
          </a:ln>
        </p:spPr>
        <p:txBody>
          <a:bodyPr/>
          <a:lstStyle/>
          <a:p>
            <a:pPr marL="608013" indent="-571500">
              <a:buNone/>
            </a:pPr>
            <a:r>
              <a:rPr lang="pt-BR" altLang="en-US" sz="2400" dirty="0">
                <a:solidFill>
                  <a:schemeClr val="bg1"/>
                </a:solidFill>
                <a:latin typeface="Times New Roman" panose="02020603050405020304" pitchFamily="18" charset="0"/>
              </a:rPr>
              <a:t>No contrato fica estabelecido que o PRESTADOR deverá</a:t>
            </a:r>
          </a:p>
          <a:p>
            <a:pPr marL="608013" indent="-571500">
              <a:buNone/>
            </a:pPr>
            <a:r>
              <a:rPr lang="pt-BR" altLang="en-US" sz="2400" dirty="0">
                <a:solidFill>
                  <a:schemeClr val="bg1"/>
                </a:solidFill>
                <a:latin typeface="Times New Roman" panose="02020603050405020304" pitchFamily="18" charset="0"/>
              </a:rPr>
              <a:t>fornecer MATERIAL/EQUIPAMENTO com valor unitário (unidade de médida) :</a:t>
            </a:r>
          </a:p>
          <a:p>
            <a:pPr marL="608013" indent="-571500">
              <a:buFont typeface="Wingdings 2" panose="05020102010507070707" pitchFamily="18" charset="2"/>
              <a:buAutoNum type="arabicParenR"/>
            </a:pPr>
            <a:r>
              <a:rPr lang="pt-BR" altLang="en-US" sz="2400" dirty="0">
                <a:solidFill>
                  <a:schemeClr val="bg1"/>
                </a:solidFill>
                <a:latin typeface="Times New Roman" panose="02020603050405020304" pitchFamily="18" charset="0"/>
              </a:rPr>
              <a:t>Material ............  R$ 1,00/UNIDADE - custo individualizado</a:t>
            </a:r>
          </a:p>
          <a:p>
            <a:pPr marL="608013" indent="-571500">
              <a:buFont typeface="Wingdings 2" panose="05020102010507070707" pitchFamily="18" charset="2"/>
              <a:buAutoNum type="arabicParenR"/>
            </a:pPr>
            <a:r>
              <a:rPr lang="pt-BR" altLang="en-US" sz="2400" dirty="0">
                <a:solidFill>
                  <a:schemeClr val="bg1"/>
                </a:solidFill>
                <a:latin typeface="Times New Roman" panose="02020603050405020304" pitchFamily="18" charset="0"/>
              </a:rPr>
              <a:t>Equipamento ....  R$ 1,00/HORA - custo individualizado</a:t>
            </a:r>
          </a:p>
          <a:p>
            <a:pPr marL="608013" indent="-571500">
              <a:buFont typeface="Wingdings 2" panose="05020102010507070707" pitchFamily="18" charset="2"/>
              <a:buAutoNum type="arabicParenR"/>
            </a:pPr>
            <a:endParaRPr lang="pt-BR" altLang="en-US" sz="2400" dirty="0">
              <a:solidFill>
                <a:schemeClr val="bg1"/>
              </a:solidFill>
              <a:latin typeface="Times New Roman" panose="02020603050405020304" pitchFamily="18" charset="0"/>
            </a:endParaRPr>
          </a:p>
          <a:p>
            <a:pPr marL="608013" indent="-571500">
              <a:buFont typeface="Wingdings 2" panose="05020102010507070707" pitchFamily="18" charset="2"/>
              <a:buAutoNum type="arabicParenR"/>
            </a:pPr>
            <a:r>
              <a:rPr lang="pt-BR" altLang="en-US" sz="2400" dirty="0">
                <a:solidFill>
                  <a:schemeClr val="bg1"/>
                </a:solidFill>
                <a:latin typeface="Times New Roman" panose="02020603050405020304" pitchFamily="18" charset="0"/>
              </a:rPr>
              <a:t>Mão de Obra....... R$ 0,00</a:t>
            </a:r>
          </a:p>
          <a:p>
            <a:pPr marL="608013" indent="-571500">
              <a:buFont typeface="Wingdings 2" panose="05020102010507070707" pitchFamily="18" charset="2"/>
              <a:buAutoNum type="arabicParenR"/>
            </a:pPr>
            <a:endParaRPr lang="pt-BR" altLang="en-US" sz="2400" dirty="0">
              <a:solidFill>
                <a:schemeClr val="bg1"/>
              </a:solidFill>
              <a:latin typeface="Times New Roman" panose="02020603050405020304" pitchFamily="18" charset="0"/>
            </a:endParaRPr>
          </a:p>
          <a:p>
            <a:pPr marL="608013" indent="-571500">
              <a:buNone/>
            </a:pPr>
            <a:r>
              <a:rPr lang="pt-BR" altLang="en-US" sz="2400" dirty="0">
                <a:solidFill>
                  <a:schemeClr val="bg1"/>
                </a:solidFill>
                <a:latin typeface="Times New Roman" panose="02020603050405020304" pitchFamily="18" charset="0"/>
              </a:rPr>
              <a:t>Obs: planilha em anexo ....</a:t>
            </a:r>
          </a:p>
          <a:p>
            <a:pPr marL="608013" indent="-571500">
              <a:buNone/>
            </a:pPr>
            <a:endParaRPr lang="pt-BR" altLang="en-US" dirty="0">
              <a:solidFill>
                <a:schemeClr val="bg1"/>
              </a:solidFill>
              <a:latin typeface="Arial" panose="020B0604020202020204" pitchFamily="34" charset="0"/>
            </a:endParaRPr>
          </a:p>
        </p:txBody>
      </p:sp>
      <p:sp>
        <p:nvSpPr>
          <p:cNvPr id="159749"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B802B05-97E0-451A-A6BF-DD36DBD27829}" type="slidenum">
              <a:rPr lang="pt-BR" altLang="pt-BR">
                <a:solidFill>
                  <a:srgbClr val="9B9A98"/>
                </a:solidFill>
              </a:rPr>
              <a:pPr eaLnBrk="1" hangingPunct="1"/>
              <a:t>206</a:t>
            </a:fld>
            <a:endParaRPr lang="pt-BR" altLang="pt-BR">
              <a:solidFill>
                <a:srgbClr val="9B9A98"/>
              </a:solidFill>
            </a:endParaRPr>
          </a:p>
        </p:txBody>
      </p:sp>
    </p:spTree>
    <p:extLst>
      <p:ext uri="{BB962C8B-B14F-4D97-AF65-F5344CB8AC3E}">
        <p14:creationId xmlns:p14="http://schemas.microsoft.com/office/powerpoint/2010/main" val="165296343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94" name="Rectangle 50"/>
          <p:cNvSpPr>
            <a:spLocks noGrp="1" noChangeArrowheads="1"/>
          </p:cNvSpPr>
          <p:nvPr>
            <p:ph type="title"/>
          </p:nvPr>
        </p:nvSpPr>
        <p:spPr>
          <a:xfrm>
            <a:off x="1981200" y="274639"/>
            <a:ext cx="7467600" cy="803275"/>
          </a:xfrm>
        </p:spPr>
        <p:txBody>
          <a:bodyPr vert="horz" lIns="91440" tIns="45720" rIns="91440" bIns="45720" rtlCol="0" anchor="ctr">
            <a:normAutofit fontScale="90000"/>
          </a:bodyPr>
          <a:lstStyle/>
          <a:p>
            <a:pPr algn="ctr" eaLnBrk="1" hangingPunct="1"/>
            <a:r>
              <a:rPr lang="pt-BR" altLang="en-US">
                <a:latin typeface="Franklin Gothic Book" panose="020B0503020102020204" pitchFamily="34" charset="0"/>
              </a:rPr>
              <a:t>- Exemplo -</a:t>
            </a:r>
          </a:p>
        </p:txBody>
      </p:sp>
      <p:sp>
        <p:nvSpPr>
          <p:cNvPr id="159747" name="Rectangle 3"/>
          <p:cNvSpPr>
            <a:spLocks noGrp="1" noChangeArrowheads="1"/>
          </p:cNvSpPr>
          <p:nvPr>
            <p:ph type="body" idx="1"/>
          </p:nvPr>
        </p:nvSpPr>
        <p:spPr>
          <a:xfrm>
            <a:off x="1316182" y="3748089"/>
            <a:ext cx="10037618" cy="2378075"/>
          </a:xfrm>
          <a:ln>
            <a:solidFill>
              <a:schemeClr val="bg2"/>
            </a:solidFill>
            <a:miter lim="800000"/>
            <a:headEnd/>
            <a:tailEnd/>
          </a:ln>
        </p:spPr>
        <p:txBody>
          <a:bodyPr/>
          <a:lstStyle/>
          <a:p>
            <a:pPr eaLnBrk="1" hangingPunct="1">
              <a:buFont typeface="Wingdings 2" panose="05020102010507070707" pitchFamily="18" charset="2"/>
              <a:buNone/>
            </a:pPr>
            <a:r>
              <a:rPr lang="pt-BR" altLang="en-US" sz="2600" dirty="0">
                <a:solidFill>
                  <a:srgbClr val="002060"/>
                </a:solidFill>
                <a:latin typeface="Cambria" panose="02040503050406030204" pitchFamily="18" charset="0"/>
              </a:rPr>
              <a:t>Previsão do valor (custo individualizado) do material ou equipamento no contrato</a:t>
            </a:r>
          </a:p>
          <a:p>
            <a:pPr eaLnBrk="1" hangingPunct="1">
              <a:buFont typeface="Wingdings 2" panose="05020102010507070707" pitchFamily="18" charset="2"/>
              <a:buNone/>
            </a:pPr>
            <a:r>
              <a:rPr lang="pt-BR" altLang="en-US" sz="2600" dirty="0">
                <a:solidFill>
                  <a:srgbClr val="002060"/>
                </a:solidFill>
                <a:latin typeface="Cambria" panose="02040503050406030204" pitchFamily="18" charset="0"/>
              </a:rPr>
              <a:t>BASE DE CÁLCULO O VALOR DA MÃO DE OBRA - R$ 5.000,00</a:t>
            </a:r>
          </a:p>
          <a:p>
            <a:pPr eaLnBrk="1" hangingPunct="1"/>
            <a:endParaRPr lang="pt-BR" altLang="en-US" sz="2600" dirty="0">
              <a:solidFill>
                <a:srgbClr val="002060"/>
              </a:solidFill>
              <a:latin typeface="Cambria" panose="02040503050406030204" pitchFamily="18" charset="0"/>
            </a:endParaRPr>
          </a:p>
          <a:p>
            <a:pPr eaLnBrk="1" hangingPunct="1"/>
            <a:endParaRPr lang="pt-BR" altLang="en-US" sz="2600" dirty="0">
              <a:solidFill>
                <a:srgbClr val="002060"/>
              </a:solidFill>
              <a:latin typeface="Cambria" panose="02040503050406030204" pitchFamily="18" charset="0"/>
            </a:endParaRPr>
          </a:p>
        </p:txBody>
      </p:sp>
      <p:sp>
        <p:nvSpPr>
          <p:cNvPr id="160788"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7D64251-7301-48B5-AF13-C00630363B6D}" type="slidenum">
              <a:rPr lang="pt-BR" altLang="pt-BR">
                <a:solidFill>
                  <a:srgbClr val="9B9A98"/>
                </a:solidFill>
              </a:rPr>
              <a:pPr eaLnBrk="1" hangingPunct="1"/>
              <a:t>207</a:t>
            </a:fld>
            <a:endParaRPr lang="pt-BR" altLang="pt-BR">
              <a:solidFill>
                <a:srgbClr val="9B9A98"/>
              </a:solidFill>
            </a:endParaRPr>
          </a:p>
        </p:txBody>
      </p:sp>
      <p:graphicFrame>
        <p:nvGraphicFramePr>
          <p:cNvPr id="860179" name="Group 19"/>
          <p:cNvGraphicFramePr>
            <a:graphicFrameLocks noGrp="1"/>
          </p:cNvGraphicFramePr>
          <p:nvPr>
            <p:ph sz="half" idx="4294967295"/>
          </p:nvPr>
        </p:nvGraphicFramePr>
        <p:xfrm>
          <a:off x="2459831" y="1681163"/>
          <a:ext cx="7261225" cy="1463676"/>
        </p:xfrm>
        <a:graphic>
          <a:graphicData uri="http://schemas.openxmlformats.org/drawingml/2006/table">
            <a:tbl>
              <a:tblPr/>
              <a:tblGrid>
                <a:gridCol w="3630613">
                  <a:extLst>
                    <a:ext uri="{9D8B030D-6E8A-4147-A177-3AD203B41FA5}">
                      <a16:colId xmlns:a16="http://schemas.microsoft.com/office/drawing/2014/main" val="20000"/>
                    </a:ext>
                  </a:extLst>
                </a:gridCol>
                <a:gridCol w="3630612">
                  <a:extLst>
                    <a:ext uri="{9D8B030D-6E8A-4147-A177-3AD203B41FA5}">
                      <a16:colId xmlns:a16="http://schemas.microsoft.com/office/drawing/2014/main" val="20001"/>
                    </a:ext>
                  </a:extLst>
                </a:gridCol>
              </a:tblGrid>
              <a:tr h="4878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Material / Equipamento</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 R$  20.000,00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8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Mão de Obra </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 R$    5.000,00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8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1" i="0" u="none" strike="noStrike" cap="none" normalizeH="0" baseline="0" dirty="0">
                          <a:ln>
                            <a:noFill/>
                          </a:ln>
                          <a:solidFill>
                            <a:srgbClr val="002060"/>
                          </a:solidFill>
                          <a:effectLst/>
                          <a:latin typeface="Cambria" panose="02040503050406030204" pitchFamily="18" charset="0"/>
                        </a:rPr>
                        <a:t>Total </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1" i="0" u="none" strike="noStrike" cap="none" normalizeH="0" baseline="0" dirty="0">
                          <a:ln>
                            <a:noFill/>
                          </a:ln>
                          <a:solidFill>
                            <a:srgbClr val="002060"/>
                          </a:solidFill>
                          <a:effectLst/>
                          <a:latin typeface="Cambria" panose="02040503050406030204" pitchFamily="18" charset="0"/>
                        </a:rPr>
                        <a:t> R$  25.000,00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bl>
          </a:graphicData>
        </a:graphic>
      </p:graphicFrame>
      <p:sp>
        <p:nvSpPr>
          <p:cNvPr id="160771"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2FFE4C9-E02D-43F6-B82C-EB4C4909D1FC}" type="slidenum">
              <a:rPr lang="pt-BR" altLang="en-US" sz="1400">
                <a:latin typeface="Times New Roman" panose="02020603050405020304" pitchFamily="18" charset="0"/>
              </a:rPr>
              <a:pPr algn="r" eaLnBrk="1" hangingPunct="1">
                <a:spcBef>
                  <a:spcPct val="0"/>
                </a:spcBef>
                <a:buClrTx/>
                <a:buSzTx/>
                <a:buFontTx/>
                <a:buNone/>
              </a:pPr>
              <a:t>207</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99788153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9794"/>
                                        </p:tgtEl>
                                        <p:attrNameLst>
                                          <p:attrName>style.visibility</p:attrName>
                                        </p:attrNameLst>
                                      </p:cBhvr>
                                      <p:to>
                                        <p:strVal val="visible"/>
                                      </p:to>
                                    </p:set>
                                    <p:anim calcmode="lin" valueType="num">
                                      <p:cBhvr>
                                        <p:cTn id="7" dur="1000" fill="hold"/>
                                        <p:tgtEl>
                                          <p:spTgt spid="159794"/>
                                        </p:tgtEl>
                                        <p:attrNameLst>
                                          <p:attrName>ppt_w</p:attrName>
                                        </p:attrNameLst>
                                      </p:cBhvr>
                                      <p:tavLst>
                                        <p:tav tm="0">
                                          <p:val>
                                            <p:strVal val="#ppt_w+.3"/>
                                          </p:val>
                                        </p:tav>
                                        <p:tav tm="100000">
                                          <p:val>
                                            <p:strVal val="#ppt_w"/>
                                          </p:val>
                                        </p:tav>
                                      </p:tavLst>
                                    </p:anim>
                                    <p:anim calcmode="lin" valueType="num">
                                      <p:cBhvr>
                                        <p:cTn id="8" dur="1000" fill="hold"/>
                                        <p:tgtEl>
                                          <p:spTgt spid="159794"/>
                                        </p:tgtEl>
                                        <p:attrNameLst>
                                          <p:attrName>ppt_h</p:attrName>
                                        </p:attrNameLst>
                                      </p:cBhvr>
                                      <p:tavLst>
                                        <p:tav tm="0">
                                          <p:val>
                                            <p:strVal val="#ppt_h"/>
                                          </p:val>
                                        </p:tav>
                                        <p:tav tm="100000">
                                          <p:val>
                                            <p:strVal val="#ppt_h"/>
                                          </p:val>
                                        </p:tav>
                                      </p:tavLst>
                                    </p:anim>
                                    <p:animEffect transition="in" filter="fade">
                                      <p:cBhvr>
                                        <p:cTn id="9" dur="1000"/>
                                        <p:tgtEl>
                                          <p:spTgt spid="1597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9747">
                                            <p:bg/>
                                          </p:spTgt>
                                        </p:tgtEl>
                                        <p:attrNameLst>
                                          <p:attrName>style.visibility</p:attrName>
                                        </p:attrNameLst>
                                      </p:cBhvr>
                                      <p:to>
                                        <p:strVal val="visible"/>
                                      </p:to>
                                    </p:set>
                                    <p:anim calcmode="lin" valueType="num">
                                      <p:cBhvr>
                                        <p:cTn id="14" dur="1000" fill="hold"/>
                                        <p:tgtEl>
                                          <p:spTgt spid="159747">
                                            <p:bg/>
                                          </p:spTgt>
                                        </p:tgtEl>
                                        <p:attrNameLst>
                                          <p:attrName>ppt_w</p:attrName>
                                        </p:attrNameLst>
                                      </p:cBhvr>
                                      <p:tavLst>
                                        <p:tav tm="0">
                                          <p:val>
                                            <p:strVal val="#ppt_w+.3"/>
                                          </p:val>
                                        </p:tav>
                                        <p:tav tm="100000">
                                          <p:val>
                                            <p:strVal val="#ppt_w"/>
                                          </p:val>
                                        </p:tav>
                                      </p:tavLst>
                                    </p:anim>
                                    <p:anim calcmode="lin" valueType="num">
                                      <p:cBhvr>
                                        <p:cTn id="15" dur="1000" fill="hold"/>
                                        <p:tgtEl>
                                          <p:spTgt spid="159747">
                                            <p:bg/>
                                          </p:spTgt>
                                        </p:tgtEl>
                                        <p:attrNameLst>
                                          <p:attrName>ppt_h</p:attrName>
                                        </p:attrNameLst>
                                      </p:cBhvr>
                                      <p:tavLst>
                                        <p:tav tm="0">
                                          <p:val>
                                            <p:strVal val="#ppt_h"/>
                                          </p:val>
                                        </p:tav>
                                        <p:tav tm="100000">
                                          <p:val>
                                            <p:strVal val="#ppt_h"/>
                                          </p:val>
                                        </p:tav>
                                      </p:tavLst>
                                    </p:anim>
                                    <p:animEffect transition="in" filter="fade">
                                      <p:cBhvr>
                                        <p:cTn id="16" dur="1000"/>
                                        <p:tgtEl>
                                          <p:spTgt spid="159747">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59747">
                                            <p:txEl>
                                              <p:pRg st="0" end="0"/>
                                            </p:txEl>
                                          </p:spTgt>
                                        </p:tgtEl>
                                        <p:attrNameLst>
                                          <p:attrName>style.visibility</p:attrName>
                                        </p:attrNameLst>
                                      </p:cBhvr>
                                      <p:to>
                                        <p:strVal val="visible"/>
                                      </p:to>
                                    </p:set>
                                    <p:anim calcmode="lin" valueType="num">
                                      <p:cBhvr>
                                        <p:cTn id="21" dur="1000" fill="hold"/>
                                        <p:tgtEl>
                                          <p:spTgt spid="159747">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5974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5974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9747">
                                            <p:txEl>
                                              <p:pRg st="1" end="1"/>
                                            </p:txEl>
                                          </p:spTgt>
                                        </p:tgtEl>
                                        <p:attrNameLst>
                                          <p:attrName>style.visibility</p:attrName>
                                        </p:attrNameLst>
                                      </p:cBhvr>
                                      <p:to>
                                        <p:strVal val="visible"/>
                                      </p:to>
                                    </p:set>
                                    <p:anim calcmode="lin" valueType="num">
                                      <p:cBhvr>
                                        <p:cTn id="28" dur="1000" fill="hold"/>
                                        <p:tgtEl>
                                          <p:spTgt spid="159747">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159747">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59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94" grpId="0"/>
      <p:bldP spid="159747" grpId="0" build="p"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p:nvPr>
        </p:nvSpPr>
        <p:spPr>
          <a:xfrm>
            <a:off x="914400" y="260351"/>
            <a:ext cx="10099964" cy="6095999"/>
          </a:xfrm>
        </p:spPr>
        <p:txBody>
          <a:bodyPr>
            <a:noAutofit/>
          </a:bodyPr>
          <a:lstStyle/>
          <a:p>
            <a:pPr algn="just" eaLnBrk="1" hangingPunct="1">
              <a:buClrTx/>
              <a:buSzPct val="90000"/>
              <a:buFontTx/>
              <a:buNone/>
            </a:pPr>
            <a:r>
              <a:rPr lang="pt-BR" altLang="en-US" sz="2400" b="1" dirty="0">
                <a:solidFill>
                  <a:srgbClr val="002060"/>
                </a:solidFill>
                <a:latin typeface="Cambria" panose="02040503050406030204" pitchFamily="18" charset="0"/>
                <a:cs typeface="Arial" panose="020B0604020202020204" pitchFamily="34" charset="0"/>
              </a:rPr>
              <a:t>OBSERVAÇÕES:</a:t>
            </a:r>
          </a:p>
          <a:p>
            <a:pPr algn="just" eaLnBrk="1" hangingPunct="1">
              <a:buClrTx/>
              <a:buSzPct val="90000"/>
              <a:buFontTx/>
              <a:buNone/>
            </a:pPr>
            <a:r>
              <a:rPr lang="pt-BR" altLang="en-US" sz="2400" i="1" dirty="0">
                <a:solidFill>
                  <a:srgbClr val="002060"/>
                </a:solidFill>
                <a:latin typeface="Cambria" panose="02040503050406030204" pitchFamily="18" charset="0"/>
                <a:cs typeface="Arial" panose="020B0604020202020204" pitchFamily="34" charset="0"/>
              </a:rPr>
              <a:t>* </a:t>
            </a:r>
            <a:r>
              <a:rPr lang="pt-BR" altLang="en-US" sz="2400" b="1" i="1" dirty="0">
                <a:solidFill>
                  <a:srgbClr val="002060"/>
                </a:solidFill>
                <a:latin typeface="Cambria" panose="02040503050406030204" pitchFamily="18" charset="0"/>
                <a:cs typeface="Arial" panose="020B0604020202020204" pitchFamily="34" charset="0"/>
              </a:rPr>
              <a:t>O valor do material fornecido ao contratante ou o de locação de equipamento de terceiros, utilizado na execução do serviço, não poderá ser superior ao valor de aquisição ou de locação para fins de apuração da base de cálculo da retenção.</a:t>
            </a:r>
          </a:p>
          <a:p>
            <a:pPr algn="just" eaLnBrk="1" hangingPunct="1">
              <a:buClrTx/>
              <a:buSzPct val="90000"/>
              <a:buFontTx/>
              <a:buNone/>
            </a:pPr>
            <a:endParaRPr lang="pt-BR" altLang="en-US" sz="2400" b="1" i="1" dirty="0">
              <a:solidFill>
                <a:srgbClr val="002060"/>
              </a:solidFill>
              <a:latin typeface="Cambria" panose="02040503050406030204" pitchFamily="18" charset="0"/>
              <a:cs typeface="Arial" panose="020B0604020202020204" pitchFamily="34" charset="0"/>
            </a:endParaRPr>
          </a:p>
          <a:p>
            <a:pPr algn="just" eaLnBrk="1" hangingPunct="1">
              <a:buClrTx/>
              <a:buSzPct val="90000"/>
              <a:buFontTx/>
              <a:buNone/>
            </a:pPr>
            <a:r>
              <a:rPr lang="pt-BR" altLang="en-US" sz="2400" b="1" i="1" dirty="0">
                <a:solidFill>
                  <a:srgbClr val="002060"/>
                </a:solidFill>
                <a:latin typeface="Cambria" panose="02040503050406030204" pitchFamily="18" charset="0"/>
                <a:cs typeface="Arial" panose="020B0604020202020204" pitchFamily="34" charset="0"/>
              </a:rPr>
              <a:t>* A contratada manterá em seu poder, para apresentar à fiscalização da SRP, os documentos fiscais de aquisição do material ou o contrato de locação de equipamentos, conforme o caso, relativos ao material ou equipamentos cujos valores foram discriminados na nota fiscal, fatura ou recibo de prestação de serviços.</a:t>
            </a:r>
          </a:p>
          <a:p>
            <a:pPr algn="just" eaLnBrk="1" hangingPunct="1">
              <a:buClrTx/>
              <a:buSzPct val="90000"/>
              <a:buFontTx/>
              <a:buNone/>
            </a:pPr>
            <a:endParaRPr lang="pt-BR" altLang="en-US" sz="2400" b="1" i="1" dirty="0">
              <a:solidFill>
                <a:srgbClr val="002060"/>
              </a:solidFill>
              <a:latin typeface="Cambria" panose="02040503050406030204" pitchFamily="18" charset="0"/>
              <a:cs typeface="Arial" panose="020B0604020202020204" pitchFamily="34" charset="0"/>
            </a:endParaRPr>
          </a:p>
          <a:p>
            <a:pPr algn="just" eaLnBrk="1" hangingPunct="1">
              <a:buClrTx/>
              <a:buSzPct val="90000"/>
              <a:buFontTx/>
              <a:buNone/>
            </a:pPr>
            <a:r>
              <a:rPr lang="pt-BR" altLang="en-US" sz="2400" b="1" i="1" dirty="0">
                <a:solidFill>
                  <a:srgbClr val="002060"/>
                </a:solidFill>
                <a:latin typeface="Cambria" panose="02040503050406030204" pitchFamily="18" charset="0"/>
                <a:cs typeface="Arial" panose="020B0604020202020204" pitchFamily="34" charset="0"/>
              </a:rPr>
              <a:t>* Considera-se discriminação no contrato os valores nele consignados, relativos ao material ou equipamentos, ou os previstos em planilha à parte, desde que esta seja parte integrante do contrato mediante cláusula nele expressa.</a:t>
            </a:r>
          </a:p>
          <a:p>
            <a:pPr eaLnBrk="1" hangingPunct="1">
              <a:buFont typeface="Wingdings" panose="05000000000000000000" pitchFamily="2" charset="2"/>
              <a:buNone/>
            </a:pPr>
            <a:endParaRPr lang="pt-BR" altLang="en-US" sz="2400" b="1" i="1" dirty="0">
              <a:solidFill>
                <a:srgbClr val="002060"/>
              </a:solidFill>
              <a:latin typeface="Cambria" panose="02040503050406030204" pitchFamily="18" charset="0"/>
            </a:endParaRPr>
          </a:p>
        </p:txBody>
      </p:sp>
      <p:sp>
        <p:nvSpPr>
          <p:cNvPr id="161796"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AD36981-1315-4AC3-A1BE-F529A87A3E04}" type="slidenum">
              <a:rPr lang="pt-BR" altLang="pt-BR">
                <a:solidFill>
                  <a:srgbClr val="9B9A98"/>
                </a:solidFill>
              </a:rPr>
              <a:pPr eaLnBrk="1" hangingPunct="1"/>
              <a:t>208</a:t>
            </a:fld>
            <a:endParaRPr lang="pt-BR" altLang="pt-BR">
              <a:solidFill>
                <a:srgbClr val="9B9A98"/>
              </a:solidFill>
            </a:endParaRPr>
          </a:p>
        </p:txBody>
      </p:sp>
    </p:spTree>
    <p:extLst>
      <p:ext uri="{BB962C8B-B14F-4D97-AF65-F5344CB8AC3E}">
        <p14:creationId xmlns:p14="http://schemas.microsoft.com/office/powerpoint/2010/main" val="791325102"/>
      </p:ext>
    </p:extLst>
  </p:cSld>
  <p:clrMapOvr>
    <a:masterClrMapping/>
  </p:clrMapOvr>
  <p:transition>
    <p:random/>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2"/>
          <p:cNvSpPr>
            <a:spLocks noGrp="1" noChangeArrowheads="1"/>
          </p:cNvSpPr>
          <p:nvPr>
            <p:ph type="title"/>
          </p:nvPr>
        </p:nvSpPr>
        <p:spPr>
          <a:xfrm>
            <a:off x="1981200" y="285751"/>
            <a:ext cx="8147050" cy="1343025"/>
          </a:xfrm>
          <a:solidFill>
            <a:schemeClr val="accent4">
              <a:lumMod val="50000"/>
            </a:schemeClr>
          </a:solidFill>
        </p:spPr>
        <p:txBody>
          <a:bodyPr vert="horz" lIns="91440" tIns="45720" rIns="91440" bIns="45720" rtlCol="0" anchor="ctr">
            <a:normAutofit/>
          </a:bodyPr>
          <a:lstStyle/>
          <a:p>
            <a:pPr algn="ctr" eaLnBrk="1" hangingPunct="1"/>
            <a:r>
              <a:rPr lang="pt-BR" altLang="en-US" sz="3600">
                <a:solidFill>
                  <a:schemeClr val="bg1"/>
                </a:solidFill>
                <a:latin typeface="Times New Roman" panose="02020603050405020304" pitchFamily="18" charset="0"/>
                <a:cs typeface="Times New Roman" panose="02020603050405020304" pitchFamily="18" charset="0"/>
              </a:rPr>
              <a:t>2ª situação - base de cálculo</a:t>
            </a:r>
            <a:br>
              <a:rPr lang="pt-BR" altLang="en-US" sz="3600">
                <a:solidFill>
                  <a:schemeClr val="bg1"/>
                </a:solidFill>
                <a:latin typeface="Times New Roman" panose="02020603050405020304" pitchFamily="18" charset="0"/>
                <a:cs typeface="Times New Roman" panose="02020603050405020304" pitchFamily="18" charset="0"/>
              </a:rPr>
            </a:br>
            <a:r>
              <a:rPr lang="pt-BR" altLang="en-US" sz="3600">
                <a:solidFill>
                  <a:schemeClr val="bg1"/>
                </a:solidFill>
                <a:latin typeface="Times New Roman" panose="02020603050405020304" pitchFamily="18" charset="0"/>
                <a:cs typeface="Times New Roman" panose="02020603050405020304" pitchFamily="18" charset="0"/>
              </a:rPr>
              <a:t> (Art. 150 “caput”)</a:t>
            </a:r>
          </a:p>
        </p:txBody>
      </p:sp>
      <p:sp>
        <p:nvSpPr>
          <p:cNvPr id="162821" name="Rectangle 3"/>
          <p:cNvSpPr>
            <a:spLocks noGrp="1" noChangeArrowheads="1"/>
          </p:cNvSpPr>
          <p:nvPr>
            <p:ph type="body" idx="1"/>
          </p:nvPr>
        </p:nvSpPr>
        <p:spPr>
          <a:xfrm>
            <a:off x="1316182" y="2205040"/>
            <a:ext cx="9587345" cy="2283834"/>
          </a:xfrm>
        </p:spPr>
        <p:txBody>
          <a:bodyPr>
            <a:noAutofit/>
          </a:bodyPr>
          <a:lstStyle/>
          <a:p>
            <a:pPr algn="just" eaLnBrk="1" hangingPunct="1"/>
            <a:r>
              <a:rPr lang="pt-BR" altLang="en-US" sz="3200" dirty="0">
                <a:solidFill>
                  <a:srgbClr val="002060"/>
                </a:solidFill>
                <a:latin typeface="Times New Roman" panose="02020603050405020304" pitchFamily="18" charset="0"/>
                <a:cs typeface="Times New Roman" panose="02020603050405020304" pitchFamily="18" charset="0"/>
              </a:rPr>
              <a:t>Quando o fornecimento de material ou a utilização de equipamento próprio ou de terceiros, exceto o manual, estiver previsto em contrato, mas sem discriminação dos valores de material ou equipamento, a base de cálculo da retenção corresponderá, no mínimo, a:</a:t>
            </a:r>
          </a:p>
        </p:txBody>
      </p:sp>
      <p:sp>
        <p:nvSpPr>
          <p:cNvPr id="16282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2D790F8-EFC9-4BCF-B443-42FA12104A33}" type="slidenum">
              <a:rPr lang="pt-BR" altLang="pt-BR">
                <a:solidFill>
                  <a:srgbClr val="9B9A98"/>
                </a:solidFill>
              </a:rPr>
              <a:pPr eaLnBrk="1" hangingPunct="1"/>
              <a:t>209</a:t>
            </a:fld>
            <a:endParaRPr lang="pt-BR" altLang="pt-BR">
              <a:solidFill>
                <a:srgbClr val="9B9A98"/>
              </a:solidFill>
            </a:endParaRPr>
          </a:p>
        </p:txBody>
      </p:sp>
      <p:sp>
        <p:nvSpPr>
          <p:cNvPr id="16281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BC05004-4B63-4B7F-9CCF-BDA93BC690AF}" type="slidenum">
              <a:rPr lang="pt-BR" altLang="en-US" sz="1400">
                <a:latin typeface="Times New Roman" panose="02020603050405020304" pitchFamily="18" charset="0"/>
              </a:rPr>
              <a:pPr algn="r" eaLnBrk="1" hangingPunct="1">
                <a:spcBef>
                  <a:spcPct val="0"/>
                </a:spcBef>
                <a:buClrTx/>
                <a:buSzTx/>
                <a:buFontTx/>
                <a:buNone/>
              </a:pPr>
              <a:t>209</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60120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21</a:t>
            </a:fld>
            <a:endParaRPr lang="pt-BR"/>
          </a:p>
        </p:txBody>
      </p:sp>
      <p:sp>
        <p:nvSpPr>
          <p:cNvPr id="7" name="Snip Single Corner Rectangle 6"/>
          <p:cNvSpPr/>
          <p:nvPr/>
        </p:nvSpPr>
        <p:spPr>
          <a:xfrm>
            <a:off x="1580603" y="338732"/>
            <a:ext cx="8739054" cy="11887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a:solidFill>
                  <a:schemeClr val="bg1"/>
                </a:solidFill>
                <a:latin typeface="Cambria" panose="02040503050406030204" pitchFamily="18" charset="0"/>
              </a:rPr>
              <a:t>Tabela 02 -Financiamento da Aposent.Especial e Redução do Tempo de Contrib.</a:t>
            </a:r>
            <a:endParaRPr lang="pt-BR" sz="2800">
              <a:solidFill>
                <a:schemeClr val="bg1"/>
              </a:solidFill>
            </a:endParaRPr>
          </a:p>
        </p:txBody>
      </p:sp>
      <p:sp>
        <p:nvSpPr>
          <p:cNvPr id="8" name="Snip Single Corner Rectangle 7"/>
          <p:cNvSpPr/>
          <p:nvPr/>
        </p:nvSpPr>
        <p:spPr>
          <a:xfrm>
            <a:off x="1580603" y="1957793"/>
            <a:ext cx="1776549" cy="757647"/>
          </a:xfrm>
          <a:prstGeom prst="snip1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Código 1</a:t>
            </a:r>
          </a:p>
        </p:txBody>
      </p:sp>
      <p:sp>
        <p:nvSpPr>
          <p:cNvPr id="9" name="Rounded Rectangle 8"/>
          <p:cNvSpPr/>
          <p:nvPr/>
        </p:nvSpPr>
        <p:spPr>
          <a:xfrm>
            <a:off x="4130033" y="1957793"/>
            <a:ext cx="6189622" cy="75764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a:solidFill>
                  <a:srgbClr val="000000"/>
                </a:solidFill>
                <a:latin typeface="Times New Roman" panose="02020603050405020304" pitchFamily="18" charset="0"/>
              </a:rPr>
              <a:t>Não ensejador de aposentadoria especial</a:t>
            </a:r>
            <a:endParaRPr lang="pt-BR" sz="2400" b="1"/>
          </a:p>
        </p:txBody>
      </p:sp>
      <p:sp>
        <p:nvSpPr>
          <p:cNvPr id="10" name="Snip Single Corner Rectangle 9"/>
          <p:cNvSpPr/>
          <p:nvPr/>
        </p:nvSpPr>
        <p:spPr>
          <a:xfrm>
            <a:off x="1580603" y="3145781"/>
            <a:ext cx="1776549" cy="757647"/>
          </a:xfrm>
          <a:prstGeom prst="snip1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Código 2</a:t>
            </a:r>
          </a:p>
        </p:txBody>
      </p:sp>
      <p:sp>
        <p:nvSpPr>
          <p:cNvPr id="11" name="Snip Single Corner Rectangle 10"/>
          <p:cNvSpPr/>
          <p:nvPr/>
        </p:nvSpPr>
        <p:spPr>
          <a:xfrm>
            <a:off x="1580603" y="4333769"/>
            <a:ext cx="1776549" cy="757647"/>
          </a:xfrm>
          <a:prstGeom prst="snip1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Código 3</a:t>
            </a:r>
          </a:p>
        </p:txBody>
      </p:sp>
      <p:sp>
        <p:nvSpPr>
          <p:cNvPr id="12" name="Rounded Rectangle 11"/>
          <p:cNvSpPr/>
          <p:nvPr/>
        </p:nvSpPr>
        <p:spPr>
          <a:xfrm>
            <a:off x="4130034" y="3141267"/>
            <a:ext cx="6189623" cy="75764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200" b="1" dirty="0">
                <a:solidFill>
                  <a:schemeClr val="tx1"/>
                </a:solidFill>
                <a:latin typeface="Times New Roman" panose="02020603050405020304" pitchFamily="18" charset="0"/>
                <a:cs typeface="Times New Roman" panose="02020603050405020304" pitchFamily="18" charset="0"/>
              </a:rPr>
              <a:t>Ensejador de Aposentadoria Especial 15 anos de contribuição + alíquota de 12%)</a:t>
            </a:r>
          </a:p>
        </p:txBody>
      </p:sp>
      <p:sp>
        <p:nvSpPr>
          <p:cNvPr id="13" name="Rounded Rectangle 12"/>
          <p:cNvSpPr/>
          <p:nvPr/>
        </p:nvSpPr>
        <p:spPr>
          <a:xfrm>
            <a:off x="4130034" y="4333769"/>
            <a:ext cx="6189623" cy="75764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tx1"/>
                </a:solidFill>
                <a:latin typeface="Times New Roman" panose="02020603050405020304" pitchFamily="18" charset="0"/>
                <a:cs typeface="Times New Roman" panose="02020603050405020304" pitchFamily="18" charset="0"/>
              </a:rPr>
              <a:t>Ensejador de Aposentadoria Especial – de 20 anos de contribuição + alíquota de 9%) </a:t>
            </a:r>
          </a:p>
        </p:txBody>
      </p:sp>
      <p:sp>
        <p:nvSpPr>
          <p:cNvPr id="14" name="Snip Single Corner Rectangle 13"/>
          <p:cNvSpPr/>
          <p:nvPr/>
        </p:nvSpPr>
        <p:spPr>
          <a:xfrm>
            <a:off x="1580603" y="5521757"/>
            <a:ext cx="1776549" cy="757647"/>
          </a:xfrm>
          <a:prstGeom prst="snip1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Código 4</a:t>
            </a:r>
          </a:p>
        </p:txBody>
      </p:sp>
      <p:sp>
        <p:nvSpPr>
          <p:cNvPr id="15" name="Rounded Rectangle 14"/>
          <p:cNvSpPr/>
          <p:nvPr/>
        </p:nvSpPr>
        <p:spPr>
          <a:xfrm>
            <a:off x="4130033" y="5521757"/>
            <a:ext cx="6189624" cy="75764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tx1"/>
                </a:solidFill>
                <a:latin typeface="Times New Roman" panose="02020603050405020304" pitchFamily="18" charset="0"/>
                <a:cs typeface="Times New Roman" panose="02020603050405020304" pitchFamily="18" charset="0"/>
              </a:rPr>
              <a:t>Ensejador de Aposentadoria Especial - 25 anos de contribuição + alíquota de 6%) </a:t>
            </a:r>
          </a:p>
        </p:txBody>
      </p:sp>
    </p:spTree>
    <p:extLst>
      <p:ext uri="{BB962C8B-B14F-4D97-AF65-F5344CB8AC3E}">
        <p14:creationId xmlns:p14="http://schemas.microsoft.com/office/powerpoint/2010/main" val="261085056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p:cNvSpPr>
          <p:nvPr>
            <p:ph type="title"/>
          </p:nvPr>
        </p:nvSpPr>
        <p:spPr>
          <a:xfrm>
            <a:off x="1981201" y="274639"/>
            <a:ext cx="8285017" cy="922337"/>
          </a:xfrm>
          <a:solidFill>
            <a:schemeClr val="accent4">
              <a:lumMod val="50000"/>
            </a:schemeClr>
          </a:solidFill>
        </p:spPr>
        <p:txBody>
          <a:bodyPr/>
          <a:lstStyle/>
          <a:p>
            <a:pPr algn="ctr" eaLnBrk="1" hangingPunct="1"/>
            <a:r>
              <a:rPr lang="pt-BR" altLang="en-US" sz="4000" dirty="0">
                <a:solidFill>
                  <a:schemeClr val="bg1"/>
                </a:solidFill>
                <a:latin typeface="Times New Roman" panose="02020603050405020304" pitchFamily="18" charset="0"/>
              </a:rPr>
              <a:t>Contrato de Prestação de Serviço</a:t>
            </a:r>
            <a:endParaRPr lang="en-US" altLang="en-US" sz="4000" dirty="0">
              <a:solidFill>
                <a:schemeClr val="bg1"/>
              </a:solidFill>
              <a:latin typeface="Times New Roman" panose="02020603050405020304" pitchFamily="18" charset="0"/>
            </a:endParaRPr>
          </a:p>
        </p:txBody>
      </p:sp>
      <p:sp>
        <p:nvSpPr>
          <p:cNvPr id="163844" name="Rectangle 3"/>
          <p:cNvSpPr>
            <a:spLocks noGrp="1"/>
          </p:cNvSpPr>
          <p:nvPr>
            <p:ph type="body" idx="1"/>
          </p:nvPr>
        </p:nvSpPr>
        <p:spPr>
          <a:xfrm>
            <a:off x="997527" y="1620982"/>
            <a:ext cx="10356273" cy="4505182"/>
          </a:xfrm>
          <a:ln>
            <a:solidFill>
              <a:schemeClr val="tx1"/>
            </a:solidFill>
            <a:miter lim="800000"/>
            <a:headEnd/>
            <a:tailEnd/>
          </a:ln>
        </p:spPr>
        <p:txBody>
          <a:bodyPr>
            <a:normAutofit lnSpcReduction="10000"/>
          </a:bodyPr>
          <a:lstStyle/>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Fornecimento :</a:t>
            </a: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01) Material ............  R$ ???? </a:t>
            </a:r>
            <a:r>
              <a:rPr lang="pt-BR" altLang="en-US" sz="1800" b="1" i="1" dirty="0">
                <a:solidFill>
                  <a:srgbClr val="002060"/>
                </a:solidFill>
                <a:latin typeface="Cambria" panose="02040503050406030204" pitchFamily="18" charset="0"/>
              </a:rPr>
              <a:t>Sem previsão de custo</a:t>
            </a:r>
            <a:r>
              <a:rPr lang="pt-BR" altLang="en-US" sz="2600" b="1" dirty="0">
                <a:solidFill>
                  <a:srgbClr val="002060"/>
                </a:solidFill>
                <a:latin typeface="Cambria" panose="02040503050406030204" pitchFamily="18" charset="0"/>
              </a:rPr>
              <a:t> </a:t>
            </a:r>
          </a:p>
          <a:p>
            <a:pP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02) Equipamento ....  R$ ???? </a:t>
            </a:r>
            <a:r>
              <a:rPr lang="pt-BR" altLang="en-US" sz="1800" b="1" i="1" dirty="0">
                <a:solidFill>
                  <a:srgbClr val="002060"/>
                </a:solidFill>
                <a:latin typeface="Cambria" panose="02040503050406030204" pitchFamily="18" charset="0"/>
              </a:rPr>
              <a:t>Sem previsão de custo</a:t>
            </a:r>
            <a:r>
              <a:rPr lang="pt-BR" altLang="en-US" sz="2600" b="1" dirty="0">
                <a:solidFill>
                  <a:srgbClr val="002060"/>
                </a:solidFill>
                <a:latin typeface="Cambria" panose="02040503050406030204" pitchFamily="18" charset="0"/>
              </a:rPr>
              <a:t> </a:t>
            </a:r>
          </a:p>
          <a:p>
            <a:pP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Mão de Obra R$ ??????</a:t>
            </a:r>
          </a:p>
          <a:p>
            <a:pP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Valor Global –  (Mat + equip + MO) = R$ 25.000,00</a:t>
            </a:r>
          </a:p>
          <a:p>
            <a:pPr algn="ct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algn="ct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TOTAL = R$ 0,00</a:t>
            </a:r>
            <a:endParaRPr lang="en-US" altLang="en-US" sz="2600" b="1" dirty="0">
              <a:solidFill>
                <a:srgbClr val="002060"/>
              </a:solidFill>
              <a:latin typeface="Cambria" panose="02040503050406030204" pitchFamily="18" charset="0"/>
            </a:endParaRPr>
          </a:p>
        </p:txBody>
      </p:sp>
      <p:sp>
        <p:nvSpPr>
          <p:cNvPr id="163845"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C0BE3D1-60F1-4FFF-84DA-DF669C3513F8}" type="slidenum">
              <a:rPr lang="pt-BR" altLang="pt-BR">
                <a:solidFill>
                  <a:srgbClr val="9B9A98"/>
                </a:solidFill>
              </a:rPr>
              <a:pPr eaLnBrk="1" hangingPunct="1"/>
              <a:t>210</a:t>
            </a:fld>
            <a:endParaRPr lang="pt-BR" altLang="pt-BR">
              <a:solidFill>
                <a:srgbClr val="9B9A98"/>
              </a:solidFill>
            </a:endParaRPr>
          </a:p>
        </p:txBody>
      </p:sp>
    </p:spTree>
    <p:extLst>
      <p:ext uri="{BB962C8B-B14F-4D97-AF65-F5344CB8AC3E}">
        <p14:creationId xmlns:p14="http://schemas.microsoft.com/office/powerpoint/2010/main" val="170290001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8" name="Rectangle 19"/>
          <p:cNvSpPr>
            <a:spLocks noGrp="1" noChangeArrowheads="1"/>
          </p:cNvSpPr>
          <p:nvPr>
            <p:ph type="title"/>
          </p:nvPr>
        </p:nvSpPr>
        <p:spPr>
          <a:xfrm>
            <a:off x="1981200" y="274638"/>
            <a:ext cx="7467600" cy="874712"/>
          </a:xfrm>
        </p:spPr>
        <p:txBody>
          <a:bodyPr vert="horz" lIns="91440" tIns="45720" rIns="91440" bIns="45720" rtlCol="0" anchor="ctr">
            <a:normAutofit fontScale="90000"/>
          </a:bodyPr>
          <a:lstStyle/>
          <a:p>
            <a:pPr algn="ctr" eaLnBrk="1" hangingPunct="1"/>
            <a:r>
              <a:rPr lang="pt-BR" altLang="en-US">
                <a:latin typeface="Franklin Gothic Book" panose="020B0503020102020204" pitchFamily="34" charset="0"/>
              </a:rPr>
              <a:t>- Exemplo -</a:t>
            </a:r>
          </a:p>
        </p:txBody>
      </p:sp>
      <p:sp>
        <p:nvSpPr>
          <p:cNvPr id="2" name="Rectangle 3"/>
          <p:cNvSpPr>
            <a:spLocks noGrp="1" noChangeArrowheads="1"/>
          </p:cNvSpPr>
          <p:nvPr>
            <p:ph type="body" idx="1"/>
          </p:nvPr>
        </p:nvSpPr>
        <p:spPr>
          <a:xfrm>
            <a:off x="1399309" y="3860800"/>
            <a:ext cx="9712036" cy="2235200"/>
          </a:xfrm>
          <a:ln>
            <a:solidFill>
              <a:schemeClr val="bg2"/>
            </a:solidFill>
            <a:miter lim="800000"/>
            <a:headEnd/>
            <a:tailEnd/>
          </a:ln>
        </p:spPr>
        <p:txBody>
          <a:bodyPr/>
          <a:lstStyle/>
          <a:p>
            <a:pPr eaLnBrk="1" hangingPunct="1"/>
            <a:r>
              <a:rPr lang="pt-BR" altLang="en-US" sz="2600" b="1" dirty="0">
                <a:solidFill>
                  <a:srgbClr val="002060"/>
                </a:solidFill>
                <a:latin typeface="Arial" panose="020B0604020202020204" pitchFamily="34" charset="0"/>
              </a:rPr>
              <a:t>50% - cinqüenta por cento</a:t>
            </a:r>
            <a:r>
              <a:rPr lang="pt-BR" altLang="en-US" sz="2600" dirty="0">
                <a:solidFill>
                  <a:srgbClr val="002060"/>
                </a:solidFill>
                <a:latin typeface="Arial" panose="020B0604020202020204" pitchFamily="34" charset="0"/>
              </a:rPr>
              <a:t>, do valor bruto da nota fiscal, da fatura ou do recibo de prestação de serviços;</a:t>
            </a:r>
          </a:p>
          <a:p>
            <a:pPr eaLnBrk="1" hangingPunct="1"/>
            <a:r>
              <a:rPr lang="pt-BR" altLang="en-US" sz="2600" dirty="0">
                <a:solidFill>
                  <a:srgbClr val="002060"/>
                </a:solidFill>
                <a:latin typeface="Arial" panose="020B0604020202020204" pitchFamily="34" charset="0"/>
              </a:rPr>
              <a:t>Base de cálculo será de no mínimo R$ 12.500,00</a:t>
            </a:r>
          </a:p>
          <a:p>
            <a:pPr eaLnBrk="1" hangingPunct="1"/>
            <a:endParaRPr lang="pt-BR" altLang="en-US" sz="2600" dirty="0">
              <a:solidFill>
                <a:srgbClr val="002060"/>
              </a:solidFill>
              <a:latin typeface="Arial" panose="020B0604020202020204" pitchFamily="34" charset="0"/>
            </a:endParaRPr>
          </a:p>
        </p:txBody>
      </p:sp>
      <p:sp>
        <p:nvSpPr>
          <p:cNvPr id="164884"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5E5518C-F2E5-4D23-88B4-391463C84F3B}" type="slidenum">
              <a:rPr lang="pt-BR" altLang="pt-BR">
                <a:solidFill>
                  <a:srgbClr val="9B9A98"/>
                </a:solidFill>
              </a:rPr>
              <a:pPr eaLnBrk="1" hangingPunct="1"/>
              <a:t>211</a:t>
            </a:fld>
            <a:endParaRPr lang="pt-BR" altLang="pt-BR">
              <a:solidFill>
                <a:srgbClr val="9B9A98"/>
              </a:solidFill>
            </a:endParaRPr>
          </a:p>
        </p:txBody>
      </p:sp>
      <p:graphicFrame>
        <p:nvGraphicFramePr>
          <p:cNvPr id="862227" name="Group 19"/>
          <p:cNvGraphicFramePr>
            <a:graphicFrameLocks noGrp="1"/>
          </p:cNvGraphicFramePr>
          <p:nvPr>
            <p:ph sz="half" idx="4294967295"/>
          </p:nvPr>
        </p:nvGraphicFramePr>
        <p:xfrm>
          <a:off x="1510145" y="1673224"/>
          <a:ext cx="9601200" cy="1748850"/>
        </p:xfrm>
        <a:graphic>
          <a:graphicData uri="http://schemas.openxmlformats.org/drawingml/2006/table">
            <a:tbl>
              <a:tblPr/>
              <a:tblGrid>
                <a:gridCol w="4800601">
                  <a:extLst>
                    <a:ext uri="{9D8B030D-6E8A-4147-A177-3AD203B41FA5}">
                      <a16:colId xmlns:a16="http://schemas.microsoft.com/office/drawing/2014/main" val="20000"/>
                    </a:ext>
                  </a:extLst>
                </a:gridCol>
                <a:gridCol w="4800599">
                  <a:extLst>
                    <a:ext uri="{9D8B030D-6E8A-4147-A177-3AD203B41FA5}">
                      <a16:colId xmlns:a16="http://schemas.microsoft.com/office/drawing/2014/main" val="20001"/>
                    </a:ext>
                  </a:extLst>
                </a:gridCol>
              </a:tblGrid>
              <a:tr h="58239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Material / equipamento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 R$  15.000,00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06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Mão de Obra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 R$   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239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Total do serviço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 R$  25.000,00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bl>
          </a:graphicData>
        </a:graphic>
      </p:graphicFrame>
      <p:sp>
        <p:nvSpPr>
          <p:cNvPr id="164867"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AD8FCAE-F635-4C19-BE30-ED56B5DFD095}" type="slidenum">
              <a:rPr lang="pt-BR" altLang="en-US" sz="1400">
                <a:latin typeface="Times New Roman" panose="02020603050405020304" pitchFamily="18" charset="0"/>
              </a:rPr>
              <a:pPr algn="r" eaLnBrk="1" hangingPunct="1">
                <a:spcBef>
                  <a:spcPct val="0"/>
                </a:spcBef>
                <a:buClrTx/>
                <a:buSzTx/>
                <a:buFontTx/>
                <a:buNone/>
              </a:pPr>
              <a:t>211</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646590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61"/>
          <p:cNvSpPr>
            <a:spLocks noGrp="1" noChangeArrowheads="1"/>
          </p:cNvSpPr>
          <p:nvPr>
            <p:ph type="title"/>
          </p:nvPr>
        </p:nvSpPr>
        <p:spPr>
          <a:xfrm>
            <a:off x="1981200" y="1"/>
            <a:ext cx="7467600" cy="765175"/>
          </a:xfrm>
        </p:spPr>
        <p:txBody>
          <a:bodyPr vert="horz" lIns="91440" tIns="45720" rIns="91440" bIns="45720" rtlCol="0" anchor="ctr">
            <a:normAutofit/>
          </a:bodyPr>
          <a:lstStyle/>
          <a:p>
            <a:pPr algn="ctr" eaLnBrk="1" hangingPunct="1"/>
            <a:r>
              <a:rPr lang="pt-BR" altLang="en-US" sz="4200">
                <a:latin typeface="Franklin Gothic Book" panose="020B0503020102020204" pitchFamily="34" charset="0"/>
              </a:rPr>
              <a:t>Demais situações </a:t>
            </a:r>
          </a:p>
        </p:txBody>
      </p:sp>
      <p:sp>
        <p:nvSpPr>
          <p:cNvPr id="165905"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4759B65-789F-4CD3-9F47-E213D181C91A}" type="slidenum">
              <a:rPr lang="pt-BR" altLang="pt-BR">
                <a:solidFill>
                  <a:srgbClr val="9B9A98"/>
                </a:solidFill>
              </a:rPr>
              <a:pPr eaLnBrk="1" hangingPunct="1"/>
              <a:t>212</a:t>
            </a:fld>
            <a:endParaRPr lang="pt-BR" altLang="pt-BR">
              <a:solidFill>
                <a:srgbClr val="9B9A98"/>
              </a:solidFill>
            </a:endParaRPr>
          </a:p>
        </p:txBody>
      </p:sp>
      <p:graphicFrame>
        <p:nvGraphicFramePr>
          <p:cNvPr id="863256" name="Group 24"/>
          <p:cNvGraphicFramePr>
            <a:graphicFrameLocks noGrp="1"/>
          </p:cNvGraphicFramePr>
          <p:nvPr>
            <p:ph idx="4294967295"/>
          </p:nvPr>
        </p:nvGraphicFramePr>
        <p:xfrm>
          <a:off x="1524000" y="990569"/>
          <a:ext cx="8458200" cy="5722826"/>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64315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000" b="1" i="0" u="none" strike="noStrike" cap="none" normalizeH="0" baseline="0" dirty="0">
                          <a:ln>
                            <a:noFill/>
                          </a:ln>
                          <a:solidFill>
                            <a:schemeClr val="bg1"/>
                          </a:solidFill>
                          <a:effectLst/>
                          <a:latin typeface="Verdana" pitchFamily="34" charset="0"/>
                          <a:cs typeface="Times New Roman" pitchFamily="18" charset="0"/>
                        </a:rPr>
                        <a:t>II – TRANSPORTE DE PASSAGEIROS:</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000" b="1" i="0" u="none" strike="noStrike" cap="none" normalizeH="0" baseline="0" dirty="0">
                          <a:ln>
                            <a:noFill/>
                          </a:ln>
                          <a:solidFill>
                            <a:schemeClr val="bg1"/>
                          </a:solidFill>
                          <a:effectLst/>
                          <a:latin typeface="Verdana" pitchFamily="34" charset="0"/>
                          <a:cs typeface="Times New Roman" pitchFamily="18" charset="0"/>
                        </a:rPr>
                        <a:t>III    -  LIMPEZA :</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50000"/>
                      </a:schemeClr>
                    </a:solidFill>
                  </a:tcPr>
                </a:tc>
                <a:extLst>
                  <a:ext uri="{0D108BD9-81ED-4DB2-BD59-A6C34878D82A}">
                    <a16:rowId xmlns:a16="http://schemas.microsoft.com/office/drawing/2014/main" val="10000"/>
                  </a:ext>
                </a:extLst>
              </a:tr>
              <a:tr h="4238160">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400" b="1" i="0" u="none" strike="noStrike" cap="none" normalizeH="0" baseline="0" dirty="0">
                          <a:ln>
                            <a:noFill/>
                          </a:ln>
                          <a:solidFill>
                            <a:srgbClr val="002060"/>
                          </a:solidFill>
                          <a:effectLst/>
                          <a:latin typeface="Times New Roman" pitchFamily="18" charset="0"/>
                          <a:cs typeface="Times New Roman" pitchFamily="18" charset="0"/>
                        </a:rPr>
                        <a:t>30% </a:t>
                      </a:r>
                      <a:r>
                        <a:rPr kumimoji="0" lang="pt-BR" sz="2400" b="1" i="0" u="none" strike="noStrike" cap="none" normalizeH="0" baseline="0" dirty="0">
                          <a:ln>
                            <a:noFill/>
                          </a:ln>
                          <a:solidFill>
                            <a:schemeClr val="tx1"/>
                          </a:solidFill>
                          <a:effectLst/>
                          <a:latin typeface="Times New Roman" pitchFamily="18" charset="0"/>
                          <a:cs typeface="Times New Roman" pitchFamily="18" charset="0"/>
                        </a:rPr>
                        <a:t>- trinta por cento</a:t>
                      </a:r>
                      <a:r>
                        <a:rPr kumimoji="0" lang="pt-BR" sz="2400" b="0" i="0" u="none" strike="noStrike" cap="none" normalizeH="0" baseline="0" dirty="0">
                          <a:ln>
                            <a:noFill/>
                          </a:ln>
                          <a:solidFill>
                            <a:schemeClr val="tx1"/>
                          </a:solidFill>
                          <a:effectLst/>
                          <a:latin typeface="Times New Roman" pitchFamily="18" charset="0"/>
                          <a:cs typeface="Times New Roman" pitchFamily="18" charset="0"/>
                        </a:rPr>
                        <a:t>, do valor bruto da nota fiscal, da fatura ou do recibo de prestação de serviços para os serviços de transporte passageiros, cujas despesas de combustível e de manutenção dos veículos corram por conta da contratada;</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FF0000"/>
                          </a:solidFill>
                          <a:effectLst/>
                          <a:latin typeface="Times New Roman" pitchFamily="18" charset="0"/>
                          <a:cs typeface="Times New Roman" pitchFamily="18" charset="0"/>
                        </a:rPr>
                        <a:t>65% </a:t>
                      </a:r>
                      <a:r>
                        <a:rPr kumimoji="0" lang="pt-BR" sz="2300" b="1" i="0" u="none" strike="noStrike" cap="none" normalizeH="0" baseline="0" dirty="0">
                          <a:ln>
                            <a:noFill/>
                          </a:ln>
                          <a:solidFill>
                            <a:schemeClr val="tx1"/>
                          </a:solidFill>
                          <a:effectLst/>
                          <a:latin typeface="Times New Roman" pitchFamily="18" charset="0"/>
                          <a:cs typeface="Times New Roman" pitchFamily="18" charset="0"/>
                        </a:rPr>
                        <a:t>- sessenta e cinco por cento</a:t>
                      </a:r>
                      <a:r>
                        <a:rPr kumimoji="0" lang="pt-BR" sz="2300" b="0" i="0" u="none" strike="noStrike" cap="none" normalizeH="0" baseline="0" dirty="0">
                          <a:ln>
                            <a:noFill/>
                          </a:ln>
                          <a:solidFill>
                            <a:schemeClr val="tx1"/>
                          </a:solidFill>
                          <a:effectLst/>
                          <a:latin typeface="Times New Roman" pitchFamily="18" charset="0"/>
                          <a:cs typeface="Times New Roman" pitchFamily="18" charset="0"/>
                        </a:rPr>
                        <a:t>, quando se referir à limpeza hospitalar.</a:t>
                      </a:r>
                    </a:p>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FF0000"/>
                          </a:solidFill>
                          <a:effectLst/>
                          <a:latin typeface="Times New Roman" pitchFamily="18" charset="0"/>
                          <a:cs typeface="Times New Roman" pitchFamily="18" charset="0"/>
                        </a:rPr>
                        <a:t>80%</a:t>
                      </a:r>
                      <a:r>
                        <a:rPr kumimoji="0" lang="pt-BR" sz="2300" b="1" i="0" u="none" strike="noStrike" cap="none" normalizeH="0" baseline="0" dirty="0">
                          <a:ln>
                            <a:noFill/>
                          </a:ln>
                          <a:solidFill>
                            <a:schemeClr val="tx1"/>
                          </a:solidFill>
                          <a:effectLst/>
                          <a:latin typeface="Times New Roman" pitchFamily="18" charset="0"/>
                          <a:cs typeface="Times New Roman" pitchFamily="18" charset="0"/>
                        </a:rPr>
                        <a:t> - oitenta por cento,</a:t>
                      </a:r>
                      <a:r>
                        <a:rPr kumimoji="0" lang="pt-BR" sz="2300" b="0" i="0" u="none" strike="noStrike" cap="none" normalizeH="0" baseline="0" dirty="0">
                          <a:ln>
                            <a:noFill/>
                          </a:ln>
                          <a:solidFill>
                            <a:schemeClr val="tx1"/>
                          </a:solidFill>
                          <a:effectLst/>
                          <a:latin typeface="Times New Roman" pitchFamily="18" charset="0"/>
                          <a:cs typeface="Times New Roman" pitchFamily="18" charset="0"/>
                        </a:rPr>
                        <a:t> quando se referir às demais limpezas, aplicados sobre o valor bruto da nota fiscal, fatura ou recibo de prestação de serviços.</a:t>
                      </a:r>
                    </a:p>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400" b="1" i="0" u="none" strike="noStrike" cap="none" normalizeH="0" baseline="0" dirty="0">
                          <a:ln>
                            <a:noFill/>
                          </a:ln>
                          <a:solidFill>
                            <a:schemeClr val="tx1"/>
                          </a:solidFill>
                          <a:effectLst/>
                          <a:latin typeface="Times New Roman" pitchFamily="18" charset="0"/>
                          <a:cs typeface="Times New Roman" pitchFamily="18" charset="0"/>
                        </a:rPr>
                        <a:t> </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3650">
                <a:tc gridSpan="2">
                  <a:txBody>
                    <a:bodyPr/>
                    <a:lstStyle/>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000" b="0" i="0" u="none" strike="noStrike" cap="none" normalizeH="0" baseline="0" dirty="0">
                        <a:ln>
                          <a:noFill/>
                        </a:ln>
                        <a:solidFill>
                          <a:srgbClr val="000000"/>
                        </a:solidFill>
                        <a:effectLst/>
                        <a:latin typeface="Verdana" pitchFamily="34" charset="0"/>
                        <a:cs typeface="Times New Roman" pitchFamily="18" charset="0"/>
                      </a:endParaRPr>
                    </a:p>
                  </a:txBody>
                  <a:tcPr marT="45708" marB="4570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2"/>
                  </a:ext>
                </a:extLst>
              </a:tr>
            </a:tbl>
          </a:graphicData>
        </a:graphic>
      </p:graphicFrame>
      <p:sp>
        <p:nvSpPr>
          <p:cNvPr id="16589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DBF2BF6-06EA-48C1-AB7C-5F7923B15BE8}" type="slidenum">
              <a:rPr lang="pt-BR" altLang="en-US" sz="1400">
                <a:latin typeface="Times New Roman" panose="02020603050405020304" pitchFamily="18" charset="0"/>
              </a:rPr>
              <a:pPr algn="r" eaLnBrk="1" hangingPunct="1">
                <a:spcBef>
                  <a:spcPct val="0"/>
                </a:spcBef>
                <a:buClrTx/>
                <a:buSzTx/>
                <a:buFontTx/>
                <a:buNone/>
              </a:pPr>
              <a:t>212</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01804385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26" name="Espaço Reservado para Rodapé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3"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5203BB2-D0B4-49EC-86C7-B3878C3B8F80}" type="slidenum">
              <a:rPr lang="pt-BR" altLang="pt-BR">
                <a:solidFill>
                  <a:srgbClr val="9B9A98"/>
                </a:solidFill>
              </a:rPr>
              <a:pPr eaLnBrk="1" hangingPunct="1"/>
              <a:t>213</a:t>
            </a:fld>
            <a:endParaRPr lang="pt-BR" altLang="pt-BR">
              <a:solidFill>
                <a:srgbClr val="9B9A98"/>
              </a:solidFill>
            </a:endParaRPr>
          </a:p>
        </p:txBody>
      </p:sp>
      <p:sp>
        <p:nvSpPr>
          <p:cNvPr id="16691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ACAB1F-6D64-4B57-A807-4EBB244947D7}" type="slidenum">
              <a:rPr lang="pt-BR" altLang="en-US" sz="1400">
                <a:latin typeface="Times New Roman" panose="02020603050405020304" pitchFamily="18" charset="0"/>
              </a:rPr>
              <a:pPr algn="r" eaLnBrk="1" hangingPunct="1">
                <a:spcBef>
                  <a:spcPct val="0"/>
                </a:spcBef>
                <a:buClrTx/>
                <a:buSzTx/>
                <a:buFontTx/>
                <a:buNone/>
              </a:pPr>
              <a:t>213</a:t>
            </a:fld>
            <a:endParaRPr lang="pt-BR" altLang="en-US" sz="1400">
              <a:latin typeface="Times New Roman" panose="02020603050405020304" pitchFamily="18" charset="0"/>
            </a:endParaRPr>
          </a:p>
        </p:txBody>
      </p:sp>
      <p:sp>
        <p:nvSpPr>
          <p:cNvPr id="166916"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sp>
        <p:nvSpPr>
          <p:cNvPr id="166921" name="Text Box 7"/>
          <p:cNvSpPr txBox="1">
            <a:spLocks noChangeArrowheads="1"/>
          </p:cNvSpPr>
          <p:nvPr/>
        </p:nvSpPr>
        <p:spPr bwMode="auto">
          <a:xfrm>
            <a:off x="2835275" y="3152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latin typeface="Tahoma" panose="020B0604030504040204" pitchFamily="34" charset="0"/>
            </a:endParaRPr>
          </a:p>
        </p:txBody>
      </p:sp>
      <p:sp>
        <p:nvSpPr>
          <p:cNvPr id="166922" name="Text Box 8"/>
          <p:cNvSpPr txBox="1">
            <a:spLocks noChangeArrowheads="1"/>
          </p:cNvSpPr>
          <p:nvPr/>
        </p:nvSpPr>
        <p:spPr bwMode="auto">
          <a:xfrm>
            <a:off x="1919288" y="2420939"/>
            <a:ext cx="8280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p:txBody>
      </p:sp>
      <p:sp>
        <p:nvSpPr>
          <p:cNvPr id="166923" name="Text Box 9"/>
          <p:cNvSpPr txBox="1">
            <a:spLocks noChangeArrowheads="1"/>
          </p:cNvSpPr>
          <p:nvPr/>
        </p:nvSpPr>
        <p:spPr bwMode="auto">
          <a:xfrm>
            <a:off x="1177635" y="1929390"/>
            <a:ext cx="9559637" cy="156966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
                <a:schemeClr val="folHlink"/>
              </a:buClr>
              <a:buSzTx/>
              <a:buFont typeface="Wingdings" panose="05000000000000000000" pitchFamily="2" charset="2"/>
              <a:buNone/>
            </a:pPr>
            <a:r>
              <a:rPr lang="pt-BR" altLang="en-US" sz="2000" dirty="0">
                <a:latin typeface="Tahoma" panose="020B0604030504040204" pitchFamily="34" charset="0"/>
              </a:rPr>
              <a:t>  </a:t>
            </a:r>
            <a:r>
              <a:rPr lang="pt-BR" altLang="en-US" sz="2400" dirty="0">
                <a:latin typeface="Cambria" panose="02040503050406030204" pitchFamily="18" charset="0"/>
              </a:rPr>
              <a:t>30% (trinta por cento) do valor bruto da nota fiscal, da fatura ou do recibo de prestação de serviços de transporte de passageiros, cujas despesas de combustível e de manutenção dos veículos corram por conta da contratada;</a:t>
            </a:r>
          </a:p>
        </p:txBody>
      </p:sp>
      <p:sp>
        <p:nvSpPr>
          <p:cNvPr id="166924" name="AutoShape 10"/>
          <p:cNvSpPr>
            <a:spLocks noChangeArrowheads="1"/>
          </p:cNvSpPr>
          <p:nvPr/>
        </p:nvSpPr>
        <p:spPr bwMode="auto">
          <a:xfrm>
            <a:off x="2495551" y="3789364"/>
            <a:ext cx="6696075" cy="1584325"/>
          </a:xfrm>
          <a:prstGeom prst="roundRect">
            <a:avLst>
              <a:gd name="adj" fmla="val 16667"/>
            </a:avLst>
          </a:prstGeom>
          <a:solidFill>
            <a:schemeClr val="accent4">
              <a:lumMod val="50000"/>
            </a:schemeClr>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en-US" sz="2000">
              <a:solidFill>
                <a:schemeClr val="bg1"/>
              </a:solidFill>
            </a:endParaRPr>
          </a:p>
          <a:p>
            <a:pPr eaLnBrk="1" hangingPunct="1">
              <a:spcBef>
                <a:spcPct val="0"/>
              </a:spcBef>
              <a:buClrTx/>
              <a:buSzTx/>
              <a:buFontTx/>
              <a:buNone/>
            </a:pPr>
            <a:r>
              <a:rPr lang="pt-BR" altLang="en-US" sz="2000">
                <a:solidFill>
                  <a:schemeClr val="bg1"/>
                </a:solidFill>
              </a:rPr>
              <a:t>Valor do Serviço...............................  R$  50.000,00 </a:t>
            </a:r>
          </a:p>
          <a:p>
            <a:pPr eaLnBrk="1" hangingPunct="1">
              <a:spcBef>
                <a:spcPct val="0"/>
              </a:spcBef>
              <a:buClrTx/>
              <a:buSzTx/>
              <a:buFontTx/>
              <a:buNone/>
            </a:pPr>
            <a:r>
              <a:rPr lang="pt-BR" altLang="en-US" sz="2000">
                <a:solidFill>
                  <a:schemeClr val="bg1"/>
                </a:solidFill>
              </a:rPr>
              <a:t>Base de Cálculo (30%) ....................  R$ 15.000,00</a:t>
            </a:r>
          </a:p>
          <a:p>
            <a:pPr eaLnBrk="1" hangingPunct="1">
              <a:spcBef>
                <a:spcPct val="0"/>
              </a:spcBef>
              <a:buClrTx/>
              <a:buSzTx/>
              <a:buFontTx/>
              <a:buNone/>
            </a:pPr>
            <a:r>
              <a:rPr lang="pt-BR" altLang="en-US" sz="2000">
                <a:solidFill>
                  <a:schemeClr val="bg1"/>
                </a:solidFill>
              </a:rPr>
              <a:t>Retenção de INSS 11%....................  R$   1.650,00</a:t>
            </a:r>
            <a:endParaRPr lang="pt-BR" altLang="en-US" sz="2000">
              <a:solidFill>
                <a:schemeClr val="bg1"/>
              </a:solidFill>
              <a:latin typeface="Tahoma" panose="020B0604030504040204" pitchFamily="34" charset="0"/>
            </a:endParaRPr>
          </a:p>
        </p:txBody>
      </p:sp>
      <p:sp>
        <p:nvSpPr>
          <p:cNvPr id="166925" name="Text Box 11"/>
          <p:cNvSpPr txBox="1">
            <a:spLocks noChangeArrowheads="1"/>
          </p:cNvSpPr>
          <p:nvPr/>
        </p:nvSpPr>
        <p:spPr bwMode="auto">
          <a:xfrm>
            <a:off x="1662545" y="622877"/>
            <a:ext cx="907472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200" b="1" dirty="0">
                <a:latin typeface="Tahoma" panose="020B0604030504040204" pitchFamily="34" charset="0"/>
              </a:rPr>
              <a:t>APURAÇÃO DA BASE DE CÁLCULO</a:t>
            </a:r>
          </a:p>
        </p:txBody>
      </p:sp>
    </p:spTree>
    <p:extLst>
      <p:ext uri="{BB962C8B-B14F-4D97-AF65-F5344CB8AC3E}">
        <p14:creationId xmlns:p14="http://schemas.microsoft.com/office/powerpoint/2010/main" val="3352315042"/>
      </p:ext>
    </p:extLst>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51" name="Espaço Reservado para Rodapé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4"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B656DA4-BD43-4CC1-8709-878E6460EAF4}" type="slidenum">
              <a:rPr lang="pt-BR" altLang="pt-BR">
                <a:solidFill>
                  <a:srgbClr val="9B9A98"/>
                </a:solidFill>
              </a:rPr>
              <a:pPr eaLnBrk="1" hangingPunct="1"/>
              <a:t>214</a:t>
            </a:fld>
            <a:endParaRPr lang="pt-BR" altLang="pt-BR">
              <a:solidFill>
                <a:srgbClr val="9B9A98"/>
              </a:solidFill>
            </a:endParaRPr>
          </a:p>
        </p:txBody>
      </p:sp>
      <p:sp>
        <p:nvSpPr>
          <p:cNvPr id="16793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4605DEE-2C5E-46FB-9A0D-D9919DDDA971}" type="slidenum">
              <a:rPr lang="pt-BR" altLang="en-US" sz="1400">
                <a:latin typeface="Times New Roman" panose="02020603050405020304" pitchFamily="18" charset="0"/>
              </a:rPr>
              <a:pPr algn="r" eaLnBrk="1" hangingPunct="1">
                <a:spcBef>
                  <a:spcPct val="0"/>
                </a:spcBef>
                <a:buClrTx/>
                <a:buSzTx/>
                <a:buFontTx/>
                <a:buNone/>
              </a:pPr>
              <a:t>214</a:t>
            </a:fld>
            <a:endParaRPr lang="pt-BR" altLang="en-US" sz="1400">
              <a:latin typeface="Times New Roman" panose="02020603050405020304" pitchFamily="18" charset="0"/>
            </a:endParaRPr>
          </a:p>
        </p:txBody>
      </p:sp>
      <p:sp>
        <p:nvSpPr>
          <p:cNvPr id="167940"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sp>
        <p:nvSpPr>
          <p:cNvPr id="167945" name="Text Box 7"/>
          <p:cNvSpPr txBox="1">
            <a:spLocks noChangeArrowheads="1"/>
          </p:cNvSpPr>
          <p:nvPr/>
        </p:nvSpPr>
        <p:spPr bwMode="auto">
          <a:xfrm>
            <a:off x="2835275" y="3152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latin typeface="Tahoma" panose="020B0604030504040204" pitchFamily="34" charset="0"/>
            </a:endParaRPr>
          </a:p>
        </p:txBody>
      </p:sp>
      <p:sp>
        <p:nvSpPr>
          <p:cNvPr id="167946" name="Text Box 8"/>
          <p:cNvSpPr txBox="1">
            <a:spLocks noChangeArrowheads="1"/>
          </p:cNvSpPr>
          <p:nvPr/>
        </p:nvSpPr>
        <p:spPr bwMode="auto">
          <a:xfrm>
            <a:off x="1919288" y="2420939"/>
            <a:ext cx="8280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p:txBody>
      </p:sp>
      <p:sp>
        <p:nvSpPr>
          <p:cNvPr id="167947" name="Text Box 9"/>
          <p:cNvSpPr txBox="1">
            <a:spLocks noChangeArrowheads="1"/>
          </p:cNvSpPr>
          <p:nvPr/>
        </p:nvSpPr>
        <p:spPr bwMode="auto">
          <a:xfrm>
            <a:off x="1149927" y="1993900"/>
            <a:ext cx="9961418" cy="156966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
                <a:schemeClr val="folHlink"/>
              </a:buClr>
              <a:buSzTx/>
              <a:buFont typeface="Wingdings" panose="05000000000000000000" pitchFamily="2" charset="2"/>
              <a:buNone/>
            </a:pPr>
            <a:r>
              <a:rPr lang="pt-BR" altLang="en-US" sz="2400" dirty="0">
                <a:latin typeface="Tahoma" panose="020B0604030504040204" pitchFamily="34" charset="0"/>
              </a:rPr>
              <a:t>65% (sessenta e cinco por cento) quando se referir à limpeza hospitalar e 80% (oitenta por cento) quando se referir aos demais tipos de limpezas, do valor bruto da nota fiscal, fatura ou recibo de prestação de serviços.</a:t>
            </a:r>
          </a:p>
        </p:txBody>
      </p:sp>
      <p:sp>
        <p:nvSpPr>
          <p:cNvPr id="167948" name="AutoShape 10"/>
          <p:cNvSpPr>
            <a:spLocks noChangeArrowheads="1"/>
          </p:cNvSpPr>
          <p:nvPr/>
        </p:nvSpPr>
        <p:spPr bwMode="auto">
          <a:xfrm>
            <a:off x="2782889" y="3644901"/>
            <a:ext cx="6626225" cy="1152525"/>
          </a:xfrm>
          <a:prstGeom prst="roundRect">
            <a:avLst>
              <a:gd name="adj" fmla="val 16667"/>
            </a:avLst>
          </a:prstGeom>
          <a:solidFill>
            <a:schemeClr val="accent4">
              <a:lumMod val="50000"/>
            </a:schemeClr>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2000">
                <a:solidFill>
                  <a:schemeClr val="bg1"/>
                </a:solidFill>
              </a:rPr>
              <a:t>Valor do Serviço...............................  R$  50.000,00 </a:t>
            </a:r>
          </a:p>
          <a:p>
            <a:pPr eaLnBrk="1" hangingPunct="1">
              <a:spcBef>
                <a:spcPct val="0"/>
              </a:spcBef>
              <a:buClrTx/>
              <a:buSzTx/>
              <a:buFontTx/>
              <a:buNone/>
            </a:pPr>
            <a:r>
              <a:rPr lang="pt-BR" altLang="en-US" sz="2000">
                <a:solidFill>
                  <a:schemeClr val="bg1"/>
                </a:solidFill>
              </a:rPr>
              <a:t>Base de Cálculo (65%) ....................  R$ 32.500,00</a:t>
            </a:r>
          </a:p>
          <a:p>
            <a:pPr eaLnBrk="1" hangingPunct="1">
              <a:spcBef>
                <a:spcPct val="0"/>
              </a:spcBef>
              <a:buClrTx/>
              <a:buSzTx/>
              <a:buFontTx/>
              <a:buNone/>
            </a:pPr>
            <a:r>
              <a:rPr lang="pt-BR" altLang="en-US" sz="2000">
                <a:solidFill>
                  <a:schemeClr val="bg1"/>
                </a:solidFill>
              </a:rPr>
              <a:t>Retenção de INSS 11%....................  R$   3.575,00</a:t>
            </a:r>
            <a:endParaRPr lang="pt-BR" altLang="en-US" sz="2000">
              <a:solidFill>
                <a:schemeClr val="bg1"/>
              </a:solidFill>
              <a:latin typeface="Tahoma" panose="020B0604030504040204" pitchFamily="34" charset="0"/>
            </a:endParaRPr>
          </a:p>
        </p:txBody>
      </p:sp>
      <p:sp>
        <p:nvSpPr>
          <p:cNvPr id="167949" name="AutoShape 11"/>
          <p:cNvSpPr>
            <a:spLocks noChangeArrowheads="1"/>
          </p:cNvSpPr>
          <p:nvPr/>
        </p:nvSpPr>
        <p:spPr bwMode="auto">
          <a:xfrm>
            <a:off x="2711450" y="5229226"/>
            <a:ext cx="6769100" cy="1223963"/>
          </a:xfrm>
          <a:prstGeom prst="roundRect">
            <a:avLst>
              <a:gd name="adj" fmla="val 16667"/>
            </a:avLst>
          </a:prstGeom>
          <a:solidFill>
            <a:schemeClr val="accent4">
              <a:lumMod val="50000"/>
            </a:schemeClr>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2000">
                <a:solidFill>
                  <a:schemeClr val="bg1"/>
                </a:solidFill>
              </a:rPr>
              <a:t>Valor do Serviço...............................  R$  50.000,00 </a:t>
            </a:r>
          </a:p>
          <a:p>
            <a:pPr eaLnBrk="1" hangingPunct="1">
              <a:spcBef>
                <a:spcPct val="0"/>
              </a:spcBef>
              <a:buClrTx/>
              <a:buSzTx/>
              <a:buFontTx/>
              <a:buNone/>
            </a:pPr>
            <a:r>
              <a:rPr lang="pt-BR" altLang="en-US" sz="2000">
                <a:solidFill>
                  <a:schemeClr val="bg1"/>
                </a:solidFill>
              </a:rPr>
              <a:t>Base de Cálculo (80%) ....................  R$ 40.000,00</a:t>
            </a:r>
          </a:p>
          <a:p>
            <a:pPr eaLnBrk="1" hangingPunct="1">
              <a:spcBef>
                <a:spcPct val="0"/>
              </a:spcBef>
              <a:buClrTx/>
              <a:buSzTx/>
              <a:buFontTx/>
              <a:buNone/>
            </a:pPr>
            <a:r>
              <a:rPr lang="pt-BR" altLang="en-US" sz="2000">
                <a:solidFill>
                  <a:schemeClr val="bg1"/>
                </a:solidFill>
              </a:rPr>
              <a:t>Retenção de INSS 11%....................  R$   4.400,00</a:t>
            </a:r>
            <a:endParaRPr lang="pt-BR" altLang="en-US" sz="2000">
              <a:solidFill>
                <a:schemeClr val="bg1"/>
              </a:solidFill>
              <a:latin typeface="Tahoma" panose="020B0604030504040204" pitchFamily="34" charset="0"/>
            </a:endParaRPr>
          </a:p>
        </p:txBody>
      </p:sp>
      <p:sp>
        <p:nvSpPr>
          <p:cNvPr id="167950" name="Text Box 12"/>
          <p:cNvSpPr txBox="1">
            <a:spLocks noChangeArrowheads="1"/>
          </p:cNvSpPr>
          <p:nvPr/>
        </p:nvSpPr>
        <p:spPr bwMode="auto">
          <a:xfrm>
            <a:off x="2872653" y="621509"/>
            <a:ext cx="651596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200" b="1" dirty="0">
                <a:latin typeface="Tahoma" panose="020B0604030504040204" pitchFamily="34" charset="0"/>
              </a:rPr>
              <a:t>APURAÇÃO DA BASE DE CÁLCULO</a:t>
            </a:r>
          </a:p>
        </p:txBody>
      </p:sp>
    </p:spTree>
    <p:extLst>
      <p:ext uri="{BB962C8B-B14F-4D97-AF65-F5344CB8AC3E}">
        <p14:creationId xmlns:p14="http://schemas.microsoft.com/office/powerpoint/2010/main" val="1791528149"/>
      </p:ext>
    </p:extLst>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2"/>
          <p:cNvSpPr>
            <a:spLocks noGrp="1" noChangeArrowheads="1"/>
          </p:cNvSpPr>
          <p:nvPr>
            <p:ph type="title"/>
          </p:nvPr>
        </p:nvSpPr>
        <p:spPr>
          <a:xfrm>
            <a:off x="1066799" y="274638"/>
            <a:ext cx="10030691" cy="874712"/>
          </a:xfrm>
          <a:ln>
            <a:solidFill>
              <a:schemeClr val="accent2"/>
            </a:solidFill>
            <a:miter lim="800000"/>
            <a:headEnd/>
            <a:tailEnd/>
          </a:ln>
        </p:spPr>
        <p:txBody>
          <a:bodyPr vert="horz" lIns="91440" tIns="45720" rIns="91440" bIns="45720" rtlCol="0" anchor="ctr">
            <a:normAutofit/>
          </a:bodyPr>
          <a:lstStyle/>
          <a:p>
            <a:pPr algn="ctr" eaLnBrk="1" hangingPunct="1"/>
            <a:r>
              <a:rPr lang="pt-BR" altLang="en-US" sz="4400" dirty="0">
                <a:latin typeface="Franklin Gothic Book" panose="020B0503020102020204" pitchFamily="34" charset="0"/>
              </a:rPr>
              <a:t>Outras Situações </a:t>
            </a:r>
          </a:p>
        </p:txBody>
      </p:sp>
      <p:sp>
        <p:nvSpPr>
          <p:cNvPr id="168965" name="Rectangle 3"/>
          <p:cNvSpPr>
            <a:spLocks noGrp="1" noChangeArrowheads="1"/>
          </p:cNvSpPr>
          <p:nvPr>
            <p:ph type="body" idx="1"/>
          </p:nvPr>
        </p:nvSpPr>
        <p:spPr>
          <a:xfrm>
            <a:off x="838200" y="1502569"/>
            <a:ext cx="10515600" cy="2432122"/>
          </a:xfrm>
        </p:spPr>
        <p:txBody>
          <a:bodyPr>
            <a:normAutofit/>
          </a:bodyPr>
          <a:lstStyle/>
          <a:p>
            <a:pPr algn="just" eaLnBrk="1" hangingPunct="1">
              <a:lnSpc>
                <a:spcPct val="90000"/>
              </a:lnSpc>
            </a:pPr>
            <a:r>
              <a:rPr lang="pt-BR" altLang="en-US" b="1" dirty="0">
                <a:solidFill>
                  <a:srgbClr val="002060"/>
                </a:solidFill>
                <a:latin typeface="Times New Roman" panose="02020603050405020304" pitchFamily="18" charset="0"/>
                <a:cs typeface="Times New Roman" panose="02020603050405020304" pitchFamily="18" charset="0"/>
              </a:rPr>
              <a:t>03)</a:t>
            </a:r>
            <a:r>
              <a:rPr lang="pt-BR" altLang="en-US" dirty="0">
                <a:solidFill>
                  <a:srgbClr val="002060"/>
                </a:solidFill>
                <a:latin typeface="Times New Roman" panose="02020603050405020304" pitchFamily="18" charset="0"/>
                <a:cs typeface="Times New Roman" panose="02020603050405020304" pitchFamily="18" charset="0"/>
              </a:rPr>
              <a:t> Se a utilização de equipamento for inerente à execução dos serviços contratados, mas não estiver prevista em contrato, a base de cálculo da retenção corresponderá, no mínimo, </a:t>
            </a:r>
            <a:r>
              <a:rPr lang="pt-BR" altLang="en-US" b="1" dirty="0">
                <a:solidFill>
                  <a:srgbClr val="002060"/>
                </a:solidFill>
                <a:latin typeface="Times New Roman" panose="02020603050405020304" pitchFamily="18" charset="0"/>
                <a:cs typeface="Times New Roman" panose="02020603050405020304" pitchFamily="18" charset="0"/>
              </a:rPr>
              <a:t>a 50% -  cinqüenta por cento</a:t>
            </a:r>
            <a:r>
              <a:rPr lang="pt-BR" altLang="en-US" dirty="0">
                <a:solidFill>
                  <a:srgbClr val="002060"/>
                </a:solidFill>
                <a:latin typeface="Times New Roman" panose="02020603050405020304" pitchFamily="18" charset="0"/>
                <a:cs typeface="Times New Roman" panose="02020603050405020304" pitchFamily="18" charset="0"/>
              </a:rPr>
              <a:t> do valor bruto da nota fiscal, da fatura ou do recibo de prestação de serviços, desde que haja a discriminação de valores nestes documentos.</a:t>
            </a:r>
          </a:p>
        </p:txBody>
      </p:sp>
      <p:sp>
        <p:nvSpPr>
          <p:cNvPr id="16896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97FD9DB-303F-493D-9FF9-3EBC02F2BECC}" type="slidenum">
              <a:rPr lang="pt-BR" altLang="pt-BR">
                <a:solidFill>
                  <a:srgbClr val="9B9A98"/>
                </a:solidFill>
              </a:rPr>
              <a:pPr eaLnBrk="1" hangingPunct="1"/>
              <a:t>215</a:t>
            </a:fld>
            <a:endParaRPr lang="pt-BR" altLang="pt-BR">
              <a:solidFill>
                <a:srgbClr val="9B9A98"/>
              </a:solidFill>
            </a:endParaRPr>
          </a:p>
        </p:txBody>
      </p:sp>
      <p:sp>
        <p:nvSpPr>
          <p:cNvPr id="16896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A2C9CFC-BE87-4148-B5CB-C48A5AD04C49}" type="slidenum">
              <a:rPr lang="pt-BR" altLang="en-US" sz="1400">
                <a:latin typeface="Times New Roman" panose="02020603050405020304" pitchFamily="18" charset="0"/>
              </a:rPr>
              <a:pPr algn="r" eaLnBrk="1" hangingPunct="1">
                <a:spcBef>
                  <a:spcPct val="0"/>
                </a:spcBef>
                <a:buClrTx/>
                <a:buSzTx/>
                <a:buFontTx/>
                <a:buNone/>
              </a:pPr>
              <a:t>215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09124950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2"/>
          <p:cNvSpPr>
            <a:spLocks noGrp="1" noChangeArrowheads="1"/>
          </p:cNvSpPr>
          <p:nvPr>
            <p:ph type="title"/>
          </p:nvPr>
        </p:nvSpPr>
        <p:spPr>
          <a:xfrm>
            <a:off x="1981200" y="274639"/>
            <a:ext cx="7467600" cy="587375"/>
          </a:xfrm>
          <a:ln>
            <a:solidFill>
              <a:schemeClr val="accent2"/>
            </a:solidFill>
            <a:miter lim="800000"/>
            <a:headEnd/>
            <a:tailEnd/>
          </a:ln>
        </p:spPr>
        <p:txBody>
          <a:bodyPr vert="horz" lIns="91440" tIns="45720" rIns="91440" bIns="45720" rtlCol="0" anchor="ctr">
            <a:normAutofit fontScale="90000"/>
          </a:bodyPr>
          <a:lstStyle/>
          <a:p>
            <a:pPr eaLnBrk="1" hangingPunct="1"/>
            <a:r>
              <a:rPr lang="pt-BR" altLang="en-US" sz="4200">
                <a:latin typeface="Franklin Gothic Book" panose="020B0503020102020204" pitchFamily="34" charset="0"/>
              </a:rPr>
              <a:t>Outras situações </a:t>
            </a:r>
          </a:p>
        </p:txBody>
      </p:sp>
      <p:sp>
        <p:nvSpPr>
          <p:cNvPr id="169989" name="Rectangle 3"/>
          <p:cNvSpPr>
            <a:spLocks noGrp="1" noChangeArrowheads="1"/>
          </p:cNvSpPr>
          <p:nvPr>
            <p:ph type="body" idx="1"/>
          </p:nvPr>
        </p:nvSpPr>
        <p:spPr>
          <a:xfrm>
            <a:off x="1094510" y="1357315"/>
            <a:ext cx="10072254" cy="3616468"/>
          </a:xfrm>
        </p:spPr>
        <p:txBody>
          <a:bodyPr/>
          <a:lstStyle/>
          <a:p>
            <a:pPr eaLnBrk="1" hangingPunct="1">
              <a:lnSpc>
                <a:spcPct val="90000"/>
              </a:lnSpc>
            </a:pPr>
            <a:r>
              <a:rPr lang="pt-BR" altLang="en-US" sz="2600" dirty="0">
                <a:solidFill>
                  <a:srgbClr val="002060"/>
                </a:solidFill>
                <a:latin typeface="Times New Roman" panose="02020603050405020304" pitchFamily="18" charset="0"/>
                <a:cs typeface="Times New Roman" panose="02020603050405020304" pitchFamily="18" charset="0"/>
              </a:rPr>
              <a:t>04) Não existindo previsão contratual de fornecimento de material ou utilização de equipamento, e o uso deste equipamento não for inerente ao serviço, mesmo havendo discriminação de valores na nota fiscal, na fatura ou no recibo de prestação de serviços, a base de cálculo da retenção será o valor bruto da nota fiscal - </a:t>
            </a:r>
            <a:r>
              <a:rPr lang="pt-BR" altLang="en-US" sz="2600" b="1" dirty="0">
                <a:solidFill>
                  <a:srgbClr val="002060"/>
                </a:solidFill>
                <a:latin typeface="Times New Roman" panose="02020603050405020304" pitchFamily="18" charset="0"/>
                <a:cs typeface="Times New Roman" panose="02020603050405020304" pitchFamily="18" charset="0"/>
              </a:rPr>
              <a:t>100%,</a:t>
            </a:r>
            <a:r>
              <a:rPr lang="pt-BR" altLang="en-US" sz="2600" dirty="0">
                <a:solidFill>
                  <a:srgbClr val="002060"/>
                </a:solidFill>
                <a:latin typeface="Times New Roman" panose="02020603050405020304" pitchFamily="18" charset="0"/>
                <a:cs typeface="Times New Roman" panose="02020603050405020304" pitchFamily="18" charset="0"/>
              </a:rPr>
              <a:t>  da fatura ou do recibo de prestação de serviços, exceto no caso do serviço de transporte de passageiros, onde a base de cálculo da retenção corresponderá à 30% do valor bruto do documento. (Artigo 151 IN 03/2005)</a:t>
            </a:r>
          </a:p>
        </p:txBody>
      </p:sp>
      <p:sp>
        <p:nvSpPr>
          <p:cNvPr id="16999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14E1939-52C8-44FE-89D9-505CD9B87B35}" type="slidenum">
              <a:rPr lang="pt-BR" altLang="pt-BR">
                <a:solidFill>
                  <a:srgbClr val="9B9A98"/>
                </a:solidFill>
              </a:rPr>
              <a:pPr eaLnBrk="1" hangingPunct="1"/>
              <a:t>216</a:t>
            </a:fld>
            <a:endParaRPr lang="pt-BR" altLang="pt-BR">
              <a:solidFill>
                <a:srgbClr val="9B9A98"/>
              </a:solidFill>
            </a:endParaRPr>
          </a:p>
        </p:txBody>
      </p:sp>
      <p:sp>
        <p:nvSpPr>
          <p:cNvPr id="16998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C95C841-03EA-4623-92F8-B46E1F8220F4}" type="slidenum">
              <a:rPr lang="pt-BR" altLang="en-US" sz="1400">
                <a:latin typeface="Times New Roman" panose="02020603050405020304" pitchFamily="18" charset="0"/>
              </a:rPr>
              <a:pPr algn="r" eaLnBrk="1" hangingPunct="1">
                <a:spcBef>
                  <a:spcPct val="0"/>
                </a:spcBef>
                <a:buClrTx/>
                <a:buSzTx/>
                <a:buFontTx/>
                <a:buNone/>
              </a:pPr>
              <a:t>216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8817697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25"/>
          <p:cNvSpPr>
            <a:spLocks noGrp="1" noChangeArrowheads="1"/>
          </p:cNvSpPr>
          <p:nvPr>
            <p:ph type="title"/>
          </p:nvPr>
        </p:nvSpPr>
        <p:spPr>
          <a:xfrm>
            <a:off x="2209800" y="333376"/>
            <a:ext cx="7772400" cy="574675"/>
          </a:xfrm>
        </p:spPr>
        <p:txBody>
          <a:bodyPr vert="horz" lIns="91440" tIns="45720" rIns="91440" bIns="45720" rtlCol="0" anchor="ctr">
            <a:normAutofit fontScale="90000"/>
          </a:bodyPr>
          <a:lstStyle/>
          <a:p>
            <a:pPr algn="ctr" eaLnBrk="1" hangingPunct="1"/>
            <a:r>
              <a:rPr lang="pt-BR" altLang="en-US" sz="3600" b="1">
                <a:latin typeface="Times New Roman" panose="02020603050405020304" pitchFamily="18" charset="0"/>
              </a:rPr>
              <a:t>Construção Civil - Base de Cálculo</a:t>
            </a:r>
          </a:p>
        </p:txBody>
      </p:sp>
      <p:sp>
        <p:nvSpPr>
          <p:cNvPr id="17103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CABDF40-49DE-4759-8997-456368455BE3}" type="slidenum">
              <a:rPr lang="pt-BR" altLang="pt-BR">
                <a:solidFill>
                  <a:srgbClr val="9B9A98"/>
                </a:solidFill>
              </a:rPr>
              <a:pPr eaLnBrk="1" hangingPunct="1"/>
              <a:t>217</a:t>
            </a:fld>
            <a:endParaRPr lang="pt-BR" altLang="pt-BR">
              <a:solidFill>
                <a:srgbClr val="9B9A98"/>
              </a:solidFill>
            </a:endParaRPr>
          </a:p>
        </p:txBody>
      </p:sp>
      <p:graphicFrame>
        <p:nvGraphicFramePr>
          <p:cNvPr id="868399" name="Group 47"/>
          <p:cNvGraphicFramePr>
            <a:graphicFrameLocks noGrp="1"/>
          </p:cNvGraphicFramePr>
          <p:nvPr>
            <p:ph idx="4294967295"/>
          </p:nvPr>
        </p:nvGraphicFramePr>
        <p:xfrm>
          <a:off x="969818" y="1091911"/>
          <a:ext cx="10086109" cy="5684456"/>
        </p:xfrm>
        <a:graphic>
          <a:graphicData uri="http://schemas.openxmlformats.org/drawingml/2006/table">
            <a:tbl>
              <a:tblPr/>
              <a:tblGrid>
                <a:gridCol w="8596677">
                  <a:extLst>
                    <a:ext uri="{9D8B030D-6E8A-4147-A177-3AD203B41FA5}">
                      <a16:colId xmlns:a16="http://schemas.microsoft.com/office/drawing/2014/main" val="20000"/>
                    </a:ext>
                  </a:extLst>
                </a:gridCol>
                <a:gridCol w="1489432">
                  <a:extLst>
                    <a:ext uri="{9D8B030D-6E8A-4147-A177-3AD203B41FA5}">
                      <a16:colId xmlns:a16="http://schemas.microsoft.com/office/drawing/2014/main" val="20001"/>
                    </a:ext>
                  </a:extLst>
                </a:gridCol>
              </a:tblGrid>
              <a:tr h="40090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Arial" charset="0"/>
                        </a:rPr>
                        <a:t>Pavimentação Asfáltica</a:t>
                      </a: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292929"/>
                          </a:solidFill>
                          <a:effectLst/>
                          <a:latin typeface="Arial" charset="0"/>
                        </a:rPr>
                        <a:t>10%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0090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Arial" charset="0"/>
                        </a:rPr>
                        <a:t>Terraplenagem, aterro sanitário, dragagem</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292929"/>
                          </a:solidFill>
                          <a:effectLst/>
                          <a:latin typeface="Arial" charset="0"/>
                        </a:rPr>
                        <a:t>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0090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Arial" charset="0"/>
                        </a:rPr>
                        <a:t>Demais serviços com meio mecânico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292929"/>
                          </a:solidFill>
                          <a:effectLst/>
                          <a:latin typeface="Arial" charset="0"/>
                        </a:rPr>
                        <a:t>35%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0090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Arial" charset="0"/>
                        </a:rPr>
                        <a:t>Obras de Arte(ponte ou viadutos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292929"/>
                          </a:solidFill>
                          <a:effectLst/>
                          <a:latin typeface="Arial" charset="0"/>
                        </a:rPr>
                        <a:t>45%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0090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Arial" charset="0"/>
                        </a:rPr>
                        <a:t>Drenagem</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292929"/>
                          </a:solidFill>
                          <a:effectLst/>
                          <a:latin typeface="Arial"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350162">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pt-BR" sz="2000" b="0" i="0" u="none" strike="noStrike" cap="none" normalizeH="0" baseline="0" dirty="0">
                        <a:ln>
                          <a:noFill/>
                        </a:ln>
                        <a:solidFill>
                          <a:schemeClr val="tx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000" b="0" i="0" u="none" strike="noStrike" cap="none" normalizeH="0" baseline="0" dirty="0">
                          <a:ln>
                            <a:noFill/>
                          </a:ln>
                          <a:solidFill>
                            <a:schemeClr val="tx1"/>
                          </a:solidFill>
                          <a:effectLst/>
                          <a:latin typeface="Verdana" pitchFamily="34" charset="0"/>
                          <a:cs typeface="Times New Roman" pitchFamily="18" charset="0"/>
                        </a:rPr>
                        <a:t>Quando na mesma nota fiscal, fatura ou recibo de prestação de serviços constar a execução de mais de um dos serviços referidos nos itens I a V  acima, cujos valores não constem individualmente discriminados na nota fiscal, na fatura, ou no recibo, deverá ser aplicado o percentual correspondente a cada tipo de serviço conforme disposto em contrato, ou o percentual maior, se o contrato não permitir identificar o valor de cada serviço.</a:t>
                      </a: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5"/>
                  </a:ext>
                </a:extLst>
              </a:tr>
              <a:tr h="359430">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000" b="0" i="0" u="none" strike="noStrike" cap="none" normalizeH="0" baseline="0" dirty="0">
                        <a:ln>
                          <a:noFill/>
                        </a:ln>
                        <a:solidFill>
                          <a:schemeClr val="tx1"/>
                        </a:solidFill>
                        <a:effectLst/>
                        <a:latin typeface="Arial" charset="0"/>
                      </a:endParaRPr>
                    </a:p>
                  </a:txBody>
                  <a:tcPr marT="45716" marB="45716" horzOverflow="overflow">
                    <a:lnL>
                      <a:noFill/>
                    </a:lnL>
                    <a:lnR>
                      <a:noFill/>
                    </a:lnR>
                    <a:lnT>
                      <a:noFill/>
                    </a:lnT>
                    <a:lnB>
                      <a:noFill/>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6"/>
                  </a:ext>
                </a:extLst>
              </a:tr>
              <a:tr h="442377">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600" b="0" i="0" u="none" strike="noStrike" cap="none" normalizeH="0" baseline="0" dirty="0">
                        <a:ln>
                          <a:noFill/>
                        </a:ln>
                        <a:solidFill>
                          <a:schemeClr val="tx1"/>
                        </a:solidFill>
                        <a:effectLst/>
                        <a:latin typeface="Arial" charset="0"/>
                      </a:endParaRPr>
                    </a:p>
                  </a:txBody>
                  <a:tcPr marT="45716" marB="45716" horzOverflow="overflow">
                    <a:lnL>
                      <a:noFill/>
                    </a:lnL>
                    <a:lnR>
                      <a:noFill/>
                    </a:lnR>
                    <a:lnT>
                      <a:noFill/>
                    </a:lnT>
                    <a:lnB>
                      <a:noFill/>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7"/>
                  </a:ext>
                </a:extLst>
              </a:tr>
            </a:tbl>
          </a:graphicData>
        </a:graphic>
      </p:graphicFrame>
      <p:sp>
        <p:nvSpPr>
          <p:cNvPr id="17101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2078945-25CB-4F2B-9FF7-711BE03A5A08}" type="slidenum">
              <a:rPr lang="pt-BR" altLang="en-US" sz="1400">
                <a:latin typeface="Times New Roman" panose="02020603050405020304" pitchFamily="18" charset="0"/>
              </a:rPr>
              <a:pPr algn="r" eaLnBrk="1" hangingPunct="1">
                <a:spcBef>
                  <a:spcPct val="0"/>
                </a:spcBef>
                <a:buClrTx/>
                <a:buSzTx/>
                <a:buFontTx/>
                <a:buNone/>
              </a:pPr>
              <a:t>217</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43518875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4"/>
          <p:cNvSpPr>
            <a:spLocks noGrp="1"/>
          </p:cNvSpPr>
          <p:nvPr>
            <p:ph type="title"/>
          </p:nvPr>
        </p:nvSpPr>
        <p:spPr>
          <a:xfrm>
            <a:off x="1052946" y="218786"/>
            <a:ext cx="9961418" cy="922338"/>
          </a:xfr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eaLnBrk="1" hangingPunct="1"/>
            <a:r>
              <a:rPr lang="pt-BR" altLang="en-US" sz="4800" dirty="0">
                <a:solidFill>
                  <a:schemeClr val="bg1"/>
                </a:solidFill>
                <a:latin typeface="Times New Roman" panose="02020603050405020304" pitchFamily="18" charset="0"/>
              </a:rPr>
              <a:t>Contrato de Prest. Serv.</a:t>
            </a:r>
            <a:endParaRPr lang="en-US" altLang="en-US" sz="4800" dirty="0">
              <a:solidFill>
                <a:schemeClr val="bg1"/>
              </a:solidFill>
              <a:latin typeface="Times New Roman" panose="02020603050405020304" pitchFamily="18" charset="0"/>
            </a:endParaRPr>
          </a:p>
        </p:txBody>
      </p:sp>
      <p:sp>
        <p:nvSpPr>
          <p:cNvPr id="172036" name="Rectangle 5"/>
          <p:cNvSpPr>
            <a:spLocks noGrp="1"/>
          </p:cNvSpPr>
          <p:nvPr>
            <p:ph type="body" idx="1"/>
          </p:nvPr>
        </p:nvSpPr>
        <p:spPr>
          <a:xfrm>
            <a:off x="1052946" y="1409700"/>
            <a:ext cx="4541031" cy="4946650"/>
          </a:xfrm>
          <a:solidFill>
            <a:srgbClr val="006699"/>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dirty="0">
                <a:solidFill>
                  <a:schemeClr val="bg1"/>
                </a:solidFill>
                <a:latin typeface="Times New Roman" panose="02020603050405020304" pitchFamily="18" charset="0"/>
              </a:rPr>
              <a:t>Pav Asfaltica = 10% </a:t>
            </a:r>
            <a:r>
              <a:rPr lang="pt-BR" altLang="en-US" b="1" dirty="0">
                <a:solidFill>
                  <a:schemeClr val="bg1"/>
                </a:solidFill>
                <a:latin typeface="Times New Roman" panose="02020603050405020304" pitchFamily="18" charset="0"/>
              </a:rPr>
              <a:t>50.000,00 </a:t>
            </a:r>
            <a:r>
              <a:rPr lang="pt-BR" altLang="en-US" sz="1800" b="1" dirty="0">
                <a:solidFill>
                  <a:schemeClr val="bg1"/>
                </a:solidFill>
                <a:latin typeface="Times New Roman" panose="02020603050405020304" pitchFamily="18" charset="0"/>
              </a:rPr>
              <a:t>(5.000,00)</a:t>
            </a:r>
          </a:p>
          <a:p>
            <a:pPr algn="ctr" eaLnBrk="1" hangingPunct="1"/>
            <a:r>
              <a:rPr lang="pt-BR" altLang="en-US" dirty="0">
                <a:solidFill>
                  <a:schemeClr val="bg1"/>
                </a:solidFill>
                <a:latin typeface="Times New Roman" panose="02020603050405020304" pitchFamily="18" charset="0"/>
              </a:rPr>
              <a:t>Terra = 15%</a:t>
            </a:r>
          </a:p>
          <a:p>
            <a:pPr algn="ctr" eaLnBrk="1" hangingPunct="1">
              <a:buFont typeface="Wingdings 2" panose="05020102010507070707" pitchFamily="18" charset="2"/>
              <a:buNone/>
            </a:pPr>
            <a:r>
              <a:rPr lang="pt-BR" altLang="en-US" b="1" dirty="0">
                <a:solidFill>
                  <a:schemeClr val="bg1"/>
                </a:solidFill>
                <a:latin typeface="Times New Roman" panose="02020603050405020304" pitchFamily="18" charset="0"/>
              </a:rPr>
              <a:t>100.000,00 </a:t>
            </a:r>
            <a:r>
              <a:rPr lang="pt-BR" altLang="en-US" sz="1800" b="1" dirty="0">
                <a:solidFill>
                  <a:schemeClr val="bg1"/>
                </a:solidFill>
                <a:latin typeface="Times New Roman" panose="02020603050405020304" pitchFamily="18" charset="0"/>
              </a:rPr>
              <a:t>(15.000,00)</a:t>
            </a:r>
          </a:p>
          <a:p>
            <a:pPr algn="ctr" eaLnBrk="1" hangingPunct="1"/>
            <a:r>
              <a:rPr lang="pt-BR" altLang="en-US" dirty="0">
                <a:solidFill>
                  <a:schemeClr val="bg1"/>
                </a:solidFill>
                <a:latin typeface="Times New Roman" panose="02020603050405020304" pitchFamily="18" charset="0"/>
              </a:rPr>
              <a:t>Obra Arte = 45%</a:t>
            </a:r>
          </a:p>
          <a:p>
            <a:pPr algn="ctr" eaLnBrk="1" hangingPunct="1">
              <a:buFont typeface="Wingdings 2" panose="05020102010507070707" pitchFamily="18" charset="2"/>
              <a:buNone/>
            </a:pPr>
            <a:r>
              <a:rPr lang="pt-BR" altLang="en-US" b="1" dirty="0">
                <a:solidFill>
                  <a:schemeClr val="bg1"/>
                </a:solidFill>
                <a:latin typeface="Times New Roman" panose="02020603050405020304" pitchFamily="18" charset="0"/>
              </a:rPr>
              <a:t>200.000,00 </a:t>
            </a:r>
            <a:r>
              <a:rPr lang="pt-BR" altLang="en-US" sz="1800" b="1" dirty="0">
                <a:solidFill>
                  <a:schemeClr val="bg1"/>
                </a:solidFill>
                <a:latin typeface="Times New Roman" panose="02020603050405020304" pitchFamily="18" charset="0"/>
              </a:rPr>
              <a:t>(90.000.00)</a:t>
            </a:r>
          </a:p>
          <a:p>
            <a:pPr algn="ctr" eaLnBrk="1" hangingPunct="1">
              <a:buFont typeface="Wingdings 2" panose="05020102010507070707" pitchFamily="18" charset="2"/>
              <a:buNone/>
            </a:pPr>
            <a:endParaRPr lang="pt-BR" altLang="en-US" b="1" dirty="0">
              <a:solidFill>
                <a:schemeClr val="bg1"/>
              </a:solidFill>
              <a:latin typeface="Times New Roman" panose="02020603050405020304" pitchFamily="18" charset="0"/>
            </a:endParaRPr>
          </a:p>
          <a:p>
            <a:pPr algn="ctr" eaLnBrk="1" hangingPunct="1">
              <a:buFont typeface="Wingdings 2" panose="05020102010507070707" pitchFamily="18" charset="2"/>
              <a:buNone/>
            </a:pPr>
            <a:r>
              <a:rPr lang="pt-BR" altLang="en-US" sz="2400" dirty="0">
                <a:solidFill>
                  <a:schemeClr val="bg1"/>
                </a:solidFill>
                <a:latin typeface="Times New Roman" panose="02020603050405020304" pitchFamily="18" charset="0"/>
              </a:rPr>
              <a:t>Retenção dos 11% por cada valor destacado </a:t>
            </a:r>
          </a:p>
          <a:p>
            <a:pPr algn="ctr" eaLnBrk="1" hangingPunct="1">
              <a:buFont typeface="Wingdings 2" panose="05020102010507070707" pitchFamily="18" charset="2"/>
              <a:buNone/>
            </a:pPr>
            <a:r>
              <a:rPr lang="pt-BR" altLang="en-US" sz="2400" b="1" dirty="0">
                <a:solidFill>
                  <a:schemeClr val="bg1"/>
                </a:solidFill>
                <a:latin typeface="Times New Roman" panose="02020603050405020304" pitchFamily="18" charset="0"/>
              </a:rPr>
              <a:t>R$ 110.000,00</a:t>
            </a:r>
            <a:endParaRPr lang="en-US" altLang="en-US" sz="2400" b="1" dirty="0">
              <a:solidFill>
                <a:schemeClr val="bg1"/>
              </a:solidFill>
              <a:latin typeface="Times New Roman" panose="02020603050405020304" pitchFamily="18" charset="0"/>
            </a:endParaRPr>
          </a:p>
        </p:txBody>
      </p:sp>
      <p:sp>
        <p:nvSpPr>
          <p:cNvPr id="1720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56793A2-74B2-4FF3-8CDB-48231BEAD141}" type="slidenum">
              <a:rPr lang="pt-BR" altLang="pt-BR">
                <a:solidFill>
                  <a:srgbClr val="9B9A98"/>
                </a:solidFill>
              </a:rPr>
              <a:pPr eaLnBrk="1" hangingPunct="1"/>
              <a:t>218</a:t>
            </a:fld>
            <a:endParaRPr lang="pt-BR" altLang="pt-BR">
              <a:solidFill>
                <a:srgbClr val="9B9A98"/>
              </a:solidFill>
            </a:endParaRPr>
          </a:p>
        </p:txBody>
      </p:sp>
      <p:sp>
        <p:nvSpPr>
          <p:cNvPr id="172037" name="Rectangle 6"/>
          <p:cNvSpPr>
            <a:spLocks noGrp="1"/>
          </p:cNvSpPr>
          <p:nvPr>
            <p:ph type="body" sz="half" idx="4294967295"/>
          </p:nvPr>
        </p:nvSpPr>
        <p:spPr>
          <a:xfrm>
            <a:off x="6414247" y="1409700"/>
            <a:ext cx="4600117" cy="4946650"/>
          </a:xfrm>
          <a:solidFill>
            <a:srgbClr val="006666"/>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sz="2600" dirty="0">
                <a:solidFill>
                  <a:schemeClr val="bg1"/>
                </a:solidFill>
                <a:latin typeface="Times New Roman" panose="02020603050405020304" pitchFamily="18" charset="0"/>
              </a:rPr>
              <a:t>Pav Asfaltica = 10% </a:t>
            </a:r>
          </a:p>
          <a:p>
            <a:pPr algn="ctr" eaLnBrk="1" hangingPunct="1">
              <a:buFont typeface="Wingdings 2" panose="05020102010507070707" pitchFamily="18" charset="2"/>
              <a:buNone/>
            </a:pPr>
            <a:r>
              <a:rPr lang="pt-BR" altLang="en-US" sz="2600" b="1" dirty="0">
                <a:solidFill>
                  <a:schemeClr val="bg1"/>
                </a:solidFill>
                <a:latin typeface="Times New Roman" panose="02020603050405020304" pitchFamily="18" charset="0"/>
              </a:rPr>
              <a:t>R$ ????</a:t>
            </a:r>
          </a:p>
          <a:p>
            <a:pPr algn="ctr" eaLnBrk="1" hangingPunct="1"/>
            <a:r>
              <a:rPr lang="pt-BR" altLang="en-US" sz="2600" dirty="0">
                <a:solidFill>
                  <a:schemeClr val="bg1"/>
                </a:solidFill>
                <a:latin typeface="Times New Roman" panose="02020603050405020304" pitchFamily="18" charset="0"/>
              </a:rPr>
              <a:t>Terra = 15%</a:t>
            </a:r>
          </a:p>
          <a:p>
            <a:pPr algn="ctr" eaLnBrk="1" hangingPunct="1">
              <a:buFont typeface="Wingdings 2" panose="05020102010507070707" pitchFamily="18" charset="2"/>
              <a:buNone/>
            </a:pPr>
            <a:r>
              <a:rPr lang="pt-BR" altLang="en-US" sz="2600" b="1" dirty="0">
                <a:solidFill>
                  <a:schemeClr val="bg1"/>
                </a:solidFill>
                <a:latin typeface="Times New Roman" panose="02020603050405020304" pitchFamily="18" charset="0"/>
              </a:rPr>
              <a:t>R$ ????</a:t>
            </a:r>
          </a:p>
          <a:p>
            <a:pPr algn="ctr" eaLnBrk="1" hangingPunct="1"/>
            <a:r>
              <a:rPr lang="pt-BR" altLang="en-US" sz="2600" dirty="0">
                <a:solidFill>
                  <a:schemeClr val="bg1"/>
                </a:solidFill>
                <a:latin typeface="Times New Roman" panose="02020603050405020304" pitchFamily="18" charset="0"/>
              </a:rPr>
              <a:t>Obra Arte = 45%</a:t>
            </a:r>
          </a:p>
          <a:p>
            <a:pPr algn="ctr" eaLnBrk="1" hangingPunct="1">
              <a:buFont typeface="Wingdings 2" panose="05020102010507070707" pitchFamily="18" charset="2"/>
              <a:buNone/>
            </a:pPr>
            <a:r>
              <a:rPr lang="pt-BR" altLang="en-US" sz="2600" b="1" dirty="0">
                <a:solidFill>
                  <a:schemeClr val="bg1"/>
                </a:solidFill>
                <a:latin typeface="Times New Roman" panose="02020603050405020304" pitchFamily="18" charset="0"/>
              </a:rPr>
              <a:t>R$ ????</a:t>
            </a:r>
          </a:p>
          <a:p>
            <a:pPr algn="ctr" eaLnBrk="1" hangingPunct="1">
              <a:buFont typeface="Wingdings 2" panose="05020102010507070707" pitchFamily="18" charset="2"/>
              <a:buNone/>
            </a:pPr>
            <a:r>
              <a:rPr lang="pt-BR" altLang="en-US" sz="2600" b="1" dirty="0">
                <a:solidFill>
                  <a:schemeClr val="bg1"/>
                </a:solidFill>
                <a:latin typeface="Times New Roman" panose="02020603050405020304" pitchFamily="18" charset="0"/>
              </a:rPr>
              <a:t>Total 350.000,00</a:t>
            </a:r>
          </a:p>
          <a:p>
            <a:pPr algn="ctr" eaLnBrk="1" hangingPunct="1">
              <a:buFont typeface="Wingdings 2" panose="05020102010507070707" pitchFamily="18" charset="2"/>
              <a:buNone/>
            </a:pPr>
            <a:endParaRPr lang="pt-BR" altLang="en-US" sz="2400" dirty="0">
              <a:solidFill>
                <a:schemeClr val="bg1"/>
              </a:solidFill>
              <a:latin typeface="Times New Roman" panose="02020603050405020304" pitchFamily="18" charset="0"/>
            </a:endParaRPr>
          </a:p>
          <a:p>
            <a:pPr algn="ctr" eaLnBrk="1" hangingPunct="1">
              <a:buFont typeface="Wingdings 2" panose="05020102010507070707" pitchFamily="18" charset="2"/>
              <a:buNone/>
            </a:pPr>
            <a:r>
              <a:rPr lang="pt-BR" altLang="en-US" sz="2400" dirty="0">
                <a:solidFill>
                  <a:schemeClr val="bg1"/>
                </a:solidFill>
                <a:latin typeface="Times New Roman" panose="02020603050405020304" pitchFamily="18" charset="0"/>
              </a:rPr>
              <a:t>Retenção dos 11%</a:t>
            </a:r>
            <a:r>
              <a:rPr lang="en-US" altLang="en-US" sz="2400" dirty="0">
                <a:solidFill>
                  <a:schemeClr val="bg1"/>
                </a:solidFill>
                <a:latin typeface="Times New Roman" panose="02020603050405020304" pitchFamily="18" charset="0"/>
              </a:rPr>
              <a:t>  - </a:t>
            </a:r>
            <a:r>
              <a:rPr lang="pt-BR" altLang="en-US" sz="2400" dirty="0">
                <a:solidFill>
                  <a:schemeClr val="bg1"/>
                </a:solidFill>
                <a:latin typeface="Times New Roman" panose="02020603050405020304" pitchFamily="18" charset="0"/>
              </a:rPr>
              <a:t>Base de calculo ????</a:t>
            </a:r>
            <a:endParaRPr lang="en-US" altLang="en-US" sz="24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49959343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876300" y="410298"/>
            <a:ext cx="10515600" cy="964189"/>
          </a:xfrm>
          <a:solidFill>
            <a:srgbClr val="002060"/>
          </a:solidFill>
        </p:spPr>
        <p:txBody>
          <a:bodyPr vert="horz" lIns="91440" tIns="45720" rIns="91440" bIns="45720" rtlCol="0" anchor="ctr">
            <a:normAutofit/>
          </a:bodyPr>
          <a:lstStyle/>
          <a:p>
            <a:pPr algn="ctr" eaLnBrk="1" hangingPunct="1">
              <a:defRPr/>
            </a:pPr>
            <a:r>
              <a:rPr lang="pt-BR" sz="4200" b="1" dirty="0">
                <a:solidFill>
                  <a:schemeClr val="bg1"/>
                </a:solidFill>
                <a:latin typeface="Franklin Gothic Book" pitchFamily="34" charset="0"/>
              </a:rPr>
              <a:t>Deduções da Base de Cálculo da Retenção</a:t>
            </a:r>
          </a:p>
        </p:txBody>
      </p:sp>
      <p:sp>
        <p:nvSpPr>
          <p:cNvPr id="126979" name="Rectangle 3"/>
          <p:cNvSpPr>
            <a:spLocks noGrp="1" noChangeArrowheads="1"/>
          </p:cNvSpPr>
          <p:nvPr>
            <p:ph type="body" idx="1"/>
          </p:nvPr>
        </p:nvSpPr>
        <p:spPr>
          <a:xfrm>
            <a:off x="876300" y="1828800"/>
            <a:ext cx="10515600" cy="4073237"/>
          </a:xfrm>
          <a:ln>
            <a:solidFill>
              <a:schemeClr val="bg2"/>
            </a:solidFill>
          </a:ln>
        </p:spPr>
        <p:txBody>
          <a:bodyPr/>
          <a:lstStyle/>
          <a:p>
            <a:pPr eaLnBrk="1" hangingPunct="1">
              <a:defRPr/>
            </a:pPr>
            <a:r>
              <a:rPr lang="pt-BR" sz="3400" b="1" u="sng" dirty="0">
                <a:solidFill>
                  <a:srgbClr val="002060"/>
                </a:solidFill>
              </a:rPr>
              <a:t>Deduções:</a:t>
            </a:r>
          </a:p>
          <a:p>
            <a:pPr eaLnBrk="1" hangingPunct="1">
              <a:defRPr/>
            </a:pPr>
            <a:r>
              <a:rPr lang="pt-BR" sz="3400" dirty="0">
                <a:solidFill>
                  <a:srgbClr val="002060"/>
                </a:solidFill>
              </a:rPr>
              <a:t>- </a:t>
            </a:r>
            <a:r>
              <a:rPr lang="pt-BR" sz="2600" dirty="0">
                <a:solidFill>
                  <a:srgbClr val="002060"/>
                </a:solidFill>
              </a:rPr>
              <a:t>Vale Transporte</a:t>
            </a:r>
          </a:p>
          <a:p>
            <a:pPr eaLnBrk="1" hangingPunct="1">
              <a:defRPr/>
            </a:pPr>
            <a:r>
              <a:rPr lang="pt-BR" sz="2600" dirty="0">
                <a:solidFill>
                  <a:srgbClr val="002060"/>
                </a:solidFill>
              </a:rPr>
              <a:t>- Vale refeição - PAT</a:t>
            </a:r>
          </a:p>
          <a:p>
            <a:pPr eaLnBrk="1" hangingPunct="1">
              <a:defRPr/>
            </a:pPr>
            <a:r>
              <a:rPr lang="pt-BR" sz="2600" dirty="0">
                <a:solidFill>
                  <a:srgbClr val="002060"/>
                </a:solidFill>
              </a:rPr>
              <a:t>- Sub contratação</a:t>
            </a:r>
          </a:p>
          <a:p>
            <a:pPr eaLnBrk="1" hangingPunct="1">
              <a:defRPr/>
            </a:pPr>
            <a:r>
              <a:rPr lang="pt-BR" b="1" u="sng" dirty="0">
                <a:solidFill>
                  <a:schemeClr val="tx1"/>
                </a:solidFill>
              </a:rPr>
              <a:t>Não poderá ser objeto de dedução:</a:t>
            </a:r>
          </a:p>
          <a:p>
            <a:pPr eaLnBrk="1" hangingPunct="1">
              <a:defRPr/>
            </a:pPr>
            <a:r>
              <a:rPr lang="pt-BR" b="1" u="sng" dirty="0">
                <a:solidFill>
                  <a:schemeClr val="tx1"/>
                </a:solidFill>
              </a:rPr>
              <a:t>TAXA DE ADMINISTRAÇÃO OU DE AGENCIAMENTO </a:t>
            </a:r>
          </a:p>
          <a:p>
            <a:pPr eaLnBrk="1" hangingPunct="1">
              <a:defRPr/>
            </a:pPr>
            <a:endParaRPr lang="pt-BR" sz="2100" b="1" i="1" u="sng" dirty="0">
              <a:solidFill>
                <a:srgbClr val="FF3300"/>
              </a:solidFill>
            </a:endParaRPr>
          </a:p>
        </p:txBody>
      </p:sp>
      <p:sp>
        <p:nvSpPr>
          <p:cNvPr id="17306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0715856-8437-4AF9-9941-AF945B5EA852}" type="slidenum">
              <a:rPr lang="pt-BR" altLang="pt-BR">
                <a:solidFill>
                  <a:srgbClr val="9B9A98"/>
                </a:solidFill>
              </a:rPr>
              <a:pPr eaLnBrk="1" hangingPunct="1"/>
              <a:t>219</a:t>
            </a:fld>
            <a:endParaRPr lang="pt-BR" altLang="pt-BR">
              <a:solidFill>
                <a:srgbClr val="9B9A98"/>
              </a:solidFill>
            </a:endParaRPr>
          </a:p>
        </p:txBody>
      </p:sp>
      <p:sp>
        <p:nvSpPr>
          <p:cNvPr id="17305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55544B9-0768-4E2E-88EB-3E4351AF5405}" type="slidenum">
              <a:rPr lang="pt-BR" altLang="en-US" sz="1400">
                <a:latin typeface="Times New Roman" panose="02020603050405020304" pitchFamily="18" charset="0"/>
              </a:rPr>
              <a:pPr algn="r" eaLnBrk="1" hangingPunct="1">
                <a:spcBef>
                  <a:spcPct val="0"/>
                </a:spcBef>
                <a:buClrTx/>
                <a:buSzTx/>
                <a:buFontTx/>
                <a:buNone/>
              </a:pPr>
              <a:t>219</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35625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B4B4E51-501E-4332-943D-C54508FA3E38}"/>
              </a:ext>
            </a:extLst>
          </p:cNvPr>
          <p:cNvSpPr>
            <a:spLocks noGrp="1"/>
          </p:cNvSpPr>
          <p:nvPr>
            <p:ph type="title"/>
          </p:nvPr>
        </p:nvSpPr>
        <p:spPr>
          <a:xfrm>
            <a:off x="466722" y="586855"/>
            <a:ext cx="3201366" cy="3556520"/>
          </a:xfrm>
        </p:spPr>
        <p:txBody>
          <a:bodyPr anchor="b">
            <a:normAutofit/>
          </a:bodyPr>
          <a:lstStyle/>
          <a:p>
            <a:pPr algn="ctr">
              <a:lnSpc>
                <a:spcPct val="90000"/>
              </a:lnSpc>
              <a:spcAft>
                <a:spcPts val="600"/>
              </a:spcAft>
            </a:pPr>
            <a:r>
              <a:rPr lang="en-US" sz="3200" dirty="0" err="1">
                <a:solidFill>
                  <a:schemeClr val="bg1"/>
                </a:solidFill>
                <a:latin typeface="Times New Roman" panose="02020603050405020304" pitchFamily="18" charset="0"/>
                <a:cs typeface="Times New Roman" panose="02020603050405020304" pitchFamily="18" charset="0"/>
              </a:rPr>
              <a:t>Tabela</a:t>
            </a:r>
            <a:r>
              <a:rPr lang="en-US" sz="3200" dirty="0">
                <a:solidFill>
                  <a:schemeClr val="bg1"/>
                </a:solidFill>
                <a:latin typeface="Times New Roman" panose="02020603050405020304" pitchFamily="18" charset="0"/>
                <a:cs typeface="Times New Roman" panose="02020603050405020304" pitchFamily="18" charset="0"/>
              </a:rPr>
              <a:t> 03 –</a:t>
            </a:r>
            <a:br>
              <a:rPr lang="en-US" sz="3200" dirty="0">
                <a:solidFill>
                  <a:schemeClr val="bg1"/>
                </a:solidFill>
                <a:latin typeface="Times New Roman" panose="02020603050405020304" pitchFamily="18" charset="0"/>
                <a:cs typeface="Times New Roman" panose="02020603050405020304" pitchFamily="18" charset="0"/>
              </a:rPr>
            </a:br>
            <a:r>
              <a:rPr lang="en-US" sz="3200" dirty="0" err="1">
                <a:solidFill>
                  <a:schemeClr val="bg1"/>
                </a:solidFill>
                <a:latin typeface="Times New Roman" panose="02020603050405020304" pitchFamily="18" charset="0"/>
                <a:cs typeface="Times New Roman" panose="02020603050405020304" pitchFamily="18" charset="0"/>
              </a:rPr>
              <a:t>Natureza</a:t>
            </a:r>
            <a:r>
              <a:rPr lang="en-US" sz="3200" dirty="0">
                <a:solidFill>
                  <a:schemeClr val="bg1"/>
                </a:solidFill>
                <a:latin typeface="Times New Roman" panose="02020603050405020304" pitchFamily="18" charset="0"/>
                <a:cs typeface="Times New Roman" panose="02020603050405020304" pitchFamily="18" charset="0"/>
              </a:rPr>
              <a:t> das </a:t>
            </a:r>
            <a:r>
              <a:rPr lang="en-US" sz="3200" dirty="0" err="1">
                <a:solidFill>
                  <a:schemeClr val="bg1"/>
                </a:solidFill>
                <a:latin typeface="Times New Roman" panose="02020603050405020304" pitchFamily="18" charset="0"/>
                <a:cs typeface="Times New Roman" panose="02020603050405020304" pitchFamily="18" charset="0"/>
              </a:rPr>
              <a:t>Rubricas</a:t>
            </a:r>
            <a:r>
              <a:rPr lang="en-US" sz="3200" dirty="0">
                <a:solidFill>
                  <a:schemeClr val="bg1"/>
                </a:solidFill>
                <a:latin typeface="Times New Roman" panose="02020603050405020304" pitchFamily="18" charset="0"/>
                <a:cs typeface="Times New Roman" panose="02020603050405020304" pitchFamily="18" charset="0"/>
              </a:rPr>
              <a:t> da </a:t>
            </a:r>
            <a:r>
              <a:rPr lang="en-US" sz="3200" dirty="0" err="1">
                <a:solidFill>
                  <a:schemeClr val="bg1"/>
                </a:solidFill>
                <a:latin typeface="Times New Roman" panose="02020603050405020304" pitchFamily="18" charset="0"/>
                <a:cs typeface="Times New Roman" panose="02020603050405020304" pitchFamily="18" charset="0"/>
              </a:rPr>
              <a:t>Folha</a:t>
            </a:r>
            <a:r>
              <a:rPr lang="en-US" sz="3200" dirty="0">
                <a:solidFill>
                  <a:schemeClr val="bg1"/>
                </a:solidFill>
                <a:latin typeface="Times New Roman" panose="02020603050405020304" pitchFamily="18" charset="0"/>
                <a:cs typeface="Times New Roman" panose="02020603050405020304" pitchFamily="18" charset="0"/>
              </a:rPr>
              <a:t> de </a:t>
            </a:r>
            <a:r>
              <a:rPr lang="en-US" sz="3200" dirty="0" err="1">
                <a:solidFill>
                  <a:schemeClr val="bg1"/>
                </a:solidFill>
                <a:latin typeface="Times New Roman" panose="02020603050405020304" pitchFamily="18" charset="0"/>
                <a:cs typeface="Times New Roman" panose="02020603050405020304" pitchFamily="18" charset="0"/>
              </a:rPr>
              <a:t>Pagamento</a:t>
            </a:r>
            <a:br>
              <a:rPr lang="en-US" sz="3200" dirty="0">
                <a:solidFill>
                  <a:schemeClr val="bg1"/>
                </a:solidFill>
                <a:latin typeface="Times New Roman" panose="02020603050405020304" pitchFamily="18" charset="0"/>
                <a:cs typeface="Times New Roman" panose="02020603050405020304" pitchFamily="18" charset="0"/>
              </a:rPr>
            </a:b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9D4F29D-DC20-4BBA-A428-D3310C1CDD9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graphicFrame>
        <p:nvGraphicFramePr>
          <p:cNvPr id="6" name="Table 6">
            <a:extLst>
              <a:ext uri="{FF2B5EF4-FFF2-40B4-BE49-F238E27FC236}">
                <a16:creationId xmlns:a16="http://schemas.microsoft.com/office/drawing/2014/main" id="{791438A5-89E8-4CDC-99AD-1B205B11BDF2}"/>
              </a:ext>
            </a:extLst>
          </p:cNvPr>
          <p:cNvGraphicFramePr>
            <a:graphicFrameLocks noGrp="1"/>
          </p:cNvGraphicFramePr>
          <p:nvPr>
            <p:ph idx="1"/>
            <p:extLst>
              <p:ext uri="{D42A27DB-BD31-4B8C-83A1-F6EECF244321}">
                <p14:modId xmlns:p14="http://schemas.microsoft.com/office/powerpoint/2010/main" val="2049394683"/>
              </p:ext>
            </p:extLst>
          </p:nvPr>
        </p:nvGraphicFramePr>
        <p:xfrm>
          <a:off x="4324350" y="2365115"/>
          <a:ext cx="7581900" cy="2316480"/>
        </p:xfrm>
        <a:graphic>
          <a:graphicData uri="http://schemas.openxmlformats.org/drawingml/2006/table">
            <a:tbl>
              <a:tblPr firstRow="1" bandRow="1">
                <a:tableStyleId>{5C22544A-7EE6-4342-B048-85BDC9FD1C3A}</a:tableStyleId>
              </a:tblPr>
              <a:tblGrid>
                <a:gridCol w="1228725">
                  <a:extLst>
                    <a:ext uri="{9D8B030D-6E8A-4147-A177-3AD203B41FA5}">
                      <a16:colId xmlns:a16="http://schemas.microsoft.com/office/drawing/2014/main" val="1503275712"/>
                    </a:ext>
                  </a:extLst>
                </a:gridCol>
                <a:gridCol w="3228975">
                  <a:extLst>
                    <a:ext uri="{9D8B030D-6E8A-4147-A177-3AD203B41FA5}">
                      <a16:colId xmlns:a16="http://schemas.microsoft.com/office/drawing/2014/main" val="4106634962"/>
                    </a:ext>
                  </a:extLst>
                </a:gridCol>
                <a:gridCol w="3124200">
                  <a:extLst>
                    <a:ext uri="{9D8B030D-6E8A-4147-A177-3AD203B41FA5}">
                      <a16:colId xmlns:a16="http://schemas.microsoft.com/office/drawing/2014/main" val="389062385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cap="none" spc="0" dirty="0">
                          <a:solidFill>
                            <a:schemeClr val="tx1"/>
                          </a:solidFill>
                          <a:latin typeface="Times New Roman" panose="02020603050405020304" pitchFamily="18" charset="0"/>
                          <a:cs typeface="Times New Roman" panose="02020603050405020304" pitchFamily="18" charset="0"/>
                        </a:rPr>
                        <a:t>Cód</a:t>
                      </a:r>
                    </a:p>
                    <a:p>
                      <a:pPr algn="ctr"/>
                      <a:endParaRPr lang="pt-BR"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cap="none" spc="0" dirty="0">
                          <a:solidFill>
                            <a:schemeClr val="tx1"/>
                          </a:solidFill>
                          <a:latin typeface="Times New Roman" panose="02020603050405020304" pitchFamily="18" charset="0"/>
                          <a:cs typeface="Times New Roman" panose="02020603050405020304" pitchFamily="18" charset="0"/>
                        </a:rPr>
                        <a:t>Nome da Natureza</a:t>
                      </a:r>
                      <a:r>
                        <a:rPr lang="pt-BR" sz="2800" b="1" cap="none" spc="0" baseline="0" dirty="0">
                          <a:solidFill>
                            <a:schemeClr val="tx1"/>
                          </a:solidFill>
                          <a:latin typeface="Times New Roman" panose="02020603050405020304" pitchFamily="18" charset="0"/>
                          <a:cs typeface="Times New Roman" panose="02020603050405020304" pitchFamily="18" charset="0"/>
                        </a:rPr>
                        <a:t> da Rubrica</a:t>
                      </a:r>
                      <a:endParaRPr lang="pt-BR" sz="2800" b="1" cap="none" spc="0" dirty="0">
                        <a:solidFill>
                          <a:schemeClr val="tx1"/>
                        </a:solidFill>
                        <a:latin typeface="Times New Roman" panose="02020603050405020304" pitchFamily="18" charset="0"/>
                        <a:cs typeface="Times New Roman" panose="02020603050405020304" pitchFamily="18" charset="0"/>
                      </a:endParaRPr>
                    </a:p>
                    <a:p>
                      <a:pPr algn="ctr"/>
                      <a:endParaRPr lang="pt-BR"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cap="none" spc="0" dirty="0">
                          <a:solidFill>
                            <a:schemeClr val="tx1"/>
                          </a:solidFill>
                          <a:latin typeface="Times New Roman" panose="02020603050405020304" pitchFamily="18" charset="0"/>
                          <a:cs typeface="Times New Roman" panose="02020603050405020304" pitchFamily="18" charset="0"/>
                        </a:rPr>
                        <a:t>Descrição da natureza</a:t>
                      </a:r>
                      <a:r>
                        <a:rPr lang="pt-BR" sz="2800" b="1" cap="none" spc="0" baseline="0" dirty="0">
                          <a:solidFill>
                            <a:schemeClr val="tx1"/>
                          </a:solidFill>
                          <a:latin typeface="Times New Roman" panose="02020603050405020304" pitchFamily="18" charset="0"/>
                          <a:cs typeface="Times New Roman" panose="02020603050405020304" pitchFamily="18" charset="0"/>
                        </a:rPr>
                        <a:t> da Rubrica</a:t>
                      </a:r>
                      <a:endParaRPr lang="pt-BR" sz="2800" b="1" cap="none" spc="0" dirty="0">
                        <a:solidFill>
                          <a:schemeClr val="tx1"/>
                        </a:solidFill>
                        <a:latin typeface="Times New Roman" panose="02020603050405020304" pitchFamily="18" charset="0"/>
                        <a:cs typeface="Times New Roman" panose="02020603050405020304" pitchFamily="18" charset="0"/>
                      </a:endParaRPr>
                    </a:p>
                    <a:p>
                      <a:pPr algn="ctr"/>
                      <a:endParaRPr lang="pt-BR"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99908398"/>
                  </a:ext>
                </a:extLst>
              </a:tr>
              <a:tr h="370840">
                <a:tc>
                  <a:txBody>
                    <a:bodyPr/>
                    <a:lstStyle/>
                    <a:p>
                      <a:endParaRPr lang="pt-BR" sz="2800" dirty="0">
                        <a:latin typeface="Times New Roman" panose="02020603050405020304" pitchFamily="18" charset="0"/>
                        <a:cs typeface="Times New Roman" panose="02020603050405020304" pitchFamily="18" charset="0"/>
                      </a:endParaRPr>
                    </a:p>
                  </a:txBody>
                  <a:tcPr/>
                </a:tc>
                <a:tc>
                  <a:txBody>
                    <a:bodyPr/>
                    <a:lstStyle/>
                    <a:p>
                      <a:endParaRPr lang="pt-BR" sz="2800">
                        <a:latin typeface="Times New Roman" panose="02020603050405020304" pitchFamily="18" charset="0"/>
                        <a:cs typeface="Times New Roman" panose="02020603050405020304" pitchFamily="18" charset="0"/>
                      </a:endParaRPr>
                    </a:p>
                  </a:txBody>
                  <a:tcPr/>
                </a:tc>
                <a:tc>
                  <a:txBody>
                    <a:bodyPr/>
                    <a:lstStyle/>
                    <a:p>
                      <a:endParaRPr lang="pt-BR"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05505752"/>
                  </a:ext>
                </a:extLst>
              </a:tr>
            </a:tbl>
          </a:graphicData>
        </a:graphic>
      </p:graphicFrame>
      <p:sp>
        <p:nvSpPr>
          <p:cNvPr id="3" name="Slide Number Placeholder 2">
            <a:extLst>
              <a:ext uri="{FF2B5EF4-FFF2-40B4-BE49-F238E27FC236}">
                <a16:creationId xmlns:a16="http://schemas.microsoft.com/office/drawing/2014/main" id="{BD0749D3-91FB-429B-B5C3-6B1AADF46A1E}"/>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22</a:t>
            </a:fld>
            <a:endParaRPr lang="pt-BR" sz="1100">
              <a:solidFill>
                <a:schemeClr val="tx1">
                  <a:lumMod val="50000"/>
                  <a:lumOff val="50000"/>
                </a:schemeClr>
              </a:solidFill>
            </a:endParaRPr>
          </a:p>
        </p:txBody>
      </p:sp>
    </p:spTree>
    <p:extLst>
      <p:ext uri="{BB962C8B-B14F-4D97-AF65-F5344CB8AC3E}">
        <p14:creationId xmlns:p14="http://schemas.microsoft.com/office/powerpoint/2010/main" val="227300127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4"/>
          <p:cNvSpPr txBox="1">
            <a:spLocks noChangeArrowheads="1"/>
          </p:cNvSpPr>
          <p:nvPr/>
        </p:nvSpPr>
        <p:spPr bwMode="auto">
          <a:xfrm>
            <a:off x="928255" y="285750"/>
            <a:ext cx="10425545"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Tx/>
              <a:buSzPct val="90000"/>
              <a:buFontTx/>
              <a:buNone/>
            </a:pPr>
            <a:r>
              <a:rPr lang="pt-BR" altLang="en-US" sz="2400" b="1" dirty="0">
                <a:latin typeface="Times New Roman" panose="02020603050405020304" pitchFamily="18" charset="0"/>
              </a:rPr>
              <a:t>OUTRAS DEDUÇÕES:</a:t>
            </a:r>
          </a:p>
          <a:p>
            <a:pPr eaLnBrk="1" hangingPunct="1">
              <a:buClrTx/>
              <a:buSzPct val="90000"/>
              <a:buFontTx/>
              <a:buNone/>
            </a:pPr>
            <a:endParaRPr lang="pt-BR" altLang="en-US" sz="2400" b="1" dirty="0">
              <a:latin typeface="Times New Roman" panose="02020603050405020304" pitchFamily="18" charset="0"/>
            </a:endParaRPr>
          </a:p>
          <a:p>
            <a:pPr eaLnBrk="1" hangingPunct="1">
              <a:buClrTx/>
              <a:buSzPct val="90000"/>
              <a:buFontTx/>
              <a:buNone/>
            </a:pPr>
            <a:r>
              <a:rPr lang="pt-BR" altLang="en-US" sz="2400" b="1" dirty="0">
                <a:latin typeface="Times New Roman" panose="02020603050405020304" pitchFamily="18" charset="0"/>
              </a:rPr>
              <a:t>Vale-Transporte, Vale-Refeição e Cesta Básica</a:t>
            </a:r>
            <a:endParaRPr lang="pt-BR" altLang="en-US" sz="2400" dirty="0">
              <a:latin typeface="Times New Roman" panose="02020603050405020304" pitchFamily="18" charset="0"/>
            </a:endParaRPr>
          </a:p>
          <a:p>
            <a:pPr algn="just" eaLnBrk="1" hangingPunct="1">
              <a:buClrTx/>
              <a:buSzPct val="90000"/>
              <a:buFontTx/>
              <a:buNone/>
            </a:pPr>
            <a:r>
              <a:rPr lang="pt-BR" altLang="en-US" sz="2400" dirty="0">
                <a:latin typeface="Times New Roman" panose="02020603050405020304" pitchFamily="18" charset="0"/>
              </a:rPr>
              <a:t>* Alimentação </a:t>
            </a:r>
            <a:r>
              <a:rPr lang="pt-BR" altLang="en-US" sz="2400" i="1" dirty="0">
                <a:latin typeface="Times New Roman" panose="02020603050405020304" pitchFamily="18" charset="0"/>
              </a:rPr>
              <a:t>in natura </a:t>
            </a:r>
            <a:r>
              <a:rPr lang="pt-BR" altLang="en-US" sz="2400" dirty="0">
                <a:latin typeface="Times New Roman" panose="02020603050405020304" pitchFamily="18" charset="0"/>
              </a:rPr>
              <a:t>fornecida pela contratada, de acordo com os programas de alimentação aprovados pelo Ministério do Trabalho e Emprego - MTE, conforme Lei n. 6.321, de 1976;</a:t>
            </a:r>
          </a:p>
          <a:p>
            <a:pPr algn="just" eaLnBrk="1" hangingPunct="1">
              <a:buClrTx/>
              <a:buSzPct val="90000"/>
              <a:buFontTx/>
              <a:buNone/>
            </a:pPr>
            <a:endParaRPr lang="pt-BR" altLang="en-US" sz="2400" dirty="0">
              <a:latin typeface="Times New Roman" panose="02020603050405020304" pitchFamily="18" charset="0"/>
            </a:endParaRPr>
          </a:p>
          <a:p>
            <a:pPr algn="just" eaLnBrk="1" hangingPunct="1">
              <a:buClrTx/>
              <a:buSzPct val="90000"/>
              <a:buFontTx/>
              <a:buNone/>
            </a:pPr>
            <a:r>
              <a:rPr lang="pt-BR" altLang="en-US" sz="2400" dirty="0">
                <a:latin typeface="Times New Roman" panose="02020603050405020304" pitchFamily="18" charset="0"/>
              </a:rPr>
              <a:t>* Vale-transporte de conformidade com a legislação própria (Lei n. 7.418/85, Lei n. 7.619/87 e Dec. n. 95.247/87)</a:t>
            </a:r>
          </a:p>
          <a:p>
            <a:pPr algn="just" eaLnBrk="1" hangingPunct="1">
              <a:buClrTx/>
              <a:buSzPct val="90000"/>
              <a:buFontTx/>
              <a:buNone/>
            </a:pPr>
            <a:r>
              <a:rPr lang="pt-BR" altLang="en-US" sz="2400" b="1" dirty="0">
                <a:latin typeface="Times New Roman" panose="02020603050405020304" pitchFamily="18" charset="0"/>
              </a:rPr>
              <a:t>Obs.1:</a:t>
            </a:r>
            <a:r>
              <a:rPr lang="pt-BR" altLang="en-US" sz="2400" dirty="0">
                <a:latin typeface="Times New Roman" panose="02020603050405020304" pitchFamily="18" charset="0"/>
              </a:rPr>
              <a:t> Dedução permitida, devendo tais parcelas ser discriminadas na nota fiscal, fatura ou recibo. </a:t>
            </a:r>
          </a:p>
          <a:p>
            <a:pPr algn="just" eaLnBrk="1" hangingPunct="1">
              <a:buClrTx/>
              <a:buSzPct val="90000"/>
              <a:buFontTx/>
              <a:buNone/>
            </a:pPr>
            <a:r>
              <a:rPr lang="pt-BR" altLang="en-US" sz="2400" b="1" dirty="0">
                <a:latin typeface="Times New Roman" panose="02020603050405020304" pitchFamily="18" charset="0"/>
              </a:rPr>
              <a:t>Obs.2:</a:t>
            </a:r>
            <a:r>
              <a:rPr lang="pt-BR" altLang="en-US" sz="2400" dirty="0">
                <a:latin typeface="Times New Roman" panose="02020603050405020304" pitchFamily="18" charset="0"/>
              </a:rPr>
              <a:t> A fiscalização da SRP poderá exigir da contratada a comprovação das deduções previstas neste artigo.</a:t>
            </a:r>
          </a:p>
        </p:txBody>
      </p:sp>
      <p:sp>
        <p:nvSpPr>
          <p:cNvPr id="174084"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B9DA053-AEFB-41CF-8B90-339E622873FC}" type="slidenum">
              <a:rPr lang="pt-BR" altLang="pt-BR">
                <a:solidFill>
                  <a:srgbClr val="9B9A98"/>
                </a:solidFill>
              </a:rPr>
              <a:pPr eaLnBrk="1" hangingPunct="1"/>
              <a:t>220</a:t>
            </a:fld>
            <a:endParaRPr lang="pt-BR" altLang="pt-BR">
              <a:solidFill>
                <a:srgbClr val="9B9A98"/>
              </a:solidFill>
            </a:endParaRPr>
          </a:p>
        </p:txBody>
      </p:sp>
    </p:spTree>
    <p:extLst>
      <p:ext uri="{BB962C8B-B14F-4D97-AF65-F5344CB8AC3E}">
        <p14:creationId xmlns:p14="http://schemas.microsoft.com/office/powerpoint/2010/main" val="346689482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2"/>
          <p:cNvSpPr>
            <a:spLocks noGrp="1" noChangeArrowheads="1"/>
          </p:cNvSpPr>
          <p:nvPr>
            <p:ph type="title"/>
          </p:nvPr>
        </p:nvSpPr>
        <p:spPr>
          <a:xfrm>
            <a:off x="880730" y="285319"/>
            <a:ext cx="10515600" cy="965706"/>
          </a:xfrm>
          <a:ln>
            <a:solidFill>
              <a:schemeClr val="bg2"/>
            </a:solidFill>
            <a:miter lim="800000"/>
            <a:headEnd/>
            <a:tailEnd/>
          </a:ln>
        </p:spPr>
        <p:txBody>
          <a:bodyPr vert="horz" lIns="91440" tIns="45720" rIns="91440" bIns="45720" rtlCol="0" anchor="ctr">
            <a:normAutofit/>
          </a:bodyPr>
          <a:lstStyle/>
          <a:p>
            <a:pPr algn="ctr" eaLnBrk="1" hangingPunct="1"/>
            <a:r>
              <a:rPr lang="pt-BR" altLang="en-US" sz="4800" b="1" dirty="0">
                <a:latin typeface="Franklin Gothic Book" panose="020B0503020102020204" pitchFamily="34" charset="0"/>
              </a:rPr>
              <a:t>Exemplo - subcontratação</a:t>
            </a:r>
            <a:endParaRPr lang="pt-BR" altLang="en-US" dirty="0">
              <a:latin typeface="Franklin Gothic Book" panose="020B0503020102020204" pitchFamily="34" charset="0"/>
            </a:endParaRPr>
          </a:p>
        </p:txBody>
      </p:sp>
      <p:sp>
        <p:nvSpPr>
          <p:cNvPr id="175109" name="Rectangle 3"/>
          <p:cNvSpPr>
            <a:spLocks noGrp="1" noChangeArrowheads="1"/>
          </p:cNvSpPr>
          <p:nvPr>
            <p:ph type="body" idx="1"/>
          </p:nvPr>
        </p:nvSpPr>
        <p:spPr>
          <a:xfrm>
            <a:off x="691116" y="1924493"/>
            <a:ext cx="10930270" cy="4283063"/>
          </a:xfrm>
          <a:ln>
            <a:solidFill>
              <a:schemeClr val="bg2"/>
            </a:solidFill>
            <a:miter lim="800000"/>
            <a:headEnd/>
            <a:tailEnd/>
          </a:ln>
        </p:spPr>
        <p:txBody>
          <a:bodyPr>
            <a:normAutofit lnSpcReduction="10000"/>
          </a:bodyPr>
          <a:lstStyle/>
          <a:p>
            <a:pPr marL="457200" indent="-457200" eaLnBrk="1" hangingPunct="1">
              <a:buFont typeface="Arial" panose="020B0604020202020204" pitchFamily="34" charset="0"/>
              <a:buChar char="•"/>
            </a:pPr>
            <a:r>
              <a:rPr lang="pt-BR" altLang="en-US" sz="2800" b="1" dirty="0">
                <a:solidFill>
                  <a:schemeClr val="tx1"/>
                </a:solidFill>
                <a:latin typeface="Times New Roman" panose="02020603050405020304" pitchFamily="18" charset="0"/>
                <a:cs typeface="Times New Roman" panose="02020603050405020304" pitchFamily="18" charset="0"/>
              </a:rPr>
              <a:t>Empresa (A)  x  Empresa (B) =</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valor do serviço R$ 30.000,00</a:t>
            </a:r>
          </a:p>
          <a:p>
            <a:pPr eaLnBrk="1" hangingPunct="1"/>
            <a:endParaRPr lang="pt-BR" altLang="en-US" sz="28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r>
              <a:rPr lang="pt-BR" altLang="en-US" sz="2800" b="1" dirty="0">
                <a:solidFill>
                  <a:schemeClr val="tx1"/>
                </a:solidFill>
                <a:latin typeface="Times New Roman" panose="02020603050405020304" pitchFamily="18" charset="0"/>
                <a:cs typeface="Times New Roman" panose="02020603050405020304" pitchFamily="18" charset="0"/>
              </a:rPr>
              <a:t>Empresa (B)  x  Empresa (C) =</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valor da sub.. R$ 10.000,00</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(B) retenção sobre (C) = R$ 1.100,00</a:t>
            </a:r>
          </a:p>
          <a:p>
            <a:pPr eaLnBrk="1" hangingPunct="1"/>
            <a:endParaRPr lang="pt-BR" altLang="en-US" sz="28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r>
              <a:rPr lang="pt-BR" altLang="en-US" sz="2800" b="1" dirty="0">
                <a:solidFill>
                  <a:schemeClr val="tx1"/>
                </a:solidFill>
                <a:latin typeface="Times New Roman" panose="02020603050405020304" pitchFamily="18" charset="0"/>
                <a:cs typeface="Times New Roman" panose="02020603050405020304" pitchFamily="18" charset="0"/>
              </a:rPr>
              <a:t>Empresa (A) retenção sobre Empresa (B) </a:t>
            </a:r>
            <a:r>
              <a:rPr lang="pt-BR" altLang="en-US" sz="2800" dirty="0">
                <a:solidFill>
                  <a:schemeClr val="tx1"/>
                </a:solidFill>
                <a:latin typeface="Times New Roman" panose="02020603050405020304" pitchFamily="18" charset="0"/>
                <a:cs typeface="Times New Roman" panose="02020603050405020304" pitchFamily="18" charset="0"/>
              </a:rPr>
              <a:t>= </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R$ 3.300,00 - R$ 1.100,00  = R$ 2.200,00</a:t>
            </a:r>
          </a:p>
          <a:p>
            <a:pPr eaLnBrk="1" hangingPunct="1"/>
            <a:endParaRPr lang="pt-BR" altLang="en-US" sz="2600" dirty="0">
              <a:solidFill>
                <a:schemeClr val="tx1"/>
              </a:solidFill>
              <a:latin typeface="Arial" panose="020B0604020202020204" pitchFamily="34" charset="0"/>
            </a:endParaRPr>
          </a:p>
        </p:txBody>
      </p:sp>
      <p:sp>
        <p:nvSpPr>
          <p:cNvPr id="17511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5C2CC04-5963-4C5E-B797-B635C0A8D970}" type="slidenum">
              <a:rPr lang="pt-BR" altLang="pt-BR">
                <a:solidFill>
                  <a:srgbClr val="9B9A98"/>
                </a:solidFill>
              </a:rPr>
              <a:pPr eaLnBrk="1" hangingPunct="1"/>
              <a:t>221</a:t>
            </a:fld>
            <a:endParaRPr lang="pt-BR" altLang="pt-BR">
              <a:solidFill>
                <a:srgbClr val="9B9A98"/>
              </a:solidFill>
            </a:endParaRPr>
          </a:p>
        </p:txBody>
      </p:sp>
      <p:sp>
        <p:nvSpPr>
          <p:cNvPr id="17510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07BAEC70-0C4B-4BE7-B9FD-BC60F44E0B60}" type="slidenum">
              <a:rPr lang="pt-BR" altLang="en-US" sz="1400">
                <a:latin typeface="Times New Roman" panose="02020603050405020304" pitchFamily="18" charset="0"/>
              </a:rPr>
              <a:pPr algn="r" eaLnBrk="1" hangingPunct="1">
                <a:spcBef>
                  <a:spcPct val="0"/>
                </a:spcBef>
                <a:buClrTx/>
                <a:buSzTx/>
                <a:buFontTx/>
                <a:buNone/>
              </a:pPr>
              <a:t>221</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788161817"/>
      </p:ext>
    </p:extLst>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78874" y="255495"/>
            <a:ext cx="11263745" cy="568130"/>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eaLnBrk="1" hangingPunct="1">
              <a:defRPr/>
            </a:pPr>
            <a:r>
              <a:rPr lang="pt-BR" sz="3300" b="1" dirty="0">
                <a:latin typeface="Franklin Gothic Book" pitchFamily="34" charset="0"/>
              </a:rPr>
              <a:t>Competência</a:t>
            </a:r>
            <a:r>
              <a:rPr lang="pt-BR" sz="3300" b="1" i="1" dirty="0">
                <a:effectLst>
                  <a:outerShdw blurRad="38100" dist="38100" dir="2700000" algn="tl">
                    <a:srgbClr val="000000">
                      <a:alpha val="43137"/>
                    </a:srgbClr>
                  </a:outerShdw>
                </a:effectLst>
                <a:latin typeface="Franklin Gothic Book" pitchFamily="34" charset="0"/>
              </a:rPr>
              <a:t> - </a:t>
            </a:r>
            <a:r>
              <a:rPr lang="pt-BR" sz="3300" b="1" dirty="0">
                <a:latin typeface="Franklin Gothic Book" pitchFamily="34" charset="0"/>
              </a:rPr>
              <a:t>Recolhimento</a:t>
            </a:r>
            <a:r>
              <a:rPr lang="pt-BR" sz="3300" b="1" i="1" dirty="0">
                <a:effectLst>
                  <a:outerShdw blurRad="38100" dist="38100" dir="2700000" algn="tl">
                    <a:srgbClr val="000000">
                      <a:alpha val="43137"/>
                    </a:srgbClr>
                  </a:outerShdw>
                </a:effectLst>
                <a:latin typeface="Franklin Gothic Book" pitchFamily="34" charset="0"/>
              </a:rPr>
              <a:t> </a:t>
            </a:r>
            <a:endParaRPr lang="pt-BR" sz="3300" b="1" i="1" u="sng" dirty="0">
              <a:effectLst>
                <a:outerShdw blurRad="38100" dist="38100" dir="2700000" algn="tl">
                  <a:srgbClr val="000000">
                    <a:alpha val="43137"/>
                  </a:srgbClr>
                </a:outerShdw>
              </a:effectLst>
              <a:latin typeface="Franklin Gothic Book" pitchFamily="34" charset="0"/>
            </a:endParaRPr>
          </a:p>
        </p:txBody>
      </p:sp>
      <p:sp>
        <p:nvSpPr>
          <p:cNvPr id="176133" name="Rectangle 3"/>
          <p:cNvSpPr>
            <a:spLocks noGrp="1" noChangeArrowheads="1"/>
          </p:cNvSpPr>
          <p:nvPr>
            <p:ph type="body" idx="1"/>
          </p:nvPr>
        </p:nvSpPr>
        <p:spPr>
          <a:xfrm>
            <a:off x="678874" y="1028556"/>
            <a:ext cx="4724399" cy="5122862"/>
          </a:xfrm>
          <a:solidFill>
            <a:schemeClr val="accent2">
              <a:lumMod val="60000"/>
              <a:lumOff val="40000"/>
            </a:schemeClr>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lnSpc>
                <a:spcPct val="90000"/>
              </a:lnSpc>
            </a:pPr>
            <a:endParaRPr lang="pt-BR" altLang="en-US" sz="2400" b="1" u="sng" dirty="0">
              <a:solidFill>
                <a:srgbClr val="002060"/>
              </a:solidFill>
              <a:latin typeface="Times New Roman" panose="02020603050405020304" pitchFamily="18" charset="0"/>
              <a:cs typeface="Times New Roman" panose="02020603050405020304" pitchFamily="18" charset="0"/>
            </a:endParaRPr>
          </a:p>
          <a:p>
            <a:pPr algn="ctr" eaLnBrk="1" hangingPunct="1">
              <a:lnSpc>
                <a:spcPct val="90000"/>
              </a:lnSpc>
            </a:pPr>
            <a:r>
              <a:rPr lang="pt-BR" altLang="en-US" sz="2400" b="1" u="sng" dirty="0">
                <a:solidFill>
                  <a:srgbClr val="002060"/>
                </a:solidFill>
                <a:latin typeface="Times New Roman" panose="02020603050405020304" pitchFamily="18" charset="0"/>
                <a:cs typeface="Times New Roman" panose="02020603050405020304" pitchFamily="18" charset="0"/>
              </a:rPr>
              <a:t>PESSOA JURÍDICA</a:t>
            </a:r>
          </a:p>
          <a:p>
            <a:pPr algn="ctr" eaLnBrk="1" hangingPunct="1">
              <a:lnSpc>
                <a:spcPct val="90000"/>
              </a:lnSpc>
            </a:pPr>
            <a:endParaRPr lang="pt-BR" altLang="en-US" sz="1900" u="sng" dirty="0">
              <a:solidFill>
                <a:srgbClr val="0000CC"/>
              </a:solidFill>
              <a:latin typeface="Arial" panose="020B0604020202020204" pitchFamily="34" charset="0"/>
            </a:endParaRPr>
          </a:p>
          <a:p>
            <a:pPr algn="ctr" eaLnBrk="1" hangingPunct="1">
              <a:lnSpc>
                <a:spcPct val="90000"/>
              </a:lnSpc>
            </a:pPr>
            <a:r>
              <a:rPr lang="pt-BR" altLang="en-US" sz="2600" dirty="0">
                <a:solidFill>
                  <a:schemeClr val="tx1"/>
                </a:solidFill>
                <a:latin typeface="Times New Roman" panose="02020603050405020304" pitchFamily="18" charset="0"/>
                <a:cs typeface="Times New Roman" panose="02020603050405020304" pitchFamily="18" charset="0"/>
              </a:rPr>
              <a:t>Para fins de retenção e compensação é aquela a que corresponder à data da </a:t>
            </a:r>
            <a:r>
              <a:rPr lang="pt-BR" altLang="en-US" sz="2600" i="1" dirty="0">
                <a:solidFill>
                  <a:schemeClr val="tx1"/>
                </a:solidFill>
                <a:latin typeface="Times New Roman" panose="02020603050405020304" pitchFamily="18" charset="0"/>
                <a:cs typeface="Times New Roman" panose="02020603050405020304" pitchFamily="18" charset="0"/>
              </a:rPr>
              <a:t>emissão</a:t>
            </a:r>
            <a:r>
              <a:rPr lang="pt-BR" altLang="en-US" sz="2600" dirty="0">
                <a:solidFill>
                  <a:schemeClr val="tx1"/>
                </a:solidFill>
                <a:latin typeface="Times New Roman" panose="02020603050405020304" pitchFamily="18" charset="0"/>
                <a:cs typeface="Times New Roman" panose="02020603050405020304" pitchFamily="18" charset="0"/>
              </a:rPr>
              <a:t> da nota fiscal, fatura ou recibo. </a:t>
            </a:r>
          </a:p>
          <a:p>
            <a:pPr algn="ctr" eaLnBrk="1" hangingPunct="1">
              <a:lnSpc>
                <a:spcPct val="90000"/>
              </a:lnSpc>
            </a:pPr>
            <a:endParaRPr lang="pt-BR" altLang="en-US" sz="2600" dirty="0">
              <a:latin typeface="Arial" panose="020B0604020202020204" pitchFamily="34" charset="0"/>
            </a:endParaRPr>
          </a:p>
          <a:p>
            <a:pPr lvl="2" algn="ctr" eaLnBrk="1" hangingPunct="1">
              <a:lnSpc>
                <a:spcPct val="90000"/>
              </a:lnSpc>
            </a:pPr>
            <a:endParaRPr lang="pt-BR" altLang="en-US" sz="2800" dirty="0">
              <a:latin typeface="Arial" panose="020B0604020202020204" pitchFamily="34" charset="0"/>
            </a:endParaRPr>
          </a:p>
          <a:p>
            <a:pPr algn="ctr" eaLnBrk="1" hangingPunct="1">
              <a:lnSpc>
                <a:spcPct val="90000"/>
              </a:lnSpc>
            </a:pPr>
            <a:endParaRPr lang="pt-BR" altLang="en-US" sz="2600" dirty="0">
              <a:latin typeface="Arial" panose="020B0604020202020204" pitchFamily="34" charset="0"/>
            </a:endParaRPr>
          </a:p>
        </p:txBody>
      </p:sp>
      <p:sp>
        <p:nvSpPr>
          <p:cNvPr id="176135"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F5DF496-AC27-4116-9FC7-AE8950912DF0}" type="slidenum">
              <a:rPr lang="pt-BR" altLang="pt-BR">
                <a:solidFill>
                  <a:srgbClr val="9B9A98"/>
                </a:solidFill>
              </a:rPr>
              <a:pPr eaLnBrk="1" hangingPunct="1"/>
              <a:t>222</a:t>
            </a:fld>
            <a:endParaRPr lang="pt-BR" altLang="pt-BR">
              <a:solidFill>
                <a:srgbClr val="9B9A98"/>
              </a:solidFill>
            </a:endParaRPr>
          </a:p>
        </p:txBody>
      </p:sp>
      <p:sp>
        <p:nvSpPr>
          <p:cNvPr id="176134" name="Rectangle 4"/>
          <p:cNvSpPr>
            <a:spLocks noGrp="1" noChangeArrowheads="1"/>
          </p:cNvSpPr>
          <p:nvPr>
            <p:ph type="body" sz="half" idx="4294967295"/>
          </p:nvPr>
        </p:nvSpPr>
        <p:spPr>
          <a:xfrm>
            <a:off x="5902037" y="1028556"/>
            <a:ext cx="6040582" cy="5122862"/>
          </a:xfrm>
          <a:solidFill>
            <a:schemeClr val="bg2">
              <a:lumMod val="75000"/>
            </a:schemeClr>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ctr" eaLnBrk="1" hangingPunct="1">
              <a:lnSpc>
                <a:spcPct val="80000"/>
              </a:lnSpc>
              <a:buNone/>
            </a:pPr>
            <a:r>
              <a:rPr lang="pt-BR" altLang="en-US" sz="2400" b="1" u="sng" dirty="0">
                <a:solidFill>
                  <a:srgbClr val="002060"/>
                </a:solidFill>
                <a:latin typeface="Times New Roman" panose="02020603050405020304" pitchFamily="18" charset="0"/>
                <a:cs typeface="Times New Roman" panose="02020603050405020304" pitchFamily="18" charset="0"/>
              </a:rPr>
              <a:t>PESSOA FISICA</a:t>
            </a:r>
            <a:r>
              <a:rPr lang="pt-BR" altLang="en-US" sz="2400" b="1" dirty="0">
                <a:solidFill>
                  <a:srgbClr val="002060"/>
                </a:solidFill>
                <a:latin typeface="Times New Roman" panose="02020603050405020304" pitchFamily="18" charset="0"/>
                <a:cs typeface="Times New Roman" panose="02020603050405020304" pitchFamily="18" charset="0"/>
              </a:rPr>
              <a:t> </a:t>
            </a:r>
          </a:p>
          <a:p>
            <a:pPr eaLnBrk="1" hangingPunct="1">
              <a:lnSpc>
                <a:spcPct val="80000"/>
              </a:lnSpc>
            </a:pPr>
            <a:r>
              <a:rPr lang="pt-BR" altLang="en-US" sz="2400" dirty="0">
                <a:latin typeface="Times New Roman" panose="02020603050405020304" pitchFamily="18" charset="0"/>
                <a:cs typeface="Times New Roman" panose="02020603050405020304" pitchFamily="18" charset="0"/>
              </a:rPr>
              <a:t>No mês em que for paga ou creditada remuneração, o que ocorrer primeiro, ao segurado contribuinte individual que lhe presta serviços;</a:t>
            </a:r>
          </a:p>
          <a:p>
            <a:pPr eaLnBrk="1" hangingPunct="1">
              <a:lnSpc>
                <a:spcPct val="80000"/>
              </a:lnSpc>
            </a:pPr>
            <a:r>
              <a:rPr lang="pt-BR" altLang="en-US" sz="2400" dirty="0">
                <a:latin typeface="Times New Roman" panose="02020603050405020304" pitchFamily="18" charset="0"/>
                <a:cs typeface="Times New Roman" panose="02020603050405020304" pitchFamily="18" charset="0"/>
              </a:rPr>
              <a:t>Para efeito da Competência, considera-se creditada a remuneração na competência em que a empresa contratante reconhecer contabilmente a despesa ou o dispêndio.</a:t>
            </a:r>
          </a:p>
          <a:p>
            <a:pPr eaLnBrk="1" hangingPunct="1">
              <a:lnSpc>
                <a:spcPct val="80000"/>
              </a:lnSpc>
            </a:pPr>
            <a:r>
              <a:rPr lang="pt-BR" altLang="en-US" sz="2400" b="1" dirty="0">
                <a:latin typeface="Times New Roman" panose="02020603050405020304" pitchFamily="18" charset="0"/>
                <a:cs typeface="Times New Roman" panose="02020603050405020304" pitchFamily="18" charset="0"/>
              </a:rPr>
              <a:t>Para os órgãos do Poder Público, considera-se creditada a remuneração, para os fins de recolhimento a competência da liquidação do empenho, entendendo-se como tal, o momento do reconhecimento do débito.</a:t>
            </a:r>
          </a:p>
          <a:p>
            <a:pPr eaLnBrk="1" hangingPunct="1">
              <a:lnSpc>
                <a:spcPct val="80000"/>
              </a:lnSpc>
            </a:pPr>
            <a:endParaRPr lang="pt-BR" altLang="en-US" sz="2400" b="1" dirty="0">
              <a:solidFill>
                <a:srgbClr val="002060"/>
              </a:solidFill>
              <a:latin typeface="Times New Roman" panose="02020603050405020304" pitchFamily="18" charset="0"/>
              <a:cs typeface="Times New Roman" panose="02020603050405020304" pitchFamily="18" charset="0"/>
            </a:endParaRPr>
          </a:p>
          <a:p>
            <a:pPr eaLnBrk="1" hangingPunct="1">
              <a:lnSpc>
                <a:spcPct val="80000"/>
              </a:lnSpc>
            </a:pPr>
            <a:endParaRPr lang="pt-BR" altLang="en-US" sz="2400" b="1" dirty="0">
              <a:solidFill>
                <a:srgbClr val="006600"/>
              </a:solidFill>
              <a:latin typeface="Times New Roman" panose="02020603050405020304" pitchFamily="18" charset="0"/>
              <a:cs typeface="Times New Roman" panose="02020603050405020304" pitchFamily="18" charset="0"/>
            </a:endParaRPr>
          </a:p>
        </p:txBody>
      </p:sp>
      <p:sp>
        <p:nvSpPr>
          <p:cNvPr id="176131" name="Espaço Reservado para Número de Slide 6"/>
          <p:cNvSpPr txBox="1">
            <a:spLocks noGrp="1"/>
          </p:cNvSpPr>
          <p:nvPr/>
        </p:nvSpPr>
        <p:spPr bwMode="auto">
          <a:xfrm flipV="1">
            <a:off x="8077200" y="6151418"/>
            <a:ext cx="1905000" cy="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pt-BR" altLang="en-US" sz="1400" dirty="0">
              <a:latin typeface="Times New Roman" panose="02020603050405020304" pitchFamily="18" charset="0"/>
            </a:endParaRPr>
          </a:p>
        </p:txBody>
      </p:sp>
    </p:spTree>
    <p:extLst>
      <p:ext uri="{BB962C8B-B14F-4D97-AF65-F5344CB8AC3E}">
        <p14:creationId xmlns:p14="http://schemas.microsoft.com/office/powerpoint/2010/main" val="1632535586"/>
      </p:ext>
    </p:extLst>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8985069" cy="911882"/>
          </a:xfr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3200" b="1" dirty="0">
                <a:solidFill>
                  <a:schemeClr val="bg1"/>
                </a:solidFill>
              </a:rPr>
              <a:t>Contribuição – Base de cálculo</a:t>
            </a:r>
          </a:p>
        </p:txBody>
      </p:sp>
      <p:sp>
        <p:nvSpPr>
          <p:cNvPr id="4" name="Footer Placeholder 3"/>
          <p:cNvSpPr>
            <a:spLocks noGrp="1"/>
          </p:cNvSpPr>
          <p:nvPr>
            <p:ph type="ftr" sz="quarter" idx="11"/>
          </p:nvPr>
        </p:nvSpPr>
        <p:spPr/>
        <p:txBody>
          <a:bodyPr/>
          <a:lstStyle/>
          <a:p>
            <a:r>
              <a:rPr lang="it-IT">
                <a:solidFill>
                  <a:srgbClr val="002060"/>
                </a:solidFill>
              </a:rPr>
              <a:t>eraldo consorte -  econsort@gmail.com</a:t>
            </a:r>
            <a:endParaRPr lang="pt-BR" dirty="0">
              <a:solidFill>
                <a:srgbClr val="002060"/>
              </a:solidFill>
            </a:endParaRPr>
          </a:p>
        </p:txBody>
      </p:sp>
      <p:graphicFrame>
        <p:nvGraphicFramePr>
          <p:cNvPr id="7" name="Content Placeholder 6"/>
          <p:cNvGraphicFramePr>
            <a:graphicFrameLocks noGrp="1"/>
          </p:cNvGraphicFramePr>
          <p:nvPr>
            <p:ph idx="1"/>
          </p:nvPr>
        </p:nvGraphicFramePr>
        <p:xfrm>
          <a:off x="838200" y="1580606"/>
          <a:ext cx="10515600" cy="459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F25A8D9-0F96-4EA7-B12F-FB0D539BE725}" type="slidenum">
              <a:rPr lang="pt-BR" smtClean="0"/>
              <a:t>223</a:t>
            </a:fld>
            <a:endParaRPr lang="pt-B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571" y="5360250"/>
            <a:ext cx="1849280" cy="1178662"/>
          </a:xfrm>
          <a:prstGeom prst="rect">
            <a:avLst/>
          </a:prstGeom>
        </p:spPr>
      </p:pic>
    </p:spTree>
    <p:extLst>
      <p:ext uri="{BB962C8B-B14F-4D97-AF65-F5344CB8AC3E}">
        <p14:creationId xmlns:p14="http://schemas.microsoft.com/office/powerpoint/2010/main" val="35243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2"/>
          <p:cNvSpPr>
            <a:spLocks noGrp="1" noChangeArrowheads="1"/>
          </p:cNvSpPr>
          <p:nvPr>
            <p:ph type="title"/>
          </p:nvPr>
        </p:nvSpPr>
        <p:spPr>
          <a:xfrm>
            <a:off x="1885156" y="2059781"/>
            <a:ext cx="8421688" cy="1261643"/>
          </a:xfrm>
          <a:solidFill>
            <a:schemeClr val="tx1"/>
          </a:solidFill>
          <a:ln>
            <a:solidFill>
              <a:schemeClr val="bg2"/>
            </a:solidFill>
            <a:miter lim="800000"/>
            <a:headEnd/>
            <a:tailEnd/>
          </a:ln>
        </p:spPr>
        <p:txBody>
          <a:bodyPr vert="horz" lIns="91440" tIns="45720" rIns="91440" bIns="45720" rtlCol="0" anchor="ctr">
            <a:normAutofit/>
          </a:bodyPr>
          <a:lstStyle/>
          <a:p>
            <a:pPr algn="ctr" eaLnBrk="1" hangingPunct="1"/>
            <a:r>
              <a:rPr lang="pt-BR" altLang="en-US" sz="3800" b="1">
                <a:solidFill>
                  <a:schemeClr val="bg1"/>
                </a:solidFill>
                <a:latin typeface="Franklin Gothic Book" panose="020B0503020102020204" pitchFamily="34" charset="0"/>
              </a:rPr>
              <a:t>DA COMPENSAÇÃO E DA RESTITUIÇÃO</a:t>
            </a:r>
            <a:endParaRPr lang="pt-BR" altLang="en-US" sz="3800" b="1" u="sng">
              <a:solidFill>
                <a:schemeClr val="bg1"/>
              </a:solidFill>
              <a:latin typeface="Franklin Gothic Book" panose="020B0503020102020204" pitchFamily="34" charset="0"/>
            </a:endParaRPr>
          </a:p>
        </p:txBody>
      </p:sp>
      <p:sp>
        <p:nvSpPr>
          <p:cNvPr id="177157" name="Rectangle 3"/>
          <p:cNvSpPr>
            <a:spLocks noGrp="1" noChangeArrowheads="1"/>
          </p:cNvSpPr>
          <p:nvPr>
            <p:ph type="body" idx="1"/>
          </p:nvPr>
        </p:nvSpPr>
        <p:spPr>
          <a:xfrm>
            <a:off x="2024063" y="1285875"/>
            <a:ext cx="8305800" cy="1206500"/>
          </a:xfrm>
        </p:spPr>
        <p:txBody>
          <a:bodyPr/>
          <a:lstStyle/>
          <a:p>
            <a:pPr algn="ctr" eaLnBrk="1" hangingPunct="1"/>
            <a:endParaRPr lang="pt-BR" altLang="en-US" b="1">
              <a:latin typeface="Arial" panose="020B0604020202020204" pitchFamily="34" charset="0"/>
            </a:endParaRPr>
          </a:p>
          <a:p>
            <a:pPr algn="ctr" eaLnBrk="1" hangingPunct="1"/>
            <a:endParaRPr lang="pt-BR" altLang="en-US">
              <a:latin typeface="Arial" panose="020B0604020202020204" pitchFamily="34" charset="0"/>
            </a:endParaRPr>
          </a:p>
        </p:txBody>
      </p:sp>
      <p:sp>
        <p:nvSpPr>
          <p:cNvPr id="17715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36B78E2-32E9-4B0F-8635-F92A9E56CE94}" type="slidenum">
              <a:rPr lang="pt-BR" altLang="pt-BR">
                <a:solidFill>
                  <a:srgbClr val="9B9A98"/>
                </a:solidFill>
              </a:rPr>
              <a:pPr eaLnBrk="1" hangingPunct="1"/>
              <a:t>224</a:t>
            </a:fld>
            <a:endParaRPr lang="pt-BR" altLang="pt-BR">
              <a:solidFill>
                <a:srgbClr val="9B9A98"/>
              </a:solidFill>
            </a:endParaRPr>
          </a:p>
        </p:txBody>
      </p:sp>
      <p:sp>
        <p:nvSpPr>
          <p:cNvPr id="17715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F334606-1AFB-4678-A6A5-18338E581377}" type="slidenum">
              <a:rPr lang="pt-BR" altLang="en-US" sz="1400">
                <a:latin typeface="Times New Roman" panose="02020603050405020304" pitchFamily="18" charset="0"/>
              </a:rPr>
              <a:pPr algn="r" eaLnBrk="1" hangingPunct="1">
                <a:spcBef>
                  <a:spcPct val="0"/>
                </a:spcBef>
                <a:buClrTx/>
                <a:buSzTx/>
                <a:buFontTx/>
                <a:buNone/>
              </a:pPr>
              <a:t>224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232283447"/>
      </p:ext>
    </p:extLst>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2"/>
          <p:cNvSpPr>
            <a:spLocks noGrp="1" noChangeArrowheads="1"/>
          </p:cNvSpPr>
          <p:nvPr>
            <p:ph type="title"/>
          </p:nvPr>
        </p:nvSpPr>
        <p:spPr>
          <a:xfrm>
            <a:off x="1981200" y="274639"/>
            <a:ext cx="7467600" cy="993775"/>
          </a:xfrm>
        </p:spPr>
        <p:txBody>
          <a:bodyPr vert="horz" lIns="91440" tIns="45720" rIns="91440" bIns="45720" rtlCol="0" anchor="ctr">
            <a:normAutofit/>
          </a:bodyPr>
          <a:lstStyle/>
          <a:p>
            <a:pPr algn="ctr" eaLnBrk="1" hangingPunct="1"/>
            <a:r>
              <a:rPr lang="pt-BR" altLang="en-US" sz="4200">
                <a:latin typeface="Franklin Gothic Book" panose="020B0503020102020204" pitchFamily="34" charset="0"/>
              </a:rPr>
              <a:t>Procedimento</a:t>
            </a:r>
          </a:p>
        </p:txBody>
      </p:sp>
      <p:sp>
        <p:nvSpPr>
          <p:cNvPr id="178181" name="Rectangle 3"/>
          <p:cNvSpPr>
            <a:spLocks noGrp="1" noChangeArrowheads="1"/>
          </p:cNvSpPr>
          <p:nvPr>
            <p:ph type="body" idx="1"/>
          </p:nvPr>
        </p:nvSpPr>
        <p:spPr>
          <a:xfrm>
            <a:off x="900545" y="1412876"/>
            <a:ext cx="10127673" cy="4608513"/>
          </a:xfrm>
          <a:ln>
            <a:solidFill>
              <a:schemeClr val="bg2"/>
            </a:solidFill>
            <a:miter lim="800000"/>
            <a:headEnd/>
            <a:tailEnd/>
          </a:ln>
        </p:spPr>
        <p:txBody>
          <a:bodyPr/>
          <a:lstStyle/>
          <a:p>
            <a:pPr eaLnBrk="1" hangingPunct="1"/>
            <a:r>
              <a:rPr lang="pt-BR" altLang="en-US" sz="2400" b="1" u="sng" dirty="0">
                <a:solidFill>
                  <a:srgbClr val="002060"/>
                </a:solidFill>
                <a:latin typeface="Times New Roman" panose="02020603050405020304" pitchFamily="18" charset="0"/>
                <a:cs typeface="Times New Roman" panose="02020603050405020304" pitchFamily="18" charset="0"/>
              </a:rPr>
              <a:t>Compensação</a:t>
            </a:r>
            <a:r>
              <a:rPr lang="pt-BR" altLang="en-US" sz="2400" dirty="0">
                <a:solidFill>
                  <a:srgbClr val="002060"/>
                </a:solidFill>
                <a:latin typeface="Times New Roman" panose="02020603050405020304" pitchFamily="18" charset="0"/>
                <a:cs typeface="Times New Roman" panose="02020603050405020304" pitchFamily="18" charset="0"/>
              </a:rPr>
              <a:t> = é o procedimento facultativo pelo qual o sujeito passivo se ressarce de valores pagos indevidamente ou a maior, deduzindo-os das contribuições devidas à Previdência Social.</a:t>
            </a:r>
          </a:p>
          <a:p>
            <a:pPr eaLnBrk="1" hangingPunct="1"/>
            <a:r>
              <a:rPr lang="pt-BR" altLang="en-US" sz="2400" b="1" u="sng" dirty="0">
                <a:solidFill>
                  <a:srgbClr val="002060"/>
                </a:solidFill>
                <a:latin typeface="Times New Roman" panose="02020603050405020304" pitchFamily="18" charset="0"/>
                <a:cs typeface="Times New Roman" panose="02020603050405020304" pitchFamily="18" charset="0"/>
              </a:rPr>
              <a:t>Restituição =</a:t>
            </a:r>
            <a:r>
              <a:rPr lang="pt-BR" altLang="en-US" sz="2400" dirty="0">
                <a:solidFill>
                  <a:srgbClr val="002060"/>
                </a:solidFill>
                <a:latin typeface="Times New Roman" panose="02020603050405020304" pitchFamily="18" charset="0"/>
                <a:cs typeface="Times New Roman" panose="02020603050405020304" pitchFamily="18" charset="0"/>
              </a:rPr>
              <a:t> é o procedimento administrativo mediante o qual o sujeito passivo é ressarcido pelo INSS, de valores recolhidos indevidamente à Previdência Social ou a outras entidades e fundos.</a:t>
            </a:r>
          </a:p>
          <a:p>
            <a:pPr eaLnBrk="1" hangingPunct="1"/>
            <a:r>
              <a:rPr lang="pt-BR" altLang="en-US" sz="2400" dirty="0">
                <a:solidFill>
                  <a:srgbClr val="002060"/>
                </a:solidFill>
                <a:latin typeface="Times New Roman" panose="02020603050405020304" pitchFamily="18" charset="0"/>
                <a:cs typeface="Times New Roman" panose="02020603050405020304" pitchFamily="18" charset="0"/>
              </a:rPr>
              <a:t>O sujeito passivo, não optando pela compensação dos valores retidos, ou, se após a compensação, restar saldo em seu favor, poderá requerer a restituição do valor não compensado.</a:t>
            </a:r>
          </a:p>
          <a:p>
            <a:pPr eaLnBrk="1" hangingPunct="1"/>
            <a:endParaRPr lang="pt-BR" altLang="en-US" dirty="0">
              <a:latin typeface="Arial" panose="020B0604020202020204" pitchFamily="34" charset="0"/>
            </a:endParaRPr>
          </a:p>
          <a:p>
            <a:pPr eaLnBrk="1" hangingPunct="1"/>
            <a:endParaRPr lang="pt-BR" altLang="en-US" dirty="0">
              <a:latin typeface="Arial" panose="020B0604020202020204" pitchFamily="34" charset="0"/>
            </a:endParaRPr>
          </a:p>
        </p:txBody>
      </p:sp>
      <p:sp>
        <p:nvSpPr>
          <p:cNvPr id="17818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5D62AC0-A05E-4AAC-8685-3455BCAA18C5}" type="slidenum">
              <a:rPr lang="pt-BR" altLang="pt-BR">
                <a:solidFill>
                  <a:srgbClr val="9B9A98"/>
                </a:solidFill>
              </a:rPr>
              <a:pPr eaLnBrk="1" hangingPunct="1"/>
              <a:t>225</a:t>
            </a:fld>
            <a:endParaRPr lang="pt-BR" altLang="pt-BR">
              <a:solidFill>
                <a:srgbClr val="9B9A98"/>
              </a:solidFill>
            </a:endParaRPr>
          </a:p>
        </p:txBody>
      </p:sp>
      <p:sp>
        <p:nvSpPr>
          <p:cNvPr id="17817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E877FE7-3B69-4B5F-8C42-63138AD2C09F}" type="slidenum">
              <a:rPr lang="pt-BR" altLang="en-US" sz="1400">
                <a:latin typeface="Times New Roman" panose="02020603050405020304" pitchFamily="18" charset="0"/>
              </a:rPr>
              <a:pPr algn="r" eaLnBrk="1" hangingPunct="1">
                <a:spcBef>
                  <a:spcPct val="0"/>
                </a:spcBef>
                <a:buClrTx/>
                <a:buSzTx/>
                <a:buFontTx/>
                <a:buNone/>
              </a:pPr>
              <a:t>225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208892292"/>
      </p:ext>
    </p:extLst>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2"/>
          <p:cNvSpPr>
            <a:spLocks noGrp="1" noChangeArrowheads="1"/>
          </p:cNvSpPr>
          <p:nvPr>
            <p:ph type="title"/>
          </p:nvPr>
        </p:nvSpPr>
        <p:spPr>
          <a:xfrm>
            <a:off x="1842655" y="2130426"/>
            <a:ext cx="8922327" cy="1254125"/>
          </a:xfrm>
          <a:solidFill>
            <a:schemeClr val="tx2">
              <a:lumMod val="50000"/>
            </a:schemeClr>
          </a:solidFill>
          <a:ln>
            <a:solidFill>
              <a:schemeClr val="tx2"/>
            </a:solidFill>
            <a:miter lim="800000"/>
            <a:headEnd/>
            <a:tailEnd/>
          </a:ln>
        </p:spPr>
        <p:txBody>
          <a:bodyPr vert="horz" lIns="91440" tIns="45720" rIns="91440" bIns="45720" rtlCol="0" anchor="ctr">
            <a:normAutofit/>
          </a:bodyPr>
          <a:lstStyle/>
          <a:p>
            <a:pPr algn="ctr" eaLnBrk="1" hangingPunct="1"/>
            <a:r>
              <a:rPr lang="pt-BR" altLang="en-US" sz="3800" b="1" dirty="0">
                <a:solidFill>
                  <a:schemeClr val="bg1"/>
                </a:solidFill>
                <a:latin typeface="Franklin Gothic Book" panose="020B0503020102020204" pitchFamily="34" charset="0"/>
              </a:rPr>
              <a:t>TRABALHO EM CONDIÇÕES ESPECIAIS </a:t>
            </a:r>
          </a:p>
        </p:txBody>
      </p:sp>
      <p:sp>
        <p:nvSpPr>
          <p:cNvPr id="179205" name="Rectangle 3"/>
          <p:cNvSpPr>
            <a:spLocks noGrp="1" noChangeArrowheads="1"/>
          </p:cNvSpPr>
          <p:nvPr>
            <p:ph type="body" idx="1"/>
          </p:nvPr>
        </p:nvSpPr>
        <p:spPr>
          <a:xfrm>
            <a:off x="2640014" y="3695701"/>
            <a:ext cx="6149975" cy="1927225"/>
          </a:xfrm>
        </p:spPr>
        <p:txBody>
          <a:bodyPr/>
          <a:lstStyle/>
          <a:p>
            <a:pPr marL="0" indent="0" algn="ctr">
              <a:buNone/>
            </a:pPr>
            <a:endParaRPr lang="en-US" altLang="en-US" b="1" dirty="0">
              <a:latin typeface="Arial" panose="020B0604020202020204" pitchFamily="34" charset="0"/>
            </a:endParaRPr>
          </a:p>
        </p:txBody>
      </p:sp>
      <p:sp>
        <p:nvSpPr>
          <p:cNvPr id="17920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C97ABBE-8C94-4FFC-88AA-21A06138A306}" type="slidenum">
              <a:rPr lang="pt-BR" altLang="pt-BR">
                <a:solidFill>
                  <a:srgbClr val="9B9A98"/>
                </a:solidFill>
              </a:rPr>
              <a:pPr eaLnBrk="1" hangingPunct="1"/>
              <a:t>226</a:t>
            </a:fld>
            <a:endParaRPr lang="pt-BR" altLang="pt-BR">
              <a:solidFill>
                <a:srgbClr val="9B9A98"/>
              </a:solidFill>
            </a:endParaRPr>
          </a:p>
        </p:txBody>
      </p:sp>
      <p:sp>
        <p:nvSpPr>
          <p:cNvPr id="17920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E26F1DC-0362-41B3-881F-D9DD9648D27E}" type="slidenum">
              <a:rPr lang="pt-BR" altLang="en-US" sz="1400">
                <a:latin typeface="Times New Roman" panose="02020603050405020304" pitchFamily="18" charset="0"/>
              </a:rPr>
              <a:pPr algn="r" eaLnBrk="1" hangingPunct="1">
                <a:spcBef>
                  <a:spcPct val="0"/>
                </a:spcBef>
                <a:buClrTx/>
                <a:buSzTx/>
                <a:buFontTx/>
                <a:buNone/>
              </a:pPr>
              <a:t>226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779966283"/>
      </p:ext>
    </p:extLst>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2"/>
          <p:cNvSpPr>
            <a:spLocks noGrp="1" noChangeArrowheads="1"/>
          </p:cNvSpPr>
          <p:nvPr>
            <p:ph type="title"/>
          </p:nvPr>
        </p:nvSpPr>
        <p:spPr>
          <a:xfrm>
            <a:off x="838200" y="490180"/>
            <a:ext cx="10515600" cy="1089238"/>
          </a:xfrm>
        </p:spPr>
        <p:txBody>
          <a:bodyPr vert="horz" lIns="91440" tIns="45720" rIns="91440" bIns="45720" rtlCol="0" anchor="ctr">
            <a:normAutofit fontScale="90000"/>
          </a:bodyPr>
          <a:lstStyle/>
          <a:p>
            <a:pPr algn="ctr" eaLnBrk="1" hangingPunct="1"/>
            <a:r>
              <a:rPr lang="pt-BR" altLang="en-US" sz="4000" dirty="0">
                <a:latin typeface="Franklin Gothic Book" panose="020B0503020102020204" pitchFamily="34" charset="0"/>
              </a:rPr>
              <a:t>Da Retenção na Prestação de Serviços </a:t>
            </a:r>
            <a:br>
              <a:rPr lang="pt-BR" altLang="en-US" sz="4000" dirty="0">
                <a:latin typeface="Franklin Gothic Book" panose="020B0503020102020204" pitchFamily="34" charset="0"/>
              </a:rPr>
            </a:br>
            <a:r>
              <a:rPr lang="pt-BR" altLang="en-US" sz="4000" dirty="0">
                <a:latin typeface="Franklin Gothic Book" panose="020B0503020102020204" pitchFamily="34" charset="0"/>
              </a:rPr>
              <a:t>em Condições Especiais</a:t>
            </a:r>
            <a:endParaRPr lang="pt-BR" altLang="en-US" sz="4000" b="1" u="sng" dirty="0">
              <a:latin typeface="Franklin Gothic Book" panose="020B0503020102020204" pitchFamily="34" charset="0"/>
            </a:endParaRPr>
          </a:p>
        </p:txBody>
      </p:sp>
      <p:sp>
        <p:nvSpPr>
          <p:cNvPr id="180229" name="Rectangle 3"/>
          <p:cNvSpPr>
            <a:spLocks noGrp="1" noChangeArrowheads="1"/>
          </p:cNvSpPr>
          <p:nvPr>
            <p:ph type="body" idx="1"/>
          </p:nvPr>
        </p:nvSpPr>
        <p:spPr>
          <a:xfrm>
            <a:off x="838201" y="2205039"/>
            <a:ext cx="10162308" cy="3240087"/>
          </a:xfrm>
          <a:ln>
            <a:solidFill>
              <a:schemeClr val="bg2"/>
            </a:solidFill>
            <a:miter lim="800000"/>
            <a:headEnd/>
            <a:tailEnd/>
          </a:ln>
        </p:spPr>
        <p:txBody>
          <a:bodyPr/>
          <a:lstStyle/>
          <a:p>
            <a:pPr algn="just" eaLnBrk="1" hangingPunct="1"/>
            <a:r>
              <a:rPr lang="pt-BR" altLang="en-US" sz="2400" dirty="0">
                <a:solidFill>
                  <a:srgbClr val="002060"/>
                </a:solidFill>
                <a:latin typeface="Verdana" panose="020B0604030504040204" pitchFamily="34" charset="0"/>
              </a:rPr>
              <a:t>Quando a atividade exercida pelo segurado empregado na empresa contratante o expuser a agentes nocivos, de forma a possibilitar a concessão de aposentadoria especial após 15, 20 ou 25 anos de trabalho em condições especiais que prejudiquem a saúde ou a integridade física, o percentual da retenção aplicado  a partir 1º de abril de 2003 será de:</a:t>
            </a:r>
            <a:r>
              <a:rPr lang="pt-BR" altLang="en-US" sz="2100" b="1" dirty="0">
                <a:solidFill>
                  <a:srgbClr val="002060"/>
                </a:solidFill>
                <a:latin typeface="Arial" panose="020B0604020202020204" pitchFamily="34" charset="0"/>
              </a:rPr>
              <a:t> </a:t>
            </a:r>
            <a:endParaRPr lang="pt-BR" altLang="en-US" sz="2100" dirty="0">
              <a:solidFill>
                <a:srgbClr val="002060"/>
              </a:solidFill>
              <a:latin typeface="Arial" panose="020B0604020202020204" pitchFamily="34" charset="0"/>
            </a:endParaRPr>
          </a:p>
        </p:txBody>
      </p:sp>
      <p:sp>
        <p:nvSpPr>
          <p:cNvPr id="18023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D1FA827-7566-4585-8EFB-AA51B34FFE30}" type="slidenum">
              <a:rPr lang="pt-BR" altLang="pt-BR">
                <a:solidFill>
                  <a:srgbClr val="9B9A98"/>
                </a:solidFill>
              </a:rPr>
              <a:pPr eaLnBrk="1" hangingPunct="1"/>
              <a:t>227</a:t>
            </a:fld>
            <a:endParaRPr lang="pt-BR" altLang="pt-BR">
              <a:solidFill>
                <a:srgbClr val="9B9A98"/>
              </a:solidFill>
            </a:endParaRPr>
          </a:p>
        </p:txBody>
      </p:sp>
      <p:sp>
        <p:nvSpPr>
          <p:cNvPr id="18022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E808677-891D-4A65-AF7F-8CC431543813}" type="slidenum">
              <a:rPr lang="pt-BR" altLang="en-US" sz="1400">
                <a:latin typeface="Times New Roman" panose="02020603050405020304" pitchFamily="18" charset="0"/>
              </a:rPr>
              <a:pPr algn="r" eaLnBrk="1" hangingPunct="1">
                <a:spcBef>
                  <a:spcPct val="0"/>
                </a:spcBef>
                <a:buClrTx/>
                <a:buSzTx/>
                <a:buFontTx/>
                <a:buNone/>
              </a:pPr>
              <a:t>227</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34275299"/>
      </p:ext>
    </p:extLst>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2"/>
          <p:cNvSpPr>
            <a:spLocks noGrp="1" noChangeArrowheads="1"/>
          </p:cNvSpPr>
          <p:nvPr>
            <p:ph type="title"/>
          </p:nvPr>
        </p:nvSpPr>
        <p:spPr>
          <a:xfrm>
            <a:off x="1330037" y="368301"/>
            <a:ext cx="9559636" cy="842963"/>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eaLnBrk="1" hangingPunct="1"/>
            <a:r>
              <a:rPr lang="pt-BR" altLang="en-US" sz="3300" b="1" dirty="0">
                <a:latin typeface="Franklin Gothic Book" panose="020B0503020102020204" pitchFamily="34" charset="0"/>
              </a:rPr>
              <a:t>Acréscimo - Custeio da Aposentadoria Especial</a:t>
            </a:r>
          </a:p>
        </p:txBody>
      </p:sp>
      <p:sp>
        <p:nvSpPr>
          <p:cNvPr id="615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101CEE6-6E0D-4F24-9F38-F09FE829B925}" type="slidenum">
              <a:rPr lang="pt-BR" altLang="pt-BR">
                <a:solidFill>
                  <a:srgbClr val="9B9A98"/>
                </a:solidFill>
              </a:rPr>
              <a:pPr eaLnBrk="1" hangingPunct="1"/>
              <a:t>228</a:t>
            </a:fld>
            <a:endParaRPr lang="pt-BR" altLang="pt-BR">
              <a:solidFill>
                <a:srgbClr val="9B9A98"/>
              </a:solidFill>
            </a:endParaRPr>
          </a:p>
        </p:txBody>
      </p:sp>
      <p:graphicFrame>
        <p:nvGraphicFramePr>
          <p:cNvPr id="2" name="Diagram 1"/>
          <p:cNvGraphicFramePr/>
          <p:nvPr/>
        </p:nvGraphicFramePr>
        <p:xfrm>
          <a:off x="1330036" y="1447800"/>
          <a:ext cx="9559637"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56"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B75CC17-BB45-496F-9BB7-127428DB4A16}" type="slidenum">
              <a:rPr lang="pt-BR" altLang="en-US" sz="1400">
                <a:latin typeface="Times New Roman" panose="02020603050405020304" pitchFamily="18" charset="0"/>
              </a:rPr>
              <a:pPr algn="r" eaLnBrk="1" hangingPunct="1">
                <a:spcBef>
                  <a:spcPct val="0"/>
                </a:spcBef>
                <a:buClrTx/>
                <a:buSzTx/>
                <a:buFontTx/>
                <a:buNone/>
              </a:pPr>
              <a:t>228</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99307736"/>
      </p:ext>
    </p:extLst>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7"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144D0C4-AC00-46A9-82A2-89CAE2BA893C}" type="slidenum">
              <a:rPr lang="pt-BR" altLang="pt-BR">
                <a:solidFill>
                  <a:srgbClr val="9B9A98"/>
                </a:solidFill>
              </a:rPr>
              <a:pPr eaLnBrk="1" hangingPunct="1"/>
              <a:t>229</a:t>
            </a:fld>
            <a:endParaRPr lang="pt-BR" altLang="pt-BR">
              <a:solidFill>
                <a:srgbClr val="9B9A98"/>
              </a:solidFill>
            </a:endParaRPr>
          </a:p>
        </p:txBody>
      </p:sp>
      <p:graphicFrame>
        <p:nvGraphicFramePr>
          <p:cNvPr id="182278" name="Object 3"/>
          <p:cNvGraphicFramePr>
            <a:graphicFrameLocks noGrp="1" noChangeAspect="1"/>
          </p:cNvGraphicFramePr>
          <p:nvPr>
            <p:ph idx="4294967295"/>
          </p:nvPr>
        </p:nvGraphicFramePr>
        <p:xfrm>
          <a:off x="817418" y="1707357"/>
          <a:ext cx="10349346" cy="4391025"/>
        </p:xfrm>
        <a:graphic>
          <a:graphicData uri="http://schemas.openxmlformats.org/presentationml/2006/ole">
            <mc:AlternateContent xmlns:mc="http://schemas.openxmlformats.org/markup-compatibility/2006">
              <mc:Choice xmlns:v="urn:schemas-microsoft-com:vml" Requires="v">
                <p:oleObj name="Documento" r:id="rId2" imgW="5939659" imgH="1666030" progId="Word.Document.8">
                  <p:embed/>
                </p:oleObj>
              </mc:Choice>
              <mc:Fallback>
                <p:oleObj name="Documento" r:id="rId2" imgW="5939659" imgH="1666030" progId="Word.Document.8">
                  <p:embed/>
                  <p:pic>
                    <p:nvPicPr>
                      <p:cNvPr id="182278"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18" y="1707357"/>
                        <a:ext cx="10349346" cy="4391025"/>
                      </a:xfrm>
                      <a:prstGeom prst="rect">
                        <a:avLst/>
                      </a:prstGeom>
                      <a:solidFill>
                        <a:srgbClr val="FFFF00"/>
                      </a:solidFill>
                      <a:ln>
                        <a:noFill/>
                      </a:ln>
                      <a:effectLst/>
                    </p:spPr>
                  </p:pic>
                </p:oleObj>
              </mc:Fallback>
            </mc:AlternateContent>
          </a:graphicData>
        </a:graphic>
      </p:graphicFrame>
      <p:sp>
        <p:nvSpPr>
          <p:cNvPr id="18227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EF994DB-E5F7-4B84-9545-5CC0656D7465}" type="slidenum">
              <a:rPr lang="pt-BR" altLang="en-US" sz="1400">
                <a:latin typeface="Times New Roman" panose="02020603050405020304" pitchFamily="18" charset="0"/>
              </a:rPr>
              <a:pPr algn="r" eaLnBrk="1" hangingPunct="1">
                <a:spcBef>
                  <a:spcPct val="0"/>
                </a:spcBef>
                <a:buClrTx/>
                <a:buSzTx/>
                <a:buFontTx/>
                <a:buNone/>
              </a:pPr>
              <a:t>229</a:t>
            </a:fld>
            <a:endParaRPr lang="pt-BR" altLang="en-US" sz="1400">
              <a:latin typeface="Times New Roman" panose="02020603050405020304" pitchFamily="18" charset="0"/>
            </a:endParaRPr>
          </a:p>
        </p:txBody>
      </p:sp>
      <p:sp>
        <p:nvSpPr>
          <p:cNvPr id="182276" name="Rectangle 2"/>
          <p:cNvSpPr>
            <a:spLocks noChangeArrowheads="1"/>
          </p:cNvSpPr>
          <p:nvPr/>
        </p:nvSpPr>
        <p:spPr bwMode="auto">
          <a:xfrm>
            <a:off x="2206626" y="1052514"/>
            <a:ext cx="7345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Char char="q"/>
            </a:pPr>
            <a:r>
              <a:rPr lang="pt-BR" altLang="en-US" sz="2000" b="1">
                <a:solidFill>
                  <a:srgbClr val="008080"/>
                </a:solidFill>
                <a:latin typeface="Tahoma" panose="020B0604030504040204" pitchFamily="34" charset="0"/>
              </a:rPr>
              <a:t>  </a:t>
            </a:r>
            <a:r>
              <a:rPr lang="pt-BR" altLang="en-US" sz="2000" b="1">
                <a:latin typeface="Tahoma" panose="020B0604030504040204" pitchFamily="34" charset="0"/>
              </a:rPr>
              <a:t>CÓDIGOS DE PAGAMENTO  </a:t>
            </a:r>
          </a:p>
        </p:txBody>
      </p:sp>
    </p:spTree>
    <p:extLst>
      <p:ext uri="{BB962C8B-B14F-4D97-AF65-F5344CB8AC3E}">
        <p14:creationId xmlns:p14="http://schemas.microsoft.com/office/powerpoint/2010/main" val="40725324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B4B4E51-501E-4332-943D-C54508FA3E38}"/>
              </a:ext>
            </a:extLst>
          </p:cNvPr>
          <p:cNvSpPr>
            <a:spLocks noGrp="1"/>
          </p:cNvSpPr>
          <p:nvPr>
            <p:ph type="title"/>
          </p:nvPr>
        </p:nvSpPr>
        <p:spPr>
          <a:xfrm>
            <a:off x="466722" y="586855"/>
            <a:ext cx="3201366" cy="3556520"/>
          </a:xfrm>
        </p:spPr>
        <p:txBody>
          <a:bodyPr anchor="b">
            <a:normAutofit/>
          </a:bodyPr>
          <a:lstStyle/>
          <a:p>
            <a:pPr indent="-228600" algn="ctr">
              <a:lnSpc>
                <a:spcPct val="90000"/>
              </a:lnSpc>
              <a:spcAft>
                <a:spcPts val="600"/>
              </a:spcAft>
              <a:buFont typeface="Arial" panose="020B0604020202020204" pitchFamily="34" charset="0"/>
              <a:buChar char="•"/>
            </a:pPr>
            <a:r>
              <a:rPr lang="en-US" sz="2800" dirty="0" err="1">
                <a:solidFill>
                  <a:schemeClr val="bg1"/>
                </a:solidFill>
                <a:latin typeface="Times New Roman" panose="02020603050405020304" pitchFamily="18" charset="0"/>
                <a:cs typeface="Times New Roman" panose="02020603050405020304" pitchFamily="18" charset="0"/>
              </a:rPr>
              <a:t>Tabela</a:t>
            </a:r>
            <a:r>
              <a:rPr lang="en-US" sz="2800" dirty="0">
                <a:solidFill>
                  <a:schemeClr val="bg1"/>
                </a:solidFill>
                <a:latin typeface="Times New Roman" panose="02020603050405020304" pitchFamily="18" charset="0"/>
                <a:cs typeface="Times New Roman" panose="02020603050405020304" pitchFamily="18" charset="0"/>
              </a:rPr>
              <a:t> 04 </a:t>
            </a:r>
            <a:br>
              <a:rPr lang="en-US" sz="2800" dirty="0">
                <a:solidFill>
                  <a:schemeClr val="bg1"/>
                </a:solidFill>
                <a:latin typeface="Times New Roman" panose="02020603050405020304" pitchFamily="18" charset="0"/>
                <a:cs typeface="Times New Roman" panose="02020603050405020304" pitchFamily="18" charset="0"/>
              </a:rPr>
            </a:br>
            <a:r>
              <a:rPr lang="en-US" sz="2800" dirty="0" err="1">
                <a:solidFill>
                  <a:schemeClr val="bg1"/>
                </a:solidFill>
                <a:latin typeface="Times New Roman" panose="02020603050405020304" pitchFamily="18" charset="0"/>
                <a:cs typeface="Times New Roman" panose="02020603050405020304" pitchFamily="18" charset="0"/>
              </a:rPr>
              <a:t>Códigos</a:t>
            </a:r>
            <a:r>
              <a:rPr lang="en-US" sz="2800" dirty="0">
                <a:solidFill>
                  <a:schemeClr val="bg1"/>
                </a:solidFill>
                <a:latin typeface="Times New Roman" panose="02020603050405020304" pitchFamily="18" charset="0"/>
                <a:cs typeface="Times New Roman" panose="02020603050405020304" pitchFamily="18" charset="0"/>
              </a:rPr>
              <a:t> e </a:t>
            </a:r>
            <a:r>
              <a:rPr lang="en-US" sz="2800" dirty="0" err="1">
                <a:solidFill>
                  <a:schemeClr val="bg1"/>
                </a:solidFill>
                <a:latin typeface="Times New Roman" panose="02020603050405020304" pitchFamily="18" charset="0"/>
                <a:cs typeface="Times New Roman" panose="02020603050405020304" pitchFamily="18" charset="0"/>
              </a:rPr>
              <a:t>Alíquotas</a:t>
            </a:r>
            <a:r>
              <a:rPr lang="en-US" sz="2800" dirty="0">
                <a:solidFill>
                  <a:schemeClr val="bg1"/>
                </a:solidFill>
                <a:latin typeface="Times New Roman" panose="02020603050405020304" pitchFamily="18" charset="0"/>
                <a:cs typeface="Times New Roman" panose="02020603050405020304" pitchFamily="18" charset="0"/>
              </a:rPr>
              <a:t> de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FPAS /Terceiros</a:t>
            </a:r>
            <a:br>
              <a:rPr lang="en-US" sz="3200" dirty="0">
                <a:solidFill>
                  <a:schemeClr val="bg1"/>
                </a:solidFill>
                <a:latin typeface="Times New Roman" panose="02020603050405020304" pitchFamily="18" charset="0"/>
                <a:cs typeface="Times New Roman" panose="02020603050405020304" pitchFamily="18" charset="0"/>
              </a:rPr>
            </a:br>
            <a:br>
              <a:rPr lang="en-US" sz="3200" dirty="0">
                <a:solidFill>
                  <a:schemeClr val="bg1"/>
                </a:solidFill>
                <a:latin typeface="Times New Roman" panose="02020603050405020304" pitchFamily="18" charset="0"/>
                <a:cs typeface="Times New Roman" panose="02020603050405020304" pitchFamily="18" charset="0"/>
              </a:rPr>
            </a:b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9D4F29D-DC20-4BBA-A428-D3310C1CDD9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BD0749D3-91FB-429B-B5C3-6B1AADF46A1E}"/>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23</a:t>
            </a:fld>
            <a:endParaRPr lang="pt-BR" sz="1100">
              <a:solidFill>
                <a:schemeClr val="tx1">
                  <a:lumMod val="50000"/>
                  <a:lumOff val="50000"/>
                </a:schemeClr>
              </a:solidFill>
            </a:endParaRPr>
          </a:p>
        </p:txBody>
      </p:sp>
      <p:graphicFrame>
        <p:nvGraphicFramePr>
          <p:cNvPr id="15" name="Table 14">
            <a:extLst>
              <a:ext uri="{FF2B5EF4-FFF2-40B4-BE49-F238E27FC236}">
                <a16:creationId xmlns:a16="http://schemas.microsoft.com/office/drawing/2014/main" id="{56EAE1A4-A945-4036-AD80-6E1D2F253F06}"/>
              </a:ext>
            </a:extLst>
          </p:cNvPr>
          <p:cNvGraphicFramePr>
            <a:graphicFrameLocks noGrp="1"/>
          </p:cNvGraphicFramePr>
          <p:nvPr>
            <p:extLst>
              <p:ext uri="{D42A27DB-BD31-4B8C-83A1-F6EECF244321}">
                <p14:modId xmlns:p14="http://schemas.microsoft.com/office/powerpoint/2010/main" val="1445410043"/>
              </p:ext>
            </p:extLst>
          </p:nvPr>
        </p:nvGraphicFramePr>
        <p:xfrm>
          <a:off x="3956532" y="37211"/>
          <a:ext cx="8195847" cy="6696964"/>
        </p:xfrm>
        <a:graphic>
          <a:graphicData uri="http://schemas.openxmlformats.org/drawingml/2006/table">
            <a:tbl>
              <a:tblPr>
                <a:tableStyleId>{5C22544A-7EE6-4342-B048-85BDC9FD1C3A}</a:tableStyleId>
              </a:tblPr>
              <a:tblGrid>
                <a:gridCol w="879726">
                  <a:extLst>
                    <a:ext uri="{9D8B030D-6E8A-4147-A177-3AD203B41FA5}">
                      <a16:colId xmlns:a16="http://schemas.microsoft.com/office/drawing/2014/main" val="4292262978"/>
                    </a:ext>
                  </a:extLst>
                </a:gridCol>
                <a:gridCol w="5241987">
                  <a:extLst>
                    <a:ext uri="{9D8B030D-6E8A-4147-A177-3AD203B41FA5}">
                      <a16:colId xmlns:a16="http://schemas.microsoft.com/office/drawing/2014/main" val="2744292443"/>
                    </a:ext>
                  </a:extLst>
                </a:gridCol>
                <a:gridCol w="1022439">
                  <a:extLst>
                    <a:ext uri="{9D8B030D-6E8A-4147-A177-3AD203B41FA5}">
                      <a16:colId xmlns:a16="http://schemas.microsoft.com/office/drawing/2014/main" val="1997814043"/>
                    </a:ext>
                  </a:extLst>
                </a:gridCol>
                <a:gridCol w="1051695">
                  <a:extLst>
                    <a:ext uri="{9D8B030D-6E8A-4147-A177-3AD203B41FA5}">
                      <a16:colId xmlns:a16="http://schemas.microsoft.com/office/drawing/2014/main" val="1193982435"/>
                    </a:ext>
                  </a:extLst>
                </a:gridCol>
              </a:tblGrid>
              <a:tr h="689914">
                <a:tc>
                  <a:txBody>
                    <a:bodyPr/>
                    <a:lstStyle/>
                    <a:p>
                      <a:pPr algn="ctr" fontAlgn="ctr"/>
                      <a:r>
                        <a:rPr lang="pt-BR" sz="1600" b="1" u="none" strike="noStrike" dirty="0">
                          <a:solidFill>
                            <a:schemeClr val="bg1"/>
                          </a:solidFill>
                          <a:effectLst/>
                        </a:rPr>
                        <a:t>Código </a:t>
                      </a:r>
                    </a:p>
                    <a:p>
                      <a:pPr algn="ctr" fontAlgn="ctr"/>
                      <a:r>
                        <a:rPr lang="pt-BR" sz="1600" b="1" u="none" strike="noStrike" dirty="0">
                          <a:solidFill>
                            <a:schemeClr val="bg1"/>
                          </a:solidFill>
                          <a:effectLst/>
                        </a:rPr>
                        <a:t>FPAS</a:t>
                      </a:r>
                      <a:endParaRPr lang="pt-BR" sz="1600" b="1" i="0" u="none" strike="noStrike" dirty="0">
                        <a:solidFill>
                          <a:schemeClr val="bg1"/>
                        </a:solidFill>
                        <a:effectLst/>
                        <a:latin typeface="Times New Roman" panose="02020603050405020304" pitchFamily="18" charset="0"/>
                      </a:endParaRPr>
                    </a:p>
                  </a:txBody>
                  <a:tcPr marL="9525" marR="9525" marT="9525" marB="0" anchor="ctr">
                    <a:solidFill>
                      <a:srgbClr val="002060"/>
                    </a:solidFill>
                  </a:tcPr>
                </a:tc>
                <a:tc>
                  <a:txBody>
                    <a:bodyPr/>
                    <a:lstStyle/>
                    <a:p>
                      <a:pPr algn="ctr" fontAlgn="ctr"/>
                      <a:r>
                        <a:rPr lang="pt-BR" sz="1600" b="1" u="none" strike="noStrike" dirty="0">
                          <a:solidFill>
                            <a:schemeClr val="bg1"/>
                          </a:solidFill>
                          <a:effectLst/>
                        </a:rPr>
                        <a:t>DESCRIÇÃO DE ATIVIDADES</a:t>
                      </a:r>
                      <a:endParaRPr lang="pt-BR" sz="1600" b="1" i="0" u="none" strike="noStrike" dirty="0">
                        <a:solidFill>
                          <a:schemeClr val="bg1"/>
                        </a:solidFill>
                        <a:effectLst/>
                        <a:latin typeface="Times New Roman" panose="02020603050405020304" pitchFamily="18" charset="0"/>
                      </a:endParaRPr>
                    </a:p>
                  </a:txBody>
                  <a:tcPr marL="9525" marR="9525" marT="9525" marB="0" anchor="ctr">
                    <a:solidFill>
                      <a:srgbClr val="002060"/>
                    </a:solidFill>
                  </a:tcPr>
                </a:tc>
                <a:tc>
                  <a:txBody>
                    <a:bodyPr/>
                    <a:lstStyle/>
                    <a:p>
                      <a:pPr algn="ctr" fontAlgn="ctr"/>
                      <a:r>
                        <a:rPr lang="pt-BR" sz="1600" b="1" u="none" strike="noStrike" dirty="0">
                          <a:solidFill>
                            <a:schemeClr val="bg1"/>
                          </a:solidFill>
                          <a:effectLst/>
                        </a:rPr>
                        <a:t>CÓDIGO DE TERCEIROS</a:t>
                      </a:r>
                      <a:endParaRPr lang="pt-BR" sz="1600" b="1" i="0" u="none" strike="noStrike" dirty="0">
                        <a:solidFill>
                          <a:schemeClr val="bg1"/>
                        </a:solidFill>
                        <a:effectLst/>
                        <a:latin typeface="Times New Roman" panose="02020603050405020304" pitchFamily="18" charset="0"/>
                      </a:endParaRPr>
                    </a:p>
                  </a:txBody>
                  <a:tcPr marL="9525" marR="9525" marT="9525" marB="0" anchor="ctr">
                    <a:solidFill>
                      <a:srgbClr val="002060"/>
                    </a:solidFill>
                  </a:tcPr>
                </a:tc>
                <a:tc>
                  <a:txBody>
                    <a:bodyPr/>
                    <a:lstStyle/>
                    <a:p>
                      <a:pPr algn="ctr" fontAlgn="ctr"/>
                      <a:r>
                        <a:rPr lang="pt-BR" sz="1600" b="1" u="none" strike="noStrike" dirty="0">
                          <a:solidFill>
                            <a:schemeClr val="bg1"/>
                          </a:solidFill>
                          <a:effectLst/>
                        </a:rPr>
                        <a:t>ALÍQUOTA</a:t>
                      </a:r>
                      <a:endParaRPr lang="pt-BR" sz="1600" b="1" i="0" u="none" strike="noStrike" dirty="0">
                        <a:solidFill>
                          <a:schemeClr val="bg1"/>
                        </a:solidFill>
                        <a:effectLst/>
                        <a:latin typeface="Times New Roman" panose="02020603050405020304" pitchFamily="18" charset="0"/>
                      </a:endParaRPr>
                    </a:p>
                  </a:txBody>
                  <a:tcPr marL="9525" marR="9525" marT="9525" marB="0" anchor="ctr">
                    <a:solidFill>
                      <a:srgbClr val="002060"/>
                    </a:solidFill>
                  </a:tcPr>
                </a:tc>
                <a:extLst>
                  <a:ext uri="{0D108BD9-81ED-4DB2-BD59-A6C34878D82A}">
                    <a16:rowId xmlns:a16="http://schemas.microsoft.com/office/drawing/2014/main" val="960743540"/>
                  </a:ext>
                </a:extLst>
              </a:tr>
              <a:tr h="1253087">
                <a:tc rowSpan="6">
                  <a:txBody>
                    <a:bodyPr/>
                    <a:lstStyle/>
                    <a:p>
                      <a:pPr algn="ctr" fontAlgn="ctr"/>
                      <a:r>
                        <a:rPr lang="pt-BR" sz="2800" b="1" u="none" strike="noStrike" dirty="0">
                          <a:solidFill>
                            <a:srgbClr val="FF0000"/>
                          </a:solidFill>
                          <a:effectLst/>
                        </a:rPr>
                        <a:t>582</a:t>
                      </a:r>
                      <a:endParaRPr lang="pt-BR" sz="2800" b="1" i="0" u="none" strike="noStrike" dirty="0">
                        <a:solidFill>
                          <a:srgbClr val="FF0000"/>
                        </a:solidFill>
                        <a:effectLst/>
                        <a:latin typeface="Times New Roman" panose="02020603050405020304" pitchFamily="18" charset="0"/>
                      </a:endParaRPr>
                    </a:p>
                  </a:txBody>
                  <a:tcPr marL="9525" marR="9525" marT="9525" marB="0" anchor="ctr"/>
                </a:tc>
                <a:tc>
                  <a:txBody>
                    <a:bodyPr/>
                    <a:lstStyle/>
                    <a:p>
                      <a:pPr algn="ctr" fontAlgn="t"/>
                      <a:r>
                        <a:rPr lang="pt-BR" sz="1600" b="1" u="none" strike="noStrike" dirty="0">
                          <a:effectLst/>
                        </a:rPr>
                        <a:t>ÓRGÃO DO PODER PÚBLICO (União, Estado, Distrito Federal e Município, inclusive suas respectivas Autarquias e as Fundações com personalidade jurídica de direito público.)</a:t>
                      </a:r>
                      <a:endParaRPr lang="pt-BR" sz="1600" b="1" i="0" u="none" strike="noStrike" dirty="0">
                        <a:solidFill>
                          <a:srgbClr val="000000"/>
                        </a:solidFill>
                        <a:effectLst/>
                        <a:latin typeface="Times New Roman" panose="02020603050405020304" pitchFamily="18" charset="0"/>
                      </a:endParaRPr>
                    </a:p>
                  </a:txBody>
                  <a:tcPr marL="9525" marR="9525" marT="9525" marB="0"/>
                </a:tc>
                <a:tc rowSpan="6">
                  <a:txBody>
                    <a:bodyPr/>
                    <a:lstStyle/>
                    <a:p>
                      <a:pPr algn="ctr" fontAlgn="ctr"/>
                      <a:r>
                        <a:rPr lang="pt-BR" sz="1600" u="none" strike="noStrike" dirty="0">
                          <a:effectLst/>
                        </a:rPr>
                        <a:t>0.0000</a:t>
                      </a:r>
                      <a:endParaRPr lang="pt-BR" sz="1600" b="0" i="0" u="none" strike="noStrike" dirty="0">
                        <a:solidFill>
                          <a:srgbClr val="000000"/>
                        </a:solidFill>
                        <a:effectLst/>
                        <a:latin typeface="Times New Roman" panose="02020603050405020304" pitchFamily="18" charset="0"/>
                      </a:endParaRPr>
                    </a:p>
                  </a:txBody>
                  <a:tcPr marL="9525" marR="9525" marT="9525" marB="0" anchor="ctr"/>
                </a:tc>
                <a:tc rowSpan="6">
                  <a:txBody>
                    <a:bodyPr/>
                    <a:lstStyle/>
                    <a:p>
                      <a:pPr algn="ctr" fontAlgn="ctr"/>
                      <a:r>
                        <a:rPr lang="pt-BR" sz="1600" u="none" strike="noStrike">
                          <a:effectLst/>
                        </a:rPr>
                        <a:t>0,00%</a:t>
                      </a:r>
                      <a:endParaRPr lang="pt-BR" sz="16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84527931"/>
                  </a:ext>
                </a:extLst>
              </a:tr>
              <a:tr h="1457419">
                <a:tc vMerge="1">
                  <a:txBody>
                    <a:bodyPr/>
                    <a:lstStyle/>
                    <a:p>
                      <a:endParaRPr lang="pt-BR"/>
                    </a:p>
                  </a:txBody>
                  <a:tcPr/>
                </a:tc>
                <a:tc>
                  <a:txBody>
                    <a:bodyPr/>
                    <a:lstStyle/>
                    <a:p>
                      <a:pPr algn="ctr" fontAlgn="ctr"/>
                      <a:r>
                        <a:rPr lang="pt-BR" sz="1600" u="none" strike="noStrike" dirty="0">
                          <a:effectLst/>
                        </a:rPr>
                        <a:t>ORGANISMO OFICIAL BRASILEIRO E INTERNACIONAL do qual o Brasil seja membro efetivo e mantenha, no exterior, brasileiro civil que trabalhe para a união ainda que lá domiciliado e contratado</a:t>
                      </a:r>
                      <a:endParaRPr lang="pt-BR" sz="1600" b="0" i="0" u="none" strike="noStrike" dirty="0">
                        <a:solidFill>
                          <a:srgbClr val="000000"/>
                        </a:solidFill>
                        <a:effectLst/>
                        <a:latin typeface="Times New Roman" panose="02020603050405020304" pitchFamily="18" charset="0"/>
                      </a:endParaRPr>
                    </a:p>
                  </a:txBody>
                  <a:tcPr marL="9525" marR="9525" marT="9525" marB="0" anchor="ct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388644837"/>
                  </a:ext>
                </a:extLst>
              </a:tr>
              <a:tr h="728709">
                <a:tc vMerge="1">
                  <a:txBody>
                    <a:bodyPr/>
                    <a:lstStyle/>
                    <a:p>
                      <a:endParaRPr lang="pt-BR"/>
                    </a:p>
                  </a:txBody>
                  <a:tcPr/>
                </a:tc>
                <a:tc>
                  <a:txBody>
                    <a:bodyPr/>
                    <a:lstStyle/>
                    <a:p>
                      <a:pPr algn="ctr" fontAlgn="t"/>
                      <a:r>
                        <a:rPr lang="pt-BR" sz="1600" u="none" strike="noStrike" dirty="0">
                          <a:effectLst/>
                        </a:rPr>
                        <a:t>REPARTIÇÃO DIPLOMÁTICA BRASILEIRA sediada no exterior que contrata auxiliares locais</a:t>
                      </a:r>
                      <a:endParaRPr lang="pt-BR" sz="1600" b="0" i="0" u="none" strike="noStrike" dirty="0">
                        <a:solidFill>
                          <a:srgbClr val="000000"/>
                        </a:solidFill>
                        <a:effectLst/>
                        <a:latin typeface="Times New Roman" panose="02020603050405020304" pitchFamily="18" charset="0"/>
                      </a:endParaRPr>
                    </a:p>
                  </a:txBody>
                  <a:tcPr marL="9525" marR="9525" marT="9525" marB="0"/>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779145671"/>
                  </a:ext>
                </a:extLst>
              </a:tr>
              <a:tr h="1457419">
                <a:tc vMerge="1">
                  <a:txBody>
                    <a:bodyPr/>
                    <a:lstStyle/>
                    <a:p>
                      <a:endParaRPr lang="pt-BR"/>
                    </a:p>
                  </a:txBody>
                  <a:tcPr/>
                </a:tc>
                <a:tc>
                  <a:txBody>
                    <a:bodyPr/>
                    <a:lstStyle/>
                    <a:p>
                      <a:pPr algn="ctr" fontAlgn="t"/>
                      <a:r>
                        <a:rPr lang="pt-BR" sz="1600" u="none" strike="noStrike" dirty="0">
                          <a:effectLst/>
                        </a:rPr>
                        <a:t>MISSÃO DIPLOMÁTICA OU REPARTIÇÃO CONSULAR de carreira estrangeira e órgão a ela subordinado no Brasil, ou a membro dessa missão ou repartição, observadas as exclusões legais (Decreto-Lei nº 2.253/85),</a:t>
                      </a:r>
                      <a:endParaRPr lang="pt-BR" sz="1600" b="0" i="0" u="none" strike="noStrike" dirty="0">
                        <a:solidFill>
                          <a:srgbClr val="000000"/>
                        </a:solidFill>
                        <a:effectLst/>
                        <a:latin typeface="Times New Roman" panose="02020603050405020304" pitchFamily="18" charset="0"/>
                      </a:endParaRPr>
                    </a:p>
                  </a:txBody>
                  <a:tcPr marL="9525" marR="9525" marT="9525" marB="0"/>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3456263055"/>
                  </a:ext>
                </a:extLst>
              </a:tr>
              <a:tr h="364355">
                <a:tc vMerge="1">
                  <a:txBody>
                    <a:bodyPr/>
                    <a:lstStyle/>
                    <a:p>
                      <a:endParaRPr lang="pt-BR"/>
                    </a:p>
                  </a:txBody>
                  <a:tcPr/>
                </a:tc>
                <a:tc>
                  <a:txBody>
                    <a:bodyPr/>
                    <a:lstStyle/>
                    <a:p>
                      <a:pPr algn="ctr" fontAlgn="t"/>
                      <a:r>
                        <a:rPr lang="pt-BR" sz="1600" u="none" strike="noStrike" dirty="0">
                          <a:effectLst/>
                        </a:rPr>
                        <a:t>ORDEM DOS ADVOGADOS DO BRASIL </a:t>
                      </a:r>
                      <a:endParaRPr lang="pt-BR" sz="1600" b="0" i="0" u="none" strike="noStrike" dirty="0">
                        <a:solidFill>
                          <a:srgbClr val="000000"/>
                        </a:solidFill>
                        <a:effectLst/>
                        <a:latin typeface="Times New Roman" panose="02020603050405020304" pitchFamily="18" charset="0"/>
                      </a:endParaRPr>
                    </a:p>
                  </a:txBody>
                  <a:tcPr marL="9525" marR="9525" marT="9525" marB="0"/>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2168860034"/>
                  </a:ext>
                </a:extLst>
              </a:tr>
              <a:tr h="746061">
                <a:tc vMerge="1">
                  <a:txBody>
                    <a:bodyPr/>
                    <a:lstStyle/>
                    <a:p>
                      <a:endParaRPr lang="pt-BR"/>
                    </a:p>
                  </a:txBody>
                  <a:tcPr/>
                </a:tc>
                <a:tc>
                  <a:txBody>
                    <a:bodyPr/>
                    <a:lstStyle/>
                    <a:p>
                      <a:pPr algn="ctr" fontAlgn="t"/>
                      <a:r>
                        <a:rPr lang="pt-BR" sz="1600" u="none" strike="noStrike" dirty="0">
                          <a:effectLst/>
                        </a:rPr>
                        <a:t>CONSELHO DE FISCALIZAÇÃO DE PROFISSÃO REGULAMENTADA.</a:t>
                      </a:r>
                      <a:endParaRPr lang="pt-BR" sz="1600" b="0" i="0" u="none" strike="noStrike" dirty="0">
                        <a:solidFill>
                          <a:srgbClr val="000000"/>
                        </a:solidFill>
                        <a:effectLst/>
                        <a:latin typeface="Times New Roman" panose="02020603050405020304" pitchFamily="18" charset="0"/>
                      </a:endParaRPr>
                    </a:p>
                  </a:txBody>
                  <a:tcPr marL="9525" marR="9525" marT="9525" marB="0"/>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3589141176"/>
                  </a:ext>
                </a:extLst>
              </a:tr>
            </a:tbl>
          </a:graphicData>
        </a:graphic>
      </p:graphicFrame>
    </p:spTree>
    <p:extLst>
      <p:ext uri="{BB962C8B-B14F-4D97-AF65-F5344CB8AC3E}">
        <p14:creationId xmlns:p14="http://schemas.microsoft.com/office/powerpoint/2010/main" val="66108052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8" name="Espaço Reservado para Rodapé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2"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57497A2-670E-432F-8DDE-662504C890ED}" type="slidenum">
              <a:rPr lang="pt-BR" altLang="pt-BR">
                <a:solidFill>
                  <a:srgbClr val="9B9A98"/>
                </a:solidFill>
              </a:rPr>
              <a:pPr eaLnBrk="1" hangingPunct="1"/>
              <a:t>230</a:t>
            </a:fld>
            <a:endParaRPr lang="pt-BR" altLang="pt-BR">
              <a:solidFill>
                <a:srgbClr val="9B9A98"/>
              </a:solidFill>
            </a:endParaRPr>
          </a:p>
        </p:txBody>
      </p:sp>
      <p:sp>
        <p:nvSpPr>
          <p:cNvPr id="18432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948EBE7-DE94-4644-BF85-1B252510AC2F}" type="slidenum">
              <a:rPr lang="pt-BR" altLang="en-US" sz="1400">
                <a:latin typeface="Times New Roman" panose="02020603050405020304" pitchFamily="18" charset="0"/>
              </a:rPr>
              <a:pPr algn="r" eaLnBrk="1" hangingPunct="1">
                <a:spcBef>
                  <a:spcPct val="0"/>
                </a:spcBef>
                <a:buClrTx/>
                <a:buSzTx/>
                <a:buFontTx/>
                <a:buNone/>
              </a:pPr>
              <a:t>230</a:t>
            </a:fld>
            <a:endParaRPr lang="pt-BR" altLang="en-US" sz="1400">
              <a:latin typeface="Times New Roman" panose="02020603050405020304" pitchFamily="18" charset="0"/>
            </a:endParaRPr>
          </a:p>
        </p:txBody>
      </p:sp>
      <p:sp>
        <p:nvSpPr>
          <p:cNvPr id="184324"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sp>
        <p:nvSpPr>
          <p:cNvPr id="184325" name="Rectangle 3"/>
          <p:cNvSpPr>
            <a:spLocks noChangeArrowheads="1"/>
          </p:cNvSpPr>
          <p:nvPr/>
        </p:nvSpPr>
        <p:spPr bwMode="auto">
          <a:xfrm>
            <a:off x="2198689" y="21932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4326" name="Rectangle 4"/>
          <p:cNvSpPr>
            <a:spLocks noChangeArrowheads="1"/>
          </p:cNvSpPr>
          <p:nvPr/>
        </p:nvSpPr>
        <p:spPr bwMode="auto">
          <a:xfrm>
            <a:off x="2198689" y="21932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4327" name="Rectangle 5"/>
          <p:cNvSpPr>
            <a:spLocks noChangeArrowheads="1"/>
          </p:cNvSpPr>
          <p:nvPr/>
        </p:nvSpPr>
        <p:spPr bwMode="auto">
          <a:xfrm>
            <a:off x="1524001" y="23456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4328" name="Rectangle 6"/>
          <p:cNvSpPr>
            <a:spLocks noChangeArrowheads="1"/>
          </p:cNvSpPr>
          <p:nvPr/>
        </p:nvSpPr>
        <p:spPr bwMode="auto">
          <a:xfrm>
            <a:off x="1524001" y="23456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4329" name="Text Box 7"/>
          <p:cNvSpPr txBox="1">
            <a:spLocks noChangeArrowheads="1"/>
          </p:cNvSpPr>
          <p:nvPr/>
        </p:nvSpPr>
        <p:spPr bwMode="auto">
          <a:xfrm>
            <a:off x="2835275" y="3152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latin typeface="Tahoma" panose="020B0604030504040204" pitchFamily="34" charset="0"/>
            </a:endParaRPr>
          </a:p>
        </p:txBody>
      </p:sp>
      <p:sp>
        <p:nvSpPr>
          <p:cNvPr id="184330" name="Text Box 8"/>
          <p:cNvSpPr txBox="1">
            <a:spLocks noChangeArrowheads="1"/>
          </p:cNvSpPr>
          <p:nvPr/>
        </p:nvSpPr>
        <p:spPr bwMode="auto">
          <a:xfrm>
            <a:off x="1919288" y="2420939"/>
            <a:ext cx="8280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Clr>
                <a:schemeClr val="folHlink"/>
              </a:buClr>
              <a:buSzTx/>
              <a:buFont typeface="Wingdings" panose="05000000000000000000" pitchFamily="2" charset="2"/>
              <a:buChar char="q"/>
            </a:pPr>
            <a:endParaRPr lang="pt-BR" altLang="en-US" sz="180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a:latin typeface="Tahoma" panose="020B0604030504040204" pitchFamily="34" charset="0"/>
            </a:endParaRPr>
          </a:p>
        </p:txBody>
      </p:sp>
      <p:graphicFrame>
        <p:nvGraphicFramePr>
          <p:cNvPr id="218121" name="Group 9"/>
          <p:cNvGraphicFramePr>
            <a:graphicFrameLocks noGrp="1"/>
          </p:cNvGraphicFramePr>
          <p:nvPr/>
        </p:nvGraphicFramePr>
        <p:xfrm>
          <a:off x="900953" y="1341439"/>
          <a:ext cx="10112187" cy="5153025"/>
        </p:xfrm>
        <a:graphic>
          <a:graphicData uri="http://schemas.openxmlformats.org/drawingml/2006/table">
            <a:tbl>
              <a:tblPr/>
              <a:tblGrid>
                <a:gridCol w="10112187">
                  <a:extLst>
                    <a:ext uri="{9D8B030D-6E8A-4147-A177-3AD203B41FA5}">
                      <a16:colId xmlns:a16="http://schemas.microsoft.com/office/drawing/2014/main" val="20000"/>
                    </a:ext>
                  </a:extLst>
                </a:gridCol>
              </a:tblGrid>
              <a:tr h="5153025">
                <a:tc>
                  <a:txBody>
                    <a:bodyPr/>
                    <a:lstStyle/>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7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Reter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recolher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11% para o INSS;</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None/>
                        <a:tabLst>
                          <a:tab pos="273050" algn="l"/>
                        </a:tabLst>
                      </a:pP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Exigir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mensalmente</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da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prestadora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recibos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pagamento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salários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férias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demais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proventos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GFIP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guia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recolhimento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 FGTS 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informações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à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Previdência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Social),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guia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Imposto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sobre</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 ISS,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recibos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entrega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 vale-</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transporte</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Solicitar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da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prestadora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o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registro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empregado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verificar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admissões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ou</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substituições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comprovação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pagamento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salários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Verificar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se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estão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sendo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concedidos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benefícios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conveniados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tais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como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cesta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básica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assistência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médica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seguro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vida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uniformes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etc</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Verificar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todas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certidões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negativas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(CND,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Dívida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Ativa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etc</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Manter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arquivo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empresa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contratada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ordem</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cronológica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notas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fiscais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faturas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recibos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GFIPS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um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prazo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10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anos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3FFFC"/>
                    </a:solidFill>
                  </a:tcPr>
                </a:tc>
                <a:extLst>
                  <a:ext uri="{0D108BD9-81ED-4DB2-BD59-A6C34878D82A}">
                    <a16:rowId xmlns:a16="http://schemas.microsoft.com/office/drawing/2014/main" val="10000"/>
                  </a:ext>
                </a:extLst>
              </a:tr>
            </a:tbl>
          </a:graphicData>
        </a:graphic>
      </p:graphicFrame>
      <p:sp>
        <p:nvSpPr>
          <p:cNvPr id="184337" name="Text Box 15"/>
          <p:cNvSpPr txBox="1">
            <a:spLocks noChangeArrowheads="1"/>
          </p:cNvSpPr>
          <p:nvPr/>
        </p:nvSpPr>
        <p:spPr bwMode="auto">
          <a:xfrm>
            <a:off x="900953" y="431801"/>
            <a:ext cx="10112187" cy="769441"/>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200" b="1" dirty="0">
                <a:latin typeface="Tahoma" panose="020B0604030504040204" pitchFamily="34" charset="0"/>
              </a:rPr>
              <a:t>OBRIGAÇÕES DO TOMADOR DE SERVIÇOS </a:t>
            </a:r>
          </a:p>
          <a:p>
            <a:pPr algn="ctr" eaLnBrk="1" hangingPunct="1">
              <a:spcBef>
                <a:spcPct val="0"/>
              </a:spcBef>
              <a:buClrTx/>
              <a:buSzTx/>
              <a:buFontTx/>
              <a:buNone/>
            </a:pPr>
            <a:endParaRPr lang="pt-BR" altLang="en-US" sz="2200" b="1" dirty="0">
              <a:latin typeface="Tahoma" panose="020B0604030504040204" pitchFamily="34" charset="0"/>
            </a:endParaRPr>
          </a:p>
        </p:txBody>
      </p:sp>
    </p:spTree>
    <p:extLst>
      <p:ext uri="{BB962C8B-B14F-4D97-AF65-F5344CB8AC3E}">
        <p14:creationId xmlns:p14="http://schemas.microsoft.com/office/powerpoint/2010/main" val="91781521"/>
      </p:ext>
    </p:extLst>
  </p:cSld>
  <p:clrMapOvr>
    <a:masterClrMapping/>
  </p:clrMapOv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61" name="Espaço Reservado para Rodapé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1"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B246967-0257-42E5-B5E0-0D9125C5F077}" type="slidenum">
              <a:rPr lang="pt-BR" altLang="pt-BR">
                <a:solidFill>
                  <a:srgbClr val="9B9A98"/>
                </a:solidFill>
              </a:rPr>
              <a:pPr eaLnBrk="1" hangingPunct="1"/>
              <a:t>231</a:t>
            </a:fld>
            <a:endParaRPr lang="pt-BR" altLang="pt-BR">
              <a:solidFill>
                <a:srgbClr val="9B9A98"/>
              </a:solidFill>
            </a:endParaRPr>
          </a:p>
        </p:txBody>
      </p:sp>
      <p:sp>
        <p:nvSpPr>
          <p:cNvPr id="18534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2C17586-8B3C-4F3A-A7D8-59D5DB77E035}" type="slidenum">
              <a:rPr lang="pt-BR" altLang="en-US" sz="1400">
                <a:latin typeface="Times New Roman" panose="02020603050405020304" pitchFamily="18" charset="0"/>
              </a:rPr>
              <a:pPr algn="r" eaLnBrk="1" hangingPunct="1">
                <a:spcBef>
                  <a:spcPct val="0"/>
                </a:spcBef>
                <a:buClrTx/>
                <a:buSzTx/>
                <a:buFontTx/>
                <a:buNone/>
              </a:pPr>
              <a:t>231</a:t>
            </a:fld>
            <a:endParaRPr lang="pt-BR" altLang="en-US" sz="1400">
              <a:latin typeface="Times New Roman" panose="02020603050405020304" pitchFamily="18" charset="0"/>
            </a:endParaRPr>
          </a:p>
        </p:txBody>
      </p:sp>
      <p:sp>
        <p:nvSpPr>
          <p:cNvPr id="185348"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sp>
        <p:nvSpPr>
          <p:cNvPr id="185349" name="Rectangle 3"/>
          <p:cNvSpPr>
            <a:spLocks noChangeArrowheads="1"/>
          </p:cNvSpPr>
          <p:nvPr/>
        </p:nvSpPr>
        <p:spPr bwMode="auto">
          <a:xfrm>
            <a:off x="2198689" y="21932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5350" name="Rectangle 4"/>
          <p:cNvSpPr>
            <a:spLocks noChangeArrowheads="1"/>
          </p:cNvSpPr>
          <p:nvPr/>
        </p:nvSpPr>
        <p:spPr bwMode="auto">
          <a:xfrm>
            <a:off x="2198689" y="21932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5353" name="Text Box 7"/>
          <p:cNvSpPr txBox="1">
            <a:spLocks noChangeArrowheads="1"/>
          </p:cNvSpPr>
          <p:nvPr/>
        </p:nvSpPr>
        <p:spPr bwMode="auto">
          <a:xfrm>
            <a:off x="2835275" y="3152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latin typeface="Tahoma" panose="020B0604030504040204" pitchFamily="34" charset="0"/>
            </a:endParaRPr>
          </a:p>
        </p:txBody>
      </p:sp>
      <p:graphicFrame>
        <p:nvGraphicFramePr>
          <p:cNvPr id="220168" name="Group 8"/>
          <p:cNvGraphicFramePr>
            <a:graphicFrameLocks noGrp="1"/>
          </p:cNvGraphicFramePr>
          <p:nvPr/>
        </p:nvGraphicFramePr>
        <p:xfrm>
          <a:off x="1025236" y="1557339"/>
          <a:ext cx="9947564" cy="4535487"/>
        </p:xfrm>
        <a:graphic>
          <a:graphicData uri="http://schemas.openxmlformats.org/drawingml/2006/table">
            <a:tbl>
              <a:tblPr/>
              <a:tblGrid>
                <a:gridCol w="9947564">
                  <a:extLst>
                    <a:ext uri="{9D8B030D-6E8A-4147-A177-3AD203B41FA5}">
                      <a16:colId xmlns:a16="http://schemas.microsoft.com/office/drawing/2014/main" val="20000"/>
                    </a:ext>
                  </a:extLst>
                </a:gridCol>
              </a:tblGrid>
              <a:tr h="4535487">
                <a:tc>
                  <a:txBody>
                    <a:bodyPr/>
                    <a:lstStyle/>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49238" algn="l"/>
                        </a:tabLst>
                      </a:pPr>
                      <a:r>
                        <a:rPr kumimoji="0" lang="en-US" sz="1700" b="0" i="0" u="none" strike="noStrike" cap="none" normalizeH="0" baseline="0" dirty="0">
                          <a:ln>
                            <a:noFill/>
                          </a:ln>
                          <a:solidFill>
                            <a:srgbClr val="000000"/>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Deverá</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elaborar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folhas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pagamento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distintas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para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cada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estabelecimento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empresa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tomadora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dos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relacionando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todos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segurados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envolvidos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na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prestação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49238" algn="l"/>
                        </a:tabLst>
                      </a:pPr>
                      <a:endPar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49238" algn="l"/>
                        </a:tabLst>
                      </a:pP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Deverá</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elaborar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GFIPS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distintas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obra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construção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civil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ou</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estabelecimento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empresa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tomadora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utilizando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conforme</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normas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previstas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no Manual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Orientação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GFIP.</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49238" algn="l"/>
                        </a:tabLst>
                      </a:pPr>
                      <a:endPar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49238" algn="l"/>
                        </a:tabLst>
                      </a:pP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Demonstrativo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mensal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contratante</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contrato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assinado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pelo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seu</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representante</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legal,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contendo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denominação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o CNPJ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ou</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CEI, o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número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 data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NF,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fatura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ou</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recibo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prestação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totalização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dos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valores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sua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consolidação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obra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construção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civil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ou</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estabelecimento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contratante</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se for o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caso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artigo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161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IN SRP nº 03/2005).</a:t>
                      </a:r>
                      <a:endPar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Times New Roman" pitchFamily="18" charset="0"/>
                      </a:endParaRPr>
                    </a:p>
                  </a:txBody>
                  <a:tcPr marL="91439" marR="9143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3FFFC"/>
                    </a:solidFill>
                  </a:tcPr>
                </a:tc>
                <a:extLst>
                  <a:ext uri="{0D108BD9-81ED-4DB2-BD59-A6C34878D82A}">
                    <a16:rowId xmlns:a16="http://schemas.microsoft.com/office/drawing/2014/main" val="10000"/>
                  </a:ext>
                </a:extLst>
              </a:tr>
            </a:tbl>
          </a:graphicData>
        </a:graphic>
      </p:graphicFrame>
      <p:sp>
        <p:nvSpPr>
          <p:cNvPr id="185360" name="Text Box 14"/>
          <p:cNvSpPr txBox="1">
            <a:spLocks noChangeArrowheads="1"/>
          </p:cNvSpPr>
          <p:nvPr/>
        </p:nvSpPr>
        <p:spPr bwMode="auto">
          <a:xfrm>
            <a:off x="2640014" y="908050"/>
            <a:ext cx="66500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2200" b="1">
                <a:latin typeface="Tahoma" panose="020B0604030504040204" pitchFamily="34" charset="0"/>
              </a:rPr>
              <a:t>OBRIGAÇÕES DA PRESTADORA DE SERVIÇOS</a:t>
            </a:r>
            <a:r>
              <a:rPr lang="pt-BR" altLang="en-US" sz="2200">
                <a:latin typeface="Tahoma" panose="020B0604030504040204" pitchFamily="34" charset="0"/>
              </a:rPr>
              <a:t> </a:t>
            </a:r>
          </a:p>
        </p:txBody>
      </p:sp>
    </p:spTree>
    <p:extLst>
      <p:ext uri="{BB962C8B-B14F-4D97-AF65-F5344CB8AC3E}">
        <p14:creationId xmlns:p14="http://schemas.microsoft.com/office/powerpoint/2010/main" val="3296195201"/>
      </p:ext>
    </p:extLst>
  </p:cSld>
  <p:clrMapOvr>
    <a:masterClrMapping/>
  </p:clrMapOv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981200" y="274639"/>
            <a:ext cx="8362950" cy="922337"/>
          </a:xfrm>
        </p:spPr>
        <p:txBody>
          <a:bodyPr/>
          <a:lstStyle/>
          <a:p>
            <a:pPr algn="ctr"/>
            <a:r>
              <a:rPr lang="pt-BR" altLang="en-US">
                <a:latin typeface="Arial" panose="020B0604020202020204" pitchFamily="34" charset="0"/>
              </a:rPr>
              <a:t>MEI - CONCEITO</a:t>
            </a:r>
            <a:endParaRPr lang="en-US" altLang="en-US">
              <a:latin typeface="Arial" panose="020B0604020202020204" pitchFamily="34" charset="0"/>
            </a:endParaRPr>
          </a:p>
        </p:txBody>
      </p:sp>
      <p:sp>
        <p:nvSpPr>
          <p:cNvPr id="3" name="Content Placeholder 2"/>
          <p:cNvSpPr>
            <a:spLocks noGrp="1"/>
          </p:cNvSpPr>
          <p:nvPr>
            <p:ph idx="1"/>
          </p:nvPr>
        </p:nvSpPr>
        <p:spPr>
          <a:xfrm>
            <a:off x="942109" y="1600200"/>
            <a:ext cx="10155382" cy="4781550"/>
          </a:xfrm>
          <a:solidFill>
            <a:schemeClr val="tx2">
              <a:lumMod val="50000"/>
            </a:schemeClr>
          </a:solidFill>
        </p:spPr>
        <p:txBody>
          <a:bodyPr/>
          <a:lstStyle/>
          <a:p>
            <a:pPr algn="just">
              <a:defRPr/>
            </a:pPr>
            <a:r>
              <a:rPr lang="pt-BR" dirty="0">
                <a:solidFill>
                  <a:schemeClr val="bg1"/>
                </a:solidFill>
                <a:latin typeface="Cambria" panose="02040503050406030204" pitchFamily="18" charset="0"/>
                <a:cs typeface="Times New Roman" panose="02020603050405020304" pitchFamily="18" charset="0"/>
              </a:rPr>
              <a:t>Microempreendedor Individual (MEI) é a pessoa que trabalha por conta própria e que se legaliza como pequeno empresário. Para ser um microempreendedor individual, é necessário faturar no máximo até R$ xxx.000,00 por ano e não ter participação em outra empresa como sócio ou titular. O MEI também pode ter um empregado contratado que receba o salário mínimo ou o piso da categoria</a:t>
            </a:r>
            <a:endParaRPr lang="en-US" dirty="0">
              <a:solidFill>
                <a:schemeClr val="bg1"/>
              </a:solidFill>
              <a:latin typeface="Cambria" panose="02040503050406030204" pitchFamily="18" charset="0"/>
              <a:cs typeface="Times New Roman" panose="02020603050405020304" pitchFamily="18" charset="0"/>
            </a:endParaRPr>
          </a:p>
        </p:txBody>
      </p:sp>
      <p:sp>
        <p:nvSpPr>
          <p:cNvPr id="1914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96B3875-4F40-4830-989D-D13F73FA1891}" type="slidenum">
              <a:rPr lang="pt-BR" altLang="pt-BR">
                <a:solidFill>
                  <a:srgbClr val="9B9A98"/>
                </a:solidFill>
              </a:rPr>
              <a:pPr eaLnBrk="1" hangingPunct="1"/>
              <a:t>232</a:t>
            </a:fld>
            <a:endParaRPr lang="pt-BR" altLang="pt-BR">
              <a:solidFill>
                <a:srgbClr val="9B9A98"/>
              </a:solidFill>
            </a:endParaRPr>
          </a:p>
        </p:txBody>
      </p:sp>
    </p:spTree>
    <p:extLst>
      <p:ext uri="{BB962C8B-B14F-4D97-AF65-F5344CB8AC3E}">
        <p14:creationId xmlns:p14="http://schemas.microsoft.com/office/powerpoint/2010/main" val="259676844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a:xfrm>
            <a:off x="1981200" y="274639"/>
            <a:ext cx="8218488" cy="561975"/>
          </a:xfrm>
        </p:spPr>
        <p:txBody>
          <a:bodyPr>
            <a:normAutofit fontScale="90000"/>
          </a:bodyPr>
          <a:lstStyle/>
          <a:p>
            <a:endParaRPr lang="en-US" altLang="en-US">
              <a:latin typeface="Arial" panose="020B0604020202020204" pitchFamily="34" charset="0"/>
            </a:endParaRPr>
          </a:p>
        </p:txBody>
      </p:sp>
      <p:sp>
        <p:nvSpPr>
          <p:cNvPr id="3" name="Content Placeholder 2"/>
          <p:cNvSpPr>
            <a:spLocks noGrp="1"/>
          </p:cNvSpPr>
          <p:nvPr>
            <p:ph idx="1"/>
          </p:nvPr>
        </p:nvSpPr>
        <p:spPr>
          <a:xfrm>
            <a:off x="983673" y="1268413"/>
            <a:ext cx="9753600" cy="4857750"/>
          </a:xfrm>
          <a:solidFill>
            <a:schemeClr val="tx2">
              <a:lumMod val="50000"/>
            </a:schemeClr>
          </a:solidFill>
        </p:spPr>
        <p:txBody>
          <a:bodyPr/>
          <a:lstStyle/>
          <a:p>
            <a:pPr>
              <a:defRPr/>
            </a:pPr>
            <a:r>
              <a:rPr lang="pt-BR" dirty="0">
                <a:solidFill>
                  <a:schemeClr val="bg1"/>
                </a:solidFill>
                <a:latin typeface="Times New Roman" panose="02020603050405020304" pitchFamily="18" charset="0"/>
                <a:cs typeface="Times New Roman" panose="02020603050405020304" pitchFamily="18" charset="0"/>
              </a:rPr>
              <a:t>A </a:t>
            </a:r>
            <a:r>
              <a:rPr lang="pt-BR" dirty="0">
                <a:solidFill>
                  <a:schemeClr val="bg1"/>
                </a:solidFill>
                <a:latin typeface="Times New Roman" panose="02020603050405020304" pitchFamily="18" charset="0"/>
                <a:cs typeface="Times New Roman" panose="02020603050405020304" pitchFamily="18" charset="0"/>
                <a:hlinkClick r:id="rId2"/>
              </a:rPr>
              <a:t>Lei Complementar nº 128, de 19/12/2008</a:t>
            </a:r>
            <a:r>
              <a:rPr lang="pt-BR" dirty="0">
                <a:solidFill>
                  <a:schemeClr val="bg1"/>
                </a:solidFill>
                <a:latin typeface="Times New Roman" panose="02020603050405020304" pitchFamily="18" charset="0"/>
                <a:cs typeface="Times New Roman" panose="02020603050405020304" pitchFamily="18" charset="0"/>
              </a:rPr>
              <a:t>, criou condições especiais para que o trabalhador conhecido como informal possa se tornar um MEI legalizado.</a:t>
            </a:r>
          </a:p>
          <a:p>
            <a:pPr>
              <a:defRPr/>
            </a:pPr>
            <a:r>
              <a:rPr lang="pt-BR" dirty="0">
                <a:solidFill>
                  <a:schemeClr val="bg1"/>
                </a:solidFill>
                <a:latin typeface="Times New Roman" panose="02020603050405020304" pitchFamily="18" charset="0"/>
                <a:cs typeface="Times New Roman" panose="02020603050405020304" pitchFamily="18" charset="0"/>
              </a:rPr>
              <a:t>Entre as vantagens oferecidas por essa lei está o registro no Cadastro Nacional de Pessoas Jurídicas (CNPJ), o que facilita a abertura de conta bancária, o pedido de empréstimos e a emissão de notas fiscais.</a:t>
            </a:r>
          </a:p>
          <a:p>
            <a:pPr marL="36512" indent="0">
              <a:buNone/>
              <a:defRPr/>
            </a:pPr>
            <a:endParaRPr lang="pt-BR" dirty="0">
              <a:solidFill>
                <a:schemeClr val="bg1"/>
              </a:solidFill>
              <a:latin typeface="Times New Roman" panose="02020603050405020304" pitchFamily="18" charset="0"/>
              <a:cs typeface="Times New Roman" panose="02020603050405020304" pitchFamily="18" charset="0"/>
            </a:endParaRPr>
          </a:p>
        </p:txBody>
      </p:sp>
      <p:sp>
        <p:nvSpPr>
          <p:cNvPr id="1925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0D2AEFF-79AD-494D-9A78-BD6852989DD5}" type="slidenum">
              <a:rPr lang="pt-BR" altLang="pt-BR">
                <a:solidFill>
                  <a:srgbClr val="9B9A98"/>
                </a:solidFill>
              </a:rPr>
              <a:pPr eaLnBrk="1" hangingPunct="1"/>
              <a:t>233</a:t>
            </a:fld>
            <a:endParaRPr lang="pt-BR" altLang="pt-BR">
              <a:solidFill>
                <a:srgbClr val="9B9A98"/>
              </a:solidFill>
            </a:endParaRPr>
          </a:p>
        </p:txBody>
      </p:sp>
    </p:spTree>
    <p:extLst>
      <p:ext uri="{BB962C8B-B14F-4D97-AF65-F5344CB8AC3E}">
        <p14:creationId xmlns:p14="http://schemas.microsoft.com/office/powerpoint/2010/main" val="75576096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1981201" y="274639"/>
            <a:ext cx="8291513" cy="777875"/>
          </a:xfrm>
        </p:spPr>
        <p:txBody>
          <a:bodyPr/>
          <a:lstStyle/>
          <a:p>
            <a:pPr algn="ctr"/>
            <a:r>
              <a:rPr lang="pt-BR" altLang="en-US">
                <a:latin typeface="Arial" panose="020B0604020202020204" pitchFamily="34" charset="0"/>
              </a:rPr>
              <a:t>Contribuição do INSS</a:t>
            </a:r>
            <a:endParaRPr lang="en-US" altLang="en-US">
              <a:latin typeface="Arial" panose="020B0604020202020204" pitchFamily="34" charset="0"/>
            </a:endParaRPr>
          </a:p>
        </p:txBody>
      </p:sp>
      <p:sp>
        <p:nvSpPr>
          <p:cNvPr id="3" name="Content Placeholder 2"/>
          <p:cNvSpPr>
            <a:spLocks noGrp="1"/>
          </p:cNvSpPr>
          <p:nvPr>
            <p:ph idx="1"/>
          </p:nvPr>
        </p:nvSpPr>
        <p:spPr>
          <a:xfrm>
            <a:off x="595744" y="1196976"/>
            <a:ext cx="10889673" cy="5256213"/>
          </a:xfrm>
          <a:solidFill>
            <a:schemeClr val="tx2">
              <a:lumMod val="50000"/>
            </a:schemeClr>
          </a:solidFill>
        </p:spPr>
        <p:txBody>
          <a:bodyPr>
            <a:normAutofit lnSpcReduction="10000"/>
          </a:bodyPr>
          <a:lstStyle/>
          <a:p>
            <a:pPr>
              <a:defRPr/>
            </a:pPr>
            <a:r>
              <a:rPr lang="pt-BR" dirty="0">
                <a:solidFill>
                  <a:schemeClr val="bg1"/>
                </a:solidFill>
                <a:latin typeface="Times New Roman" panose="02020603050405020304" pitchFamily="18" charset="0"/>
                <a:cs typeface="Times New Roman" panose="02020603050405020304" pitchFamily="18" charset="0"/>
              </a:rPr>
              <a:t>Lei Complementar 147 – estendeu os benefícios do Supersimples para 140 categorias, deve incentivar a contratação de microempreendedores individuais (MEIs) por outras empresas. </a:t>
            </a:r>
            <a:endParaRPr lang="en-US" dirty="0">
              <a:solidFill>
                <a:schemeClr val="bg1"/>
              </a:solidFill>
              <a:latin typeface="Times New Roman" panose="02020603050405020304" pitchFamily="18" charset="0"/>
              <a:cs typeface="Times New Roman" panose="02020603050405020304" pitchFamily="18" charset="0"/>
            </a:endParaRPr>
          </a:p>
          <a:p>
            <a:pPr>
              <a:defRPr/>
            </a:pPr>
            <a:r>
              <a:rPr lang="pt-BR" dirty="0">
                <a:solidFill>
                  <a:schemeClr val="bg1"/>
                </a:solidFill>
                <a:latin typeface="Times New Roman" panose="02020603050405020304" pitchFamily="18" charset="0"/>
                <a:cs typeface="Times New Roman" panose="02020603050405020304" pitchFamily="18" charset="0"/>
              </a:rPr>
              <a:t>A nova lei deixa claro que o recolhimento da contribuição previdenciária patronal de 20% só será obrigatória para a empresa contratante se </a:t>
            </a:r>
            <a:r>
              <a:rPr lang="pt-BR" dirty="0">
                <a:solidFill>
                  <a:srgbClr val="FFFF00"/>
                </a:solidFill>
                <a:latin typeface="Times New Roman" panose="02020603050405020304" pitchFamily="18" charset="0"/>
                <a:cs typeface="Times New Roman" panose="02020603050405020304" pitchFamily="18" charset="0"/>
              </a:rPr>
              <a:t>MEI </a:t>
            </a:r>
            <a:r>
              <a:rPr lang="pt-BR" dirty="0">
                <a:solidFill>
                  <a:schemeClr val="bg1"/>
                </a:solidFill>
                <a:latin typeface="Times New Roman" panose="02020603050405020304" pitchFamily="18" charset="0"/>
                <a:cs typeface="Times New Roman" panose="02020603050405020304" pitchFamily="18" charset="0"/>
              </a:rPr>
              <a:t>prestar os seguintes serviços:</a:t>
            </a:r>
          </a:p>
          <a:p>
            <a:pPr>
              <a:defRPr/>
            </a:pPr>
            <a:r>
              <a:rPr lang="pt-BR" b="1" i="1" dirty="0">
                <a:solidFill>
                  <a:srgbClr val="FFFF00"/>
                </a:solidFill>
                <a:latin typeface="Times New Roman" panose="02020603050405020304" pitchFamily="18" charset="0"/>
                <a:cs typeface="Times New Roman" panose="02020603050405020304" pitchFamily="18" charset="0"/>
              </a:rPr>
              <a:t>hidráulica, </a:t>
            </a:r>
          </a:p>
          <a:p>
            <a:pPr>
              <a:defRPr/>
            </a:pPr>
            <a:r>
              <a:rPr lang="pt-BR" b="1" i="1" dirty="0">
                <a:solidFill>
                  <a:srgbClr val="FFFF00"/>
                </a:solidFill>
                <a:latin typeface="Times New Roman" panose="02020603050405020304" pitchFamily="18" charset="0"/>
                <a:cs typeface="Times New Roman" panose="02020603050405020304" pitchFamily="18" charset="0"/>
              </a:rPr>
              <a:t>eletricidade, </a:t>
            </a:r>
          </a:p>
          <a:p>
            <a:pPr>
              <a:defRPr/>
            </a:pPr>
            <a:r>
              <a:rPr lang="pt-BR" b="1" i="1" dirty="0">
                <a:solidFill>
                  <a:srgbClr val="FFFF00"/>
                </a:solidFill>
                <a:latin typeface="Times New Roman" panose="02020603050405020304" pitchFamily="18" charset="0"/>
                <a:cs typeface="Times New Roman" panose="02020603050405020304" pitchFamily="18" charset="0"/>
              </a:rPr>
              <a:t>pintura, </a:t>
            </a:r>
          </a:p>
          <a:p>
            <a:pPr>
              <a:defRPr/>
            </a:pPr>
            <a:r>
              <a:rPr lang="pt-BR" b="1" i="1" dirty="0">
                <a:solidFill>
                  <a:srgbClr val="FFFF00"/>
                </a:solidFill>
                <a:latin typeface="Times New Roman" panose="02020603050405020304" pitchFamily="18" charset="0"/>
                <a:cs typeface="Times New Roman" panose="02020603050405020304" pitchFamily="18" charset="0"/>
              </a:rPr>
              <a:t>alvenaria, </a:t>
            </a:r>
          </a:p>
          <a:p>
            <a:pPr>
              <a:defRPr/>
            </a:pPr>
            <a:r>
              <a:rPr lang="pt-BR" b="1" i="1" dirty="0">
                <a:solidFill>
                  <a:srgbClr val="FFFF00"/>
                </a:solidFill>
                <a:latin typeface="Times New Roman" panose="02020603050405020304" pitchFamily="18" charset="0"/>
                <a:cs typeface="Times New Roman" panose="02020603050405020304" pitchFamily="18" charset="0"/>
              </a:rPr>
              <a:t>carpintaria e </a:t>
            </a:r>
          </a:p>
          <a:p>
            <a:pPr>
              <a:defRPr/>
            </a:pPr>
            <a:r>
              <a:rPr lang="pt-BR" b="1" i="1" dirty="0">
                <a:solidFill>
                  <a:srgbClr val="FFFF00"/>
                </a:solidFill>
                <a:latin typeface="Times New Roman" panose="02020603050405020304" pitchFamily="18" charset="0"/>
                <a:cs typeface="Times New Roman" panose="02020603050405020304" pitchFamily="18" charset="0"/>
              </a:rPr>
              <a:t>de manutenção ou reparo veículos</a:t>
            </a:r>
            <a:endParaRPr lang="en-US" b="1" i="1" dirty="0">
              <a:solidFill>
                <a:srgbClr val="FFFF00"/>
              </a:solidFill>
              <a:latin typeface="Times New Roman" panose="02020603050405020304" pitchFamily="18" charset="0"/>
              <a:cs typeface="Times New Roman" panose="02020603050405020304" pitchFamily="18" charset="0"/>
            </a:endParaRPr>
          </a:p>
        </p:txBody>
      </p:sp>
      <p:sp>
        <p:nvSpPr>
          <p:cNvPr id="1945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9EADD3D-E07B-4BE8-AB2C-EF912C5B0A95}" type="slidenum">
              <a:rPr lang="pt-BR" altLang="pt-BR">
                <a:solidFill>
                  <a:srgbClr val="9B9A98"/>
                </a:solidFill>
              </a:rPr>
              <a:pPr eaLnBrk="1" hangingPunct="1"/>
              <a:t>234</a:t>
            </a:fld>
            <a:endParaRPr lang="pt-BR" altLang="pt-BR">
              <a:solidFill>
                <a:srgbClr val="9B9A98"/>
              </a:solidFill>
            </a:endParaRPr>
          </a:p>
        </p:txBody>
      </p:sp>
    </p:spTree>
    <p:extLst>
      <p:ext uri="{BB962C8B-B14F-4D97-AF65-F5344CB8AC3E}">
        <p14:creationId xmlns:p14="http://schemas.microsoft.com/office/powerpoint/2010/main" val="196636818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a:xfrm>
            <a:off x="838200" y="365125"/>
            <a:ext cx="10515600" cy="646257"/>
          </a:xfrm>
        </p:spPr>
        <p:txBody>
          <a:bodyPr>
            <a:normAutofit fontScale="90000"/>
          </a:bodyPr>
          <a:lstStyle/>
          <a:p>
            <a:endParaRPr lang="en-US" altLang="en-US" dirty="0">
              <a:latin typeface="Arial" panose="020B0604020202020204" pitchFamily="34" charset="0"/>
            </a:endParaRPr>
          </a:p>
        </p:txBody>
      </p:sp>
      <p:sp>
        <p:nvSpPr>
          <p:cNvPr id="196611" name="Content Placeholder 2"/>
          <p:cNvSpPr>
            <a:spLocks noGrp="1"/>
          </p:cNvSpPr>
          <p:nvPr>
            <p:ph idx="1"/>
          </p:nvPr>
        </p:nvSpPr>
        <p:spPr>
          <a:xfrm>
            <a:off x="838200" y="1316182"/>
            <a:ext cx="10633364" cy="5065568"/>
          </a:xfrm>
        </p:spPr>
        <p:txBody>
          <a:bodyPr/>
          <a:lstStyle/>
          <a:p>
            <a:r>
              <a:rPr lang="pt-BR" altLang="en-US" dirty="0">
                <a:latin typeface="Arial" panose="020B0604020202020204" pitchFamily="34" charset="0"/>
              </a:rPr>
              <a:t>Lei 8212/91 - Art. 22. A contribuição a cargo da empresa, destinada à Seguridade Social, além do disposto no art. 23, é de: </a:t>
            </a:r>
          </a:p>
          <a:p>
            <a:r>
              <a:rPr lang="pt-BR" altLang="en-US" dirty="0">
                <a:latin typeface="Arial" panose="020B0604020202020204" pitchFamily="34" charset="0"/>
              </a:rPr>
              <a:t>III - vinte por cento sobre o total das remunerações pagas ou creditadas a qualquer título, no decorrer do mês, aos segurados contribuintes individuais que lhe prestem serviços</a:t>
            </a:r>
          </a:p>
          <a:p>
            <a:r>
              <a:rPr lang="pt-BR" altLang="en-US" dirty="0">
                <a:latin typeface="Arial" panose="020B0604020202020204" pitchFamily="34" charset="0"/>
              </a:rPr>
              <a:t>§ 1</a:t>
            </a:r>
            <a:r>
              <a:rPr lang="pt-BR" altLang="en-US" u="sng" baseline="30000" dirty="0">
                <a:latin typeface="Arial" panose="020B0604020202020204" pitchFamily="34" charset="0"/>
              </a:rPr>
              <a:t>o</a:t>
            </a:r>
            <a:r>
              <a:rPr lang="pt-BR" altLang="en-US" dirty="0">
                <a:latin typeface="Arial" panose="020B0604020202020204" pitchFamily="34" charset="0"/>
              </a:rPr>
              <a:t> No caso de bancos comerciais ....... 2,5%</a:t>
            </a:r>
          </a:p>
          <a:p>
            <a:endParaRPr lang="en-US" altLang="en-US" dirty="0">
              <a:latin typeface="Arial" panose="020B0604020202020204" pitchFamily="34" charset="0"/>
            </a:endParaRPr>
          </a:p>
        </p:txBody>
      </p:sp>
      <p:sp>
        <p:nvSpPr>
          <p:cNvPr id="1966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0EA20A1-8C90-43C3-9DB5-759C5CA1C14D}" type="slidenum">
              <a:rPr lang="pt-BR" altLang="pt-BR">
                <a:solidFill>
                  <a:srgbClr val="9B9A98"/>
                </a:solidFill>
              </a:rPr>
              <a:pPr eaLnBrk="1" hangingPunct="1"/>
              <a:t>235</a:t>
            </a:fld>
            <a:endParaRPr lang="pt-BR" altLang="pt-BR">
              <a:solidFill>
                <a:srgbClr val="9B9A98"/>
              </a:solidFill>
            </a:endParaRPr>
          </a:p>
        </p:txBody>
      </p:sp>
    </p:spTree>
    <p:extLst>
      <p:ext uri="{BB962C8B-B14F-4D97-AF65-F5344CB8AC3E}">
        <p14:creationId xmlns:p14="http://schemas.microsoft.com/office/powerpoint/2010/main" val="95596175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2"/>
          <p:cNvSpPr>
            <a:spLocks noGrp="1" noChangeArrowheads="1"/>
          </p:cNvSpPr>
          <p:nvPr>
            <p:ph type="title"/>
          </p:nvPr>
        </p:nvSpPr>
        <p:spPr>
          <a:xfrm>
            <a:off x="2209800" y="2130426"/>
            <a:ext cx="7486650" cy="1470025"/>
          </a:xfrm>
          <a:solidFill>
            <a:schemeClr val="tx2">
              <a:lumMod val="50000"/>
            </a:schemeClr>
          </a:solidFill>
          <a:ln>
            <a:solidFill>
              <a:schemeClr val="tx2"/>
            </a:solidFill>
            <a:miter lim="800000"/>
            <a:headEnd/>
            <a:tailEnd/>
          </a:ln>
        </p:spPr>
        <p:txBody>
          <a:bodyPr vert="horz" lIns="91440" tIns="45720" rIns="91440" bIns="45720" rtlCol="0" anchor="ctr">
            <a:normAutofit/>
          </a:bodyPr>
          <a:lstStyle/>
          <a:p>
            <a:pPr algn="ctr" eaLnBrk="1" hangingPunct="1"/>
            <a:r>
              <a:rPr lang="pt-BR" altLang="en-US" sz="4200" b="1">
                <a:solidFill>
                  <a:schemeClr val="bg1"/>
                </a:solidFill>
                <a:latin typeface="Franklin Gothic Book" panose="020B0503020102020204" pitchFamily="34" charset="0"/>
              </a:rPr>
              <a:t>FISCALIZAÇÃO E PENALIDADES</a:t>
            </a:r>
            <a:r>
              <a:rPr lang="pt-BR" altLang="en-US">
                <a:solidFill>
                  <a:schemeClr val="bg1"/>
                </a:solidFill>
                <a:latin typeface="Franklin Gothic Book" panose="020B0503020102020204" pitchFamily="34" charset="0"/>
              </a:rPr>
              <a:t> </a:t>
            </a:r>
          </a:p>
        </p:txBody>
      </p:sp>
      <p:sp>
        <p:nvSpPr>
          <p:cNvPr id="197637" name="Rectangle 3"/>
          <p:cNvSpPr>
            <a:spLocks noGrp="1" noChangeArrowheads="1"/>
          </p:cNvSpPr>
          <p:nvPr>
            <p:ph type="body" idx="1"/>
          </p:nvPr>
        </p:nvSpPr>
        <p:spPr>
          <a:xfrm>
            <a:off x="2640014" y="3695701"/>
            <a:ext cx="6149975" cy="1927225"/>
          </a:xfrm>
        </p:spPr>
        <p:txBody>
          <a:bodyPr/>
          <a:lstStyle/>
          <a:p>
            <a:pPr marL="0" indent="0" algn="ctr">
              <a:buNone/>
            </a:pPr>
            <a:endParaRPr lang="en-US" altLang="en-US">
              <a:latin typeface="Arial" panose="020B0604020202020204" pitchFamily="34" charset="0"/>
            </a:endParaRPr>
          </a:p>
        </p:txBody>
      </p:sp>
      <p:sp>
        <p:nvSpPr>
          <p:cNvPr id="1976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46BD7B6-2A34-4595-A806-387372E1F256}" type="slidenum">
              <a:rPr lang="pt-BR" altLang="pt-BR">
                <a:solidFill>
                  <a:srgbClr val="9B9A98"/>
                </a:solidFill>
              </a:rPr>
              <a:pPr eaLnBrk="1" hangingPunct="1"/>
              <a:t>236</a:t>
            </a:fld>
            <a:endParaRPr lang="pt-BR" altLang="pt-BR">
              <a:solidFill>
                <a:srgbClr val="9B9A98"/>
              </a:solidFill>
            </a:endParaRPr>
          </a:p>
        </p:txBody>
      </p:sp>
      <p:sp>
        <p:nvSpPr>
          <p:cNvPr id="19763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6515715-8223-4BDE-839D-B1998333CF96}" type="slidenum">
              <a:rPr lang="pt-BR" altLang="en-US" sz="1400">
                <a:latin typeface="Times New Roman" panose="02020603050405020304" pitchFamily="18" charset="0"/>
              </a:rPr>
              <a:pPr algn="r" eaLnBrk="1" hangingPunct="1">
                <a:spcBef>
                  <a:spcPct val="0"/>
                </a:spcBef>
                <a:buClrTx/>
                <a:buSzTx/>
                <a:buFontTx/>
                <a:buNone/>
              </a:pPr>
              <a:t>236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610504512"/>
      </p:ext>
    </p:extLst>
  </p:cSld>
  <p:clrMapOvr>
    <a:masterClrMapping/>
  </p:clrMapOv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8"/>
            <a:ext cx="6253317" cy="1551209"/>
          </a:xfrm>
        </p:spPr>
        <p:txBody>
          <a:bodyPr>
            <a:normAutofit/>
          </a:bodyPr>
          <a:lstStyle/>
          <a:p>
            <a:r>
              <a:rPr lang="en-US" sz="7200" dirty="0" err="1">
                <a:solidFill>
                  <a:schemeClr val="accent5">
                    <a:lumMod val="50000"/>
                  </a:schemeClr>
                </a:solidFill>
                <a:latin typeface="Times New Roman" panose="02020603050405020304" pitchFamily="18" charset="0"/>
                <a:cs typeface="Times New Roman" panose="02020603050405020304" pitchFamily="18" charset="0"/>
              </a:rPr>
              <a:t>Obrigado</a:t>
            </a:r>
            <a:endParaRPr lang="en-US" sz="72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135527" y="2301948"/>
            <a:ext cx="6634716" cy="2921334"/>
          </a:xfrm>
        </p:spPr>
        <p:txBody>
          <a:bodyPr>
            <a:normAutofi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Eraldo Consorte</a:t>
            </a:r>
          </a:p>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99568.9961   </a:t>
            </a:r>
          </a:p>
          <a:p>
            <a:r>
              <a:rPr lang="en-US" sz="2400" b="1"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econsort@gmail.com</a:t>
            </a:r>
            <a:endParaRPr lang="en-US" sz="2400" b="1" dirty="0">
              <a:solidFill>
                <a:srgbClr val="0070C0"/>
              </a:solidFill>
              <a:latin typeface="Times New Roman" panose="02020603050405020304" pitchFamily="18" charset="0"/>
              <a:cs typeface="Times New Roman" panose="02020603050405020304" pitchFamily="18" charset="0"/>
            </a:endParaRPr>
          </a:p>
          <a:p>
            <a:r>
              <a:rPr lang="en-US" b="1" dirty="0">
                <a:solidFill>
                  <a:srgbClr val="0070C0"/>
                </a:solidFill>
                <a:latin typeface="Times New Roman" panose="02020603050405020304" pitchFamily="18" charset="0"/>
                <a:cs typeface="Times New Roman" panose="02020603050405020304" pitchFamily="18" charset="0"/>
                <a:hlinkClick r:id="rId3"/>
              </a:rPr>
              <a:t>www.consortecursos.com</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7" name="Content Placeholder 12">
            <a:extLst>
              <a:ext uri="{FF2B5EF4-FFF2-40B4-BE49-F238E27FC236}">
                <a16:creationId xmlns:a16="http://schemas.microsoft.com/office/drawing/2014/main" id="{AA88CE22-3799-4066-AD80-2177B7C0C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8245" y="5534322"/>
            <a:ext cx="1849280" cy="1178662"/>
          </a:xfrm>
          <a:prstGeom prst="rect">
            <a:avLst/>
          </a:prstGeom>
        </p:spPr>
      </p:pic>
      <p:pic>
        <p:nvPicPr>
          <p:cNvPr id="6" name="Picture 5" descr="Instagram Logo Editorial Vetora Illustration Imagem Editorial - Ilustração  de câmara, tela: 135977670">
            <a:extLst>
              <a:ext uri="{FF2B5EF4-FFF2-40B4-BE49-F238E27FC236}">
                <a16:creationId xmlns:a16="http://schemas.microsoft.com/office/drawing/2014/main" id="{F5F32D47-AB01-4AD0-B87E-1401B0032B9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9959" y="4289238"/>
            <a:ext cx="965213" cy="934044"/>
          </a:xfrm>
          <a:prstGeom prst="rect">
            <a:avLst/>
          </a:prstGeom>
          <a:noFill/>
          <a:ln>
            <a:noFill/>
          </a:ln>
        </p:spPr>
      </p:pic>
      <p:pic>
        <p:nvPicPr>
          <p:cNvPr id="8" name="Picture 7">
            <a:extLst>
              <a:ext uri="{FF2B5EF4-FFF2-40B4-BE49-F238E27FC236}">
                <a16:creationId xmlns:a16="http://schemas.microsoft.com/office/drawing/2014/main" id="{41187529-5EBE-4E3A-B1B8-EDC373F0BF0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6178" y="4416535"/>
            <a:ext cx="679450" cy="679450"/>
          </a:xfrm>
          <a:prstGeom prst="rect">
            <a:avLst/>
          </a:prstGeom>
          <a:noFill/>
          <a:ln>
            <a:noFill/>
          </a:ln>
        </p:spPr>
      </p:pic>
    </p:spTree>
    <p:extLst>
      <p:ext uri="{BB962C8B-B14F-4D97-AF65-F5344CB8AC3E}">
        <p14:creationId xmlns:p14="http://schemas.microsoft.com/office/powerpoint/2010/main" val="2604304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5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4B9B6-B02A-4370-AF99-27D277242F32}"/>
              </a:ext>
            </a:extLst>
          </p:cNvPr>
          <p:cNvSpPr>
            <a:spLocks noGrp="1"/>
          </p:cNvSpPr>
          <p:nvPr>
            <p:ph type="title"/>
          </p:nvPr>
        </p:nvSpPr>
        <p:spPr>
          <a:xfrm>
            <a:off x="586478" y="1683756"/>
            <a:ext cx="3314495" cy="2396359"/>
          </a:xfrm>
        </p:spPr>
        <p:txBody>
          <a:bodyPr anchor="b">
            <a:normAutofit/>
          </a:bodyPr>
          <a:lstStyle/>
          <a:p>
            <a:r>
              <a:rPr lang="pt-BR" sz="4000" u="none" strike="noStrike" dirty="0">
                <a:solidFill>
                  <a:srgbClr val="FFFFFF"/>
                </a:solidFill>
                <a:effectLst/>
                <a:latin typeface="Times New Roman" panose="02020603050405020304" pitchFamily="18" charset="0"/>
                <a:cs typeface="Times New Roman" panose="02020603050405020304" pitchFamily="18" charset="0"/>
              </a:rPr>
              <a:t>Tabela 05 –Tipos de Inscrição</a:t>
            </a:r>
            <a:br>
              <a:rPr lang="pt-BR" sz="4000" b="1" i="0" u="none" strike="noStrike" dirty="0">
                <a:solidFill>
                  <a:srgbClr val="FFFFFF"/>
                </a:solidFill>
                <a:effectLst/>
                <a:latin typeface="Cambria" panose="02040503050406030204" pitchFamily="18" charset="0"/>
              </a:rPr>
            </a:br>
            <a:endParaRPr lang="pt-BR" sz="4000" dirty="0">
              <a:solidFill>
                <a:srgbClr val="FFFFFF"/>
              </a:solidFill>
            </a:endParaRPr>
          </a:p>
        </p:txBody>
      </p:sp>
      <p:sp>
        <p:nvSpPr>
          <p:cNvPr id="4" name="Footer Placeholder 3">
            <a:extLst>
              <a:ext uri="{FF2B5EF4-FFF2-40B4-BE49-F238E27FC236}">
                <a16:creationId xmlns:a16="http://schemas.microsoft.com/office/drawing/2014/main" id="{6D747D63-7E55-47BB-B411-110211863C8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Slide Number Placeholder 4">
            <a:extLst>
              <a:ext uri="{FF2B5EF4-FFF2-40B4-BE49-F238E27FC236}">
                <a16:creationId xmlns:a16="http://schemas.microsoft.com/office/drawing/2014/main" id="{1DE5A3BE-AD8C-4858-B439-A22F26E66A50}"/>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24</a:t>
            </a:fld>
            <a:endParaRPr lang="pt-BR" sz="1100">
              <a:solidFill>
                <a:schemeClr val="tx1">
                  <a:lumMod val="50000"/>
                  <a:lumOff val="50000"/>
                </a:schemeClr>
              </a:solidFill>
            </a:endParaRPr>
          </a:p>
        </p:txBody>
      </p:sp>
      <p:graphicFrame>
        <p:nvGraphicFramePr>
          <p:cNvPr id="6" name="Content Placeholder 5">
            <a:extLst>
              <a:ext uri="{FF2B5EF4-FFF2-40B4-BE49-F238E27FC236}">
                <a16:creationId xmlns:a16="http://schemas.microsoft.com/office/drawing/2014/main" id="{8BE4C235-6C47-44FA-9B1E-534D6F92EB8D}"/>
              </a:ext>
            </a:extLst>
          </p:cNvPr>
          <p:cNvGraphicFramePr>
            <a:graphicFrameLocks noGrp="1"/>
          </p:cNvGraphicFramePr>
          <p:nvPr>
            <p:ph idx="1"/>
            <p:extLst>
              <p:ext uri="{D42A27DB-BD31-4B8C-83A1-F6EECF244321}">
                <p14:modId xmlns:p14="http://schemas.microsoft.com/office/powerpoint/2010/main" val="195995193"/>
              </p:ext>
            </p:extLst>
          </p:nvPr>
        </p:nvGraphicFramePr>
        <p:xfrm>
          <a:off x="4561840" y="1158240"/>
          <a:ext cx="7142480" cy="5050215"/>
        </p:xfrm>
        <a:graphic>
          <a:graphicData uri="http://schemas.openxmlformats.org/drawingml/2006/table">
            <a:tbl>
              <a:tblPr firstRow="1" bandRow="1">
                <a:solidFill>
                  <a:schemeClr val="bg1">
                    <a:lumMod val="95000"/>
                  </a:schemeClr>
                </a:solidFill>
              </a:tblPr>
              <a:tblGrid>
                <a:gridCol w="1802632">
                  <a:extLst>
                    <a:ext uri="{9D8B030D-6E8A-4147-A177-3AD203B41FA5}">
                      <a16:colId xmlns:a16="http://schemas.microsoft.com/office/drawing/2014/main" val="3231774525"/>
                    </a:ext>
                  </a:extLst>
                </a:gridCol>
                <a:gridCol w="5339848">
                  <a:extLst>
                    <a:ext uri="{9D8B030D-6E8A-4147-A177-3AD203B41FA5}">
                      <a16:colId xmlns:a16="http://schemas.microsoft.com/office/drawing/2014/main" val="3463404435"/>
                    </a:ext>
                  </a:extLst>
                </a:gridCol>
              </a:tblGrid>
              <a:tr h="700965">
                <a:tc>
                  <a:txBody>
                    <a:bodyPr/>
                    <a:lstStyle/>
                    <a:p>
                      <a:pPr algn="ctr" fontAlgn="ctr"/>
                      <a:r>
                        <a:rPr lang="pt-BR" sz="2800" b="1" cap="none" spc="0" dirty="0">
                          <a:solidFill>
                            <a:schemeClr val="bg1"/>
                          </a:solidFill>
                          <a:effectLst/>
                          <a:latin typeface="Times New Roman" panose="02020603050405020304" pitchFamily="18" charset="0"/>
                          <a:cs typeface="Times New Roman" panose="02020603050405020304" pitchFamily="18" charset="0"/>
                        </a:rPr>
                        <a:t>CÓDIGO</a:t>
                      </a:r>
                    </a:p>
                  </a:txBody>
                  <a:tcPr marL="93485" marR="199810" marT="26710" marB="200325" anchor="b">
                    <a:lnL w="12700" cmpd="sng">
                      <a:noFill/>
                    </a:lnL>
                    <a:lnR w="12700" cmpd="sng">
                      <a:noFill/>
                    </a:lnR>
                    <a:lnT w="9525" cap="flat" cmpd="sng" algn="ctr">
                      <a:noFill/>
                      <a:prstDash val="solid"/>
                    </a:lnT>
                    <a:lnB w="38100" cmpd="sng">
                      <a:noFill/>
                    </a:lnB>
                    <a:solidFill>
                      <a:srgbClr val="002060"/>
                    </a:solidFill>
                  </a:tcPr>
                </a:tc>
                <a:tc>
                  <a:txBody>
                    <a:bodyPr/>
                    <a:lstStyle/>
                    <a:p>
                      <a:pPr algn="ctr" fontAlgn="ctr"/>
                      <a:r>
                        <a:rPr lang="pt-BR" sz="2800" b="1" cap="none" spc="0" dirty="0">
                          <a:solidFill>
                            <a:schemeClr val="bg1"/>
                          </a:solidFill>
                          <a:effectLst/>
                          <a:latin typeface="Times New Roman" panose="02020603050405020304" pitchFamily="18" charset="0"/>
                          <a:cs typeface="Times New Roman" panose="02020603050405020304" pitchFamily="18" charset="0"/>
                        </a:rPr>
                        <a:t>DESCRIÇÃO</a:t>
                      </a:r>
                    </a:p>
                  </a:txBody>
                  <a:tcPr marL="93485" marR="199810" marT="26710" marB="200325" anchor="b">
                    <a:lnL w="12700" cmpd="sng">
                      <a:noFill/>
                    </a:lnL>
                    <a:lnR w="12700" cmpd="sng">
                      <a:noFill/>
                    </a:lnR>
                    <a:lnT w="9525" cap="flat" cmpd="sng" algn="ctr">
                      <a:noFill/>
                      <a:prstDash val="solid"/>
                    </a:lnT>
                    <a:lnB w="38100" cmpd="sng">
                      <a:noFill/>
                    </a:lnB>
                    <a:solidFill>
                      <a:srgbClr val="002060"/>
                    </a:solidFill>
                  </a:tcPr>
                </a:tc>
                <a:extLst>
                  <a:ext uri="{0D108BD9-81ED-4DB2-BD59-A6C34878D82A}">
                    <a16:rowId xmlns:a16="http://schemas.microsoft.com/office/drawing/2014/main" val="87161238"/>
                  </a:ext>
                </a:extLst>
              </a:tr>
              <a:tr h="623617">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1</a:t>
                      </a:r>
                    </a:p>
                  </a:txBody>
                  <a:tcPr marL="93485" marR="199810" marT="26710" marB="200325" anchor="ctr">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CNPJ</a:t>
                      </a:r>
                    </a:p>
                  </a:txBody>
                  <a:tcPr marL="93485" marR="199810" marT="26710" marB="20032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966867344"/>
                  </a:ext>
                </a:extLst>
              </a:tr>
              <a:tr h="602927">
                <a:tc>
                  <a:txBody>
                    <a:bodyPr/>
                    <a:lstStyle/>
                    <a:p>
                      <a:pPr algn="ctr" fontAlgn="ctr"/>
                      <a:r>
                        <a:rPr lang="pt-BR" sz="2800" cap="none" spc="0">
                          <a:solidFill>
                            <a:schemeClr val="tx1"/>
                          </a:solidFill>
                          <a:effectLst/>
                          <a:latin typeface="Times New Roman" panose="02020603050405020304" pitchFamily="18" charset="0"/>
                          <a:cs typeface="Times New Roman" panose="02020603050405020304" pitchFamily="18" charset="0"/>
                        </a:rPr>
                        <a:t>2</a:t>
                      </a:r>
                    </a:p>
                  </a:txBody>
                  <a:tcPr marL="93485" marR="199810" marT="26710" marB="20032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CPF</a:t>
                      </a:r>
                    </a:p>
                  </a:txBody>
                  <a:tcPr marL="93485" marR="199810" marT="26710" marB="20032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953178593"/>
                  </a:ext>
                </a:extLst>
              </a:tr>
              <a:tr h="897039">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3</a:t>
                      </a:r>
                    </a:p>
                  </a:txBody>
                  <a:tcPr marL="93485" marR="199810" marT="26710" marB="200325"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CAEPF (Cadastro de Atividade Econômica de Pessoa Física)</a:t>
                      </a:r>
                    </a:p>
                  </a:txBody>
                  <a:tcPr marL="93485" marR="199810" marT="26710" marB="20032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404812115"/>
                  </a:ext>
                </a:extLst>
              </a:tr>
              <a:tr h="602927">
                <a:tc>
                  <a:txBody>
                    <a:bodyPr/>
                    <a:lstStyle/>
                    <a:p>
                      <a:pPr algn="ctr" fontAlgn="ctr"/>
                      <a:r>
                        <a:rPr lang="pt-BR" sz="2800" cap="none" spc="0">
                          <a:solidFill>
                            <a:schemeClr val="tx1"/>
                          </a:solidFill>
                          <a:effectLst/>
                          <a:latin typeface="Times New Roman" panose="02020603050405020304" pitchFamily="18" charset="0"/>
                          <a:cs typeface="Times New Roman" panose="02020603050405020304" pitchFamily="18" charset="0"/>
                        </a:rPr>
                        <a:t>4</a:t>
                      </a:r>
                    </a:p>
                  </a:txBody>
                  <a:tcPr marL="93485" marR="199810" marT="26710" marB="20032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CNO (Cadastro Nacional de Obra)</a:t>
                      </a:r>
                    </a:p>
                  </a:txBody>
                  <a:tcPr marL="93485" marR="199810" marT="26710" marB="20032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979272909"/>
                  </a:ext>
                </a:extLst>
              </a:tr>
              <a:tr h="602927">
                <a:tc>
                  <a:txBody>
                    <a:bodyPr/>
                    <a:lstStyle/>
                    <a:p>
                      <a:pPr algn="ctr" fontAlgn="ctr"/>
                      <a:r>
                        <a:rPr lang="pt-BR" sz="2800" cap="none" spc="0">
                          <a:solidFill>
                            <a:schemeClr val="tx1"/>
                          </a:solidFill>
                          <a:effectLst/>
                          <a:latin typeface="Times New Roman" panose="02020603050405020304" pitchFamily="18" charset="0"/>
                          <a:cs typeface="Times New Roman" panose="02020603050405020304" pitchFamily="18" charset="0"/>
                        </a:rPr>
                        <a:t>5</a:t>
                      </a:r>
                    </a:p>
                  </a:txBody>
                  <a:tcPr marL="93485" marR="199810" marT="26710" marB="200325"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CGC</a:t>
                      </a:r>
                    </a:p>
                  </a:txBody>
                  <a:tcPr marL="93485" marR="199810" marT="26710" marB="20032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342459728"/>
                  </a:ext>
                </a:extLst>
              </a:tr>
              <a:tr h="602927">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6</a:t>
                      </a:r>
                    </a:p>
                  </a:txBody>
                  <a:tcPr marL="93485" marR="199810" marT="26710" marB="20032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CEI</a:t>
                      </a:r>
                    </a:p>
                  </a:txBody>
                  <a:tcPr marL="93485" marR="199810" marT="26710" marB="20032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562210097"/>
                  </a:ext>
                </a:extLst>
              </a:tr>
            </a:tbl>
          </a:graphicData>
        </a:graphic>
      </p:graphicFrame>
    </p:spTree>
    <p:extLst>
      <p:ext uri="{BB962C8B-B14F-4D97-AF65-F5344CB8AC3E}">
        <p14:creationId xmlns:p14="http://schemas.microsoft.com/office/powerpoint/2010/main" val="3227314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781AF-50E7-4608-BE11-CB2070463A6A}"/>
              </a:ext>
            </a:extLst>
          </p:cNvPr>
          <p:cNvSpPr>
            <a:spLocks noGrp="1"/>
          </p:cNvSpPr>
          <p:nvPr>
            <p:ph type="title"/>
          </p:nvPr>
        </p:nvSpPr>
        <p:spPr>
          <a:xfrm>
            <a:off x="466722" y="586855"/>
            <a:ext cx="3201366" cy="3387497"/>
          </a:xfrm>
        </p:spPr>
        <p:txBody>
          <a:bodyPr anchor="b">
            <a:normAutofit/>
          </a:bodyPr>
          <a:lstStyle/>
          <a:p>
            <a:pPr algn="ctr"/>
            <a:r>
              <a:rPr lang="pt-BR" sz="3600" dirty="0">
                <a:solidFill>
                  <a:schemeClr val="bg1"/>
                </a:solidFill>
                <a:latin typeface="Times New Roman" panose="02020603050405020304" pitchFamily="18" charset="0"/>
                <a:cs typeface="Times New Roman" panose="02020603050405020304" pitchFamily="18" charset="0"/>
              </a:rPr>
              <a:t>TABELA 06 – PAÍSES</a:t>
            </a:r>
            <a:br>
              <a:rPr lang="pt-BR" sz="3600" dirty="0">
                <a:solidFill>
                  <a:schemeClr val="bg1"/>
                </a:solidFill>
                <a:latin typeface="Times New Roman" panose="02020603050405020304" pitchFamily="18" charset="0"/>
                <a:cs typeface="Times New Roman" panose="02020603050405020304" pitchFamily="18" charset="0"/>
              </a:rPr>
            </a:br>
            <a:br>
              <a:rPr lang="pt-BR" sz="4000" b="1" dirty="0">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4" name="Footer Placeholder 3">
            <a:extLst>
              <a:ext uri="{FF2B5EF4-FFF2-40B4-BE49-F238E27FC236}">
                <a16:creationId xmlns:a16="http://schemas.microsoft.com/office/drawing/2014/main" id="{414BE4CA-7921-4E12-8EF3-87974EA9CF2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graphicFrame>
        <p:nvGraphicFramePr>
          <p:cNvPr id="6" name="Content Placeholder 5">
            <a:extLst>
              <a:ext uri="{FF2B5EF4-FFF2-40B4-BE49-F238E27FC236}">
                <a16:creationId xmlns:a16="http://schemas.microsoft.com/office/drawing/2014/main" id="{220B298A-170A-4D29-B77A-F56250B348AF}"/>
              </a:ext>
            </a:extLst>
          </p:cNvPr>
          <p:cNvGraphicFramePr>
            <a:graphicFrameLocks noGrp="1"/>
          </p:cNvGraphicFramePr>
          <p:nvPr>
            <p:ph idx="1"/>
            <p:extLst>
              <p:ext uri="{D42A27DB-BD31-4B8C-83A1-F6EECF244321}">
                <p14:modId xmlns:p14="http://schemas.microsoft.com/office/powerpoint/2010/main" val="2037907232"/>
              </p:ext>
            </p:extLst>
          </p:nvPr>
        </p:nvGraphicFramePr>
        <p:xfrm>
          <a:off x="4699138" y="2374762"/>
          <a:ext cx="6554788" cy="1139324"/>
        </p:xfrm>
        <a:graphic>
          <a:graphicData uri="http://schemas.openxmlformats.org/drawingml/2006/table">
            <a:tbl>
              <a:tblPr/>
              <a:tblGrid>
                <a:gridCol w="3277394">
                  <a:extLst>
                    <a:ext uri="{9D8B030D-6E8A-4147-A177-3AD203B41FA5}">
                      <a16:colId xmlns:a16="http://schemas.microsoft.com/office/drawing/2014/main" val="2934387395"/>
                    </a:ext>
                  </a:extLst>
                </a:gridCol>
                <a:gridCol w="3277394">
                  <a:extLst>
                    <a:ext uri="{9D8B030D-6E8A-4147-A177-3AD203B41FA5}">
                      <a16:colId xmlns:a16="http://schemas.microsoft.com/office/drawing/2014/main" val="3682028346"/>
                    </a:ext>
                  </a:extLst>
                </a:gridCol>
              </a:tblGrid>
              <a:tr h="327930">
                <a:tc>
                  <a:txBody>
                    <a:bodyPr/>
                    <a:lstStyle/>
                    <a:p>
                      <a:pPr algn="ctr" fontAlgn="ctr"/>
                      <a:r>
                        <a:rPr lang="pt-BR" sz="3200" b="1" dirty="0">
                          <a:solidFill>
                            <a:schemeClr val="bg1"/>
                          </a:solidFill>
                          <a:effectLst/>
                          <a:latin typeface="Times New Roman" panose="02020603050405020304" pitchFamily="18" charset="0"/>
                          <a:cs typeface="Times New Roman" panose="02020603050405020304" pitchFamily="18" charset="0"/>
                        </a:rPr>
                        <a:t>CÓDIGO</a:t>
                      </a:r>
                    </a:p>
                  </a:txBody>
                  <a:tcPr marL="81983" marR="81983" marT="40991" marB="4099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002060"/>
                    </a:solidFill>
                  </a:tcPr>
                </a:tc>
                <a:tc>
                  <a:txBody>
                    <a:bodyPr/>
                    <a:lstStyle/>
                    <a:p>
                      <a:pPr algn="ctr" fontAlgn="ctr"/>
                      <a:r>
                        <a:rPr lang="pt-BR" sz="3200" b="1" dirty="0">
                          <a:solidFill>
                            <a:schemeClr val="bg1"/>
                          </a:solidFill>
                          <a:effectLst/>
                          <a:latin typeface="Times New Roman" panose="02020603050405020304" pitchFamily="18" charset="0"/>
                          <a:cs typeface="Times New Roman" panose="02020603050405020304" pitchFamily="18" charset="0"/>
                        </a:rPr>
                        <a:t>NOME</a:t>
                      </a:r>
                    </a:p>
                  </a:txBody>
                  <a:tcPr marL="81983" marR="81983" marT="40991" marB="4099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002060"/>
                    </a:solidFill>
                  </a:tcPr>
                </a:tc>
                <a:extLst>
                  <a:ext uri="{0D108BD9-81ED-4DB2-BD59-A6C34878D82A}">
                    <a16:rowId xmlns:a16="http://schemas.microsoft.com/office/drawing/2014/main" val="989568514"/>
                  </a:ext>
                </a:extLst>
              </a:tr>
              <a:tr h="327930">
                <a:tc>
                  <a:txBody>
                    <a:bodyPr/>
                    <a:lstStyle/>
                    <a:p>
                      <a:pPr algn="ctr" fontAlgn="ctr"/>
                      <a:r>
                        <a:rPr lang="pt-BR" sz="3200" b="1" dirty="0">
                          <a:solidFill>
                            <a:srgbClr val="363636"/>
                          </a:solidFill>
                          <a:effectLst/>
                          <a:latin typeface="Times New Roman" panose="02020603050405020304" pitchFamily="18" charset="0"/>
                          <a:cs typeface="Times New Roman" panose="02020603050405020304" pitchFamily="18" charset="0"/>
                        </a:rPr>
                        <a:t>105</a:t>
                      </a:r>
                    </a:p>
                  </a:txBody>
                  <a:tcPr marL="81983" marR="81983" marT="40991" marB="4099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CCCCCC"/>
                    </a:solidFill>
                  </a:tcPr>
                </a:tc>
                <a:tc>
                  <a:txBody>
                    <a:bodyPr/>
                    <a:lstStyle/>
                    <a:p>
                      <a:pPr algn="ctr" fontAlgn="ctr"/>
                      <a:r>
                        <a:rPr lang="pt-BR" sz="3200" b="1" dirty="0">
                          <a:solidFill>
                            <a:srgbClr val="363636"/>
                          </a:solidFill>
                          <a:effectLst/>
                          <a:latin typeface="Times New Roman" panose="02020603050405020304" pitchFamily="18" charset="0"/>
                          <a:cs typeface="Times New Roman" panose="02020603050405020304" pitchFamily="18" charset="0"/>
                        </a:rPr>
                        <a:t>Brasil</a:t>
                      </a:r>
                    </a:p>
                  </a:txBody>
                  <a:tcPr marL="81983" marR="81983" marT="40991" marB="4099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CCCCCC"/>
                    </a:solidFill>
                  </a:tcPr>
                </a:tc>
                <a:extLst>
                  <a:ext uri="{0D108BD9-81ED-4DB2-BD59-A6C34878D82A}">
                    <a16:rowId xmlns:a16="http://schemas.microsoft.com/office/drawing/2014/main" val="2456303527"/>
                  </a:ext>
                </a:extLst>
              </a:tr>
            </a:tbl>
          </a:graphicData>
        </a:graphic>
      </p:graphicFrame>
      <p:sp>
        <p:nvSpPr>
          <p:cNvPr id="5" name="Slide Number Placeholder 4">
            <a:extLst>
              <a:ext uri="{FF2B5EF4-FFF2-40B4-BE49-F238E27FC236}">
                <a16:creationId xmlns:a16="http://schemas.microsoft.com/office/drawing/2014/main" id="{FAEDFBF6-94B2-4005-8F62-6973CEF0AE1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25</a:t>
            </a:fld>
            <a:endParaRPr lang="pt-BR" sz="1100">
              <a:solidFill>
                <a:schemeClr val="tx1">
                  <a:lumMod val="50000"/>
                  <a:lumOff val="50000"/>
                </a:schemeClr>
              </a:solidFill>
            </a:endParaRPr>
          </a:p>
        </p:txBody>
      </p:sp>
    </p:spTree>
    <p:extLst>
      <p:ext uri="{BB962C8B-B14F-4D97-AF65-F5344CB8AC3E}">
        <p14:creationId xmlns:p14="http://schemas.microsoft.com/office/powerpoint/2010/main" val="66695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Rectangle 5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16BDCEF-FAC3-443B-A92F-207F11E494C5}"/>
              </a:ext>
            </a:extLst>
          </p:cNvPr>
          <p:cNvSpPr>
            <a:spLocks noGrp="1"/>
          </p:cNvSpPr>
          <p:nvPr>
            <p:ph type="title"/>
          </p:nvPr>
        </p:nvSpPr>
        <p:spPr>
          <a:xfrm>
            <a:off x="457200" y="1683756"/>
            <a:ext cx="3324225" cy="2831094"/>
          </a:xfrm>
        </p:spPr>
        <p:txBody>
          <a:bodyPr anchor="b">
            <a:normAutofit/>
          </a:bodyPr>
          <a:lstStyle/>
          <a:p>
            <a:r>
              <a:rPr lang="pt-BR" sz="3600" i="0" dirty="0">
                <a:solidFill>
                  <a:schemeClr val="bg1"/>
                </a:solidFill>
                <a:effectLst/>
                <a:latin typeface="Times New Roman" panose="02020603050405020304" pitchFamily="18" charset="0"/>
                <a:cs typeface="Times New Roman" panose="02020603050405020304" pitchFamily="18" charset="0"/>
              </a:rPr>
              <a:t>Tabela 07</a:t>
            </a:r>
            <a:br>
              <a:rPr lang="pt-BR" sz="3600" i="0" dirty="0">
                <a:solidFill>
                  <a:schemeClr val="bg1"/>
                </a:solidFill>
                <a:effectLst/>
                <a:latin typeface="Times New Roman" panose="02020603050405020304" pitchFamily="18" charset="0"/>
                <a:cs typeface="Times New Roman" panose="02020603050405020304" pitchFamily="18" charset="0"/>
              </a:rPr>
            </a:br>
            <a:r>
              <a:rPr lang="pt-BR" sz="3600" i="0" dirty="0">
                <a:solidFill>
                  <a:schemeClr val="bg1"/>
                </a:solidFill>
                <a:effectLst/>
                <a:latin typeface="Times New Roman" panose="02020603050405020304" pitchFamily="18" charset="0"/>
                <a:cs typeface="Times New Roman" panose="02020603050405020304" pitchFamily="18" charset="0"/>
              </a:rPr>
              <a:t> Tipos de Dependente</a:t>
            </a:r>
            <a:br>
              <a:rPr lang="pt-BR" sz="3600" i="0" dirty="0">
                <a:solidFill>
                  <a:schemeClr val="bg1"/>
                </a:solidFill>
                <a:effectLst/>
                <a:latin typeface="Times New Roman" panose="02020603050405020304" pitchFamily="18" charset="0"/>
                <a:cs typeface="Times New Roman" panose="02020603050405020304" pitchFamily="18" charset="0"/>
              </a:rPr>
            </a:br>
            <a:br>
              <a:rPr lang="pt-BR" sz="3600" i="0" dirty="0">
                <a:solidFill>
                  <a:schemeClr val="bg1"/>
                </a:solidFill>
                <a:effectLst/>
                <a:latin typeface="Times New Roman" panose="02020603050405020304" pitchFamily="18" charset="0"/>
                <a:cs typeface="Times New Roman" panose="02020603050405020304" pitchFamily="18" charset="0"/>
              </a:rPr>
            </a:br>
            <a:endParaRPr lang="pt-BR" sz="36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D2A19EC-2763-4BA9-9598-5C2E0EFAC58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ECAC5C11-0FD7-4FE3-931D-D4B1E6EBD38C}"/>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26</a:t>
            </a:fld>
            <a:endParaRPr lang="pt-BR" sz="1100">
              <a:solidFill>
                <a:schemeClr val="tx1">
                  <a:lumMod val="50000"/>
                  <a:lumOff val="50000"/>
                </a:schemeClr>
              </a:solidFill>
            </a:endParaRPr>
          </a:p>
        </p:txBody>
      </p:sp>
      <p:graphicFrame>
        <p:nvGraphicFramePr>
          <p:cNvPr id="6" name="Content Placeholder 5">
            <a:extLst>
              <a:ext uri="{FF2B5EF4-FFF2-40B4-BE49-F238E27FC236}">
                <a16:creationId xmlns:a16="http://schemas.microsoft.com/office/drawing/2014/main" id="{BDE655EA-BFC3-487D-AFE3-F2482C77878F}"/>
              </a:ext>
            </a:extLst>
          </p:cNvPr>
          <p:cNvGraphicFramePr>
            <a:graphicFrameLocks noGrp="1"/>
          </p:cNvGraphicFramePr>
          <p:nvPr>
            <p:ph idx="1"/>
            <p:extLst>
              <p:ext uri="{D42A27DB-BD31-4B8C-83A1-F6EECF244321}">
                <p14:modId xmlns:p14="http://schemas.microsoft.com/office/powerpoint/2010/main" val="1978375242"/>
              </p:ext>
            </p:extLst>
          </p:nvPr>
        </p:nvGraphicFramePr>
        <p:xfrm>
          <a:off x="4112449" y="109410"/>
          <a:ext cx="7946214" cy="6711380"/>
        </p:xfrm>
        <a:graphic>
          <a:graphicData uri="http://schemas.openxmlformats.org/drawingml/2006/table">
            <a:tbl>
              <a:tblPr firstRow="1" bandRow="1">
                <a:tableStyleId>{5C22544A-7EE6-4342-B048-85BDC9FD1C3A}</a:tableStyleId>
              </a:tblPr>
              <a:tblGrid>
                <a:gridCol w="1623443">
                  <a:extLst>
                    <a:ext uri="{9D8B030D-6E8A-4147-A177-3AD203B41FA5}">
                      <a16:colId xmlns:a16="http://schemas.microsoft.com/office/drawing/2014/main" val="605430024"/>
                    </a:ext>
                  </a:extLst>
                </a:gridCol>
                <a:gridCol w="6322771">
                  <a:extLst>
                    <a:ext uri="{9D8B030D-6E8A-4147-A177-3AD203B41FA5}">
                      <a16:colId xmlns:a16="http://schemas.microsoft.com/office/drawing/2014/main" val="2982947543"/>
                    </a:ext>
                  </a:extLst>
                </a:gridCol>
              </a:tblGrid>
              <a:tr h="379846">
                <a:tc>
                  <a:txBody>
                    <a:bodyPr/>
                    <a:lstStyle/>
                    <a:p>
                      <a:pPr algn="ctr" fontAlgn="ctr"/>
                      <a:r>
                        <a:rPr lang="pt-BR" sz="2000" b="1" dirty="0">
                          <a:solidFill>
                            <a:schemeClr val="bg1"/>
                          </a:solidFill>
                          <a:effectLst/>
                          <a:latin typeface="Times New Roman" panose="02020603050405020304" pitchFamily="18" charset="0"/>
                          <a:cs typeface="Times New Roman" panose="02020603050405020304" pitchFamily="18" charset="0"/>
                        </a:rPr>
                        <a:t>CÓDIGO</a:t>
                      </a:r>
                    </a:p>
                  </a:txBody>
                  <a:tcPr marL="69389" marR="69389" marT="34694" marB="34694" anchor="ctr">
                    <a:solidFill>
                      <a:srgbClr val="002060"/>
                    </a:solidFill>
                  </a:tcPr>
                </a:tc>
                <a:tc>
                  <a:txBody>
                    <a:bodyPr/>
                    <a:lstStyle/>
                    <a:p>
                      <a:pPr algn="ctr" fontAlgn="ctr"/>
                      <a:r>
                        <a:rPr lang="pt-BR" sz="2000" b="1" dirty="0">
                          <a:solidFill>
                            <a:schemeClr val="bg1"/>
                          </a:solidFill>
                          <a:effectLst/>
                          <a:latin typeface="Times New Roman" panose="02020603050405020304" pitchFamily="18" charset="0"/>
                          <a:cs typeface="Times New Roman" panose="02020603050405020304" pitchFamily="18" charset="0"/>
                        </a:rPr>
                        <a:t>DESCRIÇÃO</a:t>
                      </a:r>
                    </a:p>
                  </a:txBody>
                  <a:tcPr marL="69389" marR="69389" marT="34694" marB="34694" anchor="ctr">
                    <a:solidFill>
                      <a:srgbClr val="002060"/>
                    </a:solidFill>
                  </a:tcPr>
                </a:tc>
                <a:extLst>
                  <a:ext uri="{0D108BD9-81ED-4DB2-BD59-A6C34878D82A}">
                    <a16:rowId xmlns:a16="http://schemas.microsoft.com/office/drawing/2014/main" val="1937326392"/>
                  </a:ext>
                </a:extLst>
              </a:tr>
              <a:tr h="379846">
                <a:tc>
                  <a:txBody>
                    <a:bodyPr/>
                    <a:lstStyle/>
                    <a:p>
                      <a:pPr algn="ctr" fontAlgn="ctr"/>
                      <a:r>
                        <a:rPr lang="pt-BR" sz="2000" dirty="0">
                          <a:effectLst/>
                          <a:latin typeface="Times New Roman" panose="02020603050405020304" pitchFamily="18" charset="0"/>
                          <a:cs typeface="Times New Roman" panose="02020603050405020304" pitchFamily="18" charset="0"/>
                        </a:rPr>
                        <a:t>01</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Cônjuge</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3903862169"/>
                  </a:ext>
                </a:extLst>
              </a:tr>
              <a:tr h="986030">
                <a:tc>
                  <a:txBody>
                    <a:bodyPr/>
                    <a:lstStyle/>
                    <a:p>
                      <a:pPr algn="ctr" fontAlgn="ctr"/>
                      <a:r>
                        <a:rPr lang="pt-BR" sz="2000" dirty="0">
                          <a:effectLst/>
                          <a:latin typeface="Times New Roman" panose="02020603050405020304" pitchFamily="18" charset="0"/>
                          <a:cs typeface="Times New Roman" panose="02020603050405020304" pitchFamily="18" charset="0"/>
                        </a:rPr>
                        <a:t>02</a:t>
                      </a:r>
                    </a:p>
                  </a:txBody>
                  <a:tcPr marL="69389" marR="69389" marT="34694" marB="34694" anchor="ctr">
                    <a:solidFill>
                      <a:schemeClr val="bg1"/>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Companheiro(a) com o(a) qual tenha filho ou viva há mais de 5 (cinco) anos ou possua declaração de união estável</a:t>
                      </a:r>
                    </a:p>
                  </a:txBody>
                  <a:tcPr marL="69389" marR="69389" marT="34694" marB="34694" anchor="ctr">
                    <a:solidFill>
                      <a:schemeClr val="bg1"/>
                    </a:solidFill>
                  </a:tcPr>
                </a:tc>
                <a:extLst>
                  <a:ext uri="{0D108BD9-81ED-4DB2-BD59-A6C34878D82A}">
                    <a16:rowId xmlns:a16="http://schemas.microsoft.com/office/drawing/2014/main" val="1603428064"/>
                  </a:ext>
                </a:extLst>
              </a:tr>
              <a:tr h="379846">
                <a:tc>
                  <a:txBody>
                    <a:bodyPr/>
                    <a:lstStyle/>
                    <a:p>
                      <a:pPr algn="ctr" fontAlgn="ctr"/>
                      <a:r>
                        <a:rPr lang="pt-BR" sz="2000" dirty="0">
                          <a:effectLst/>
                          <a:latin typeface="Times New Roman" panose="02020603050405020304" pitchFamily="18" charset="0"/>
                          <a:cs typeface="Times New Roman" panose="02020603050405020304" pitchFamily="18" charset="0"/>
                        </a:rPr>
                        <a:t>03</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Filho(a) ou enteado(a)</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3659595762"/>
                  </a:ext>
                </a:extLst>
              </a:tr>
              <a:tr h="689255">
                <a:tc>
                  <a:txBody>
                    <a:bodyPr/>
                    <a:lstStyle/>
                    <a:p>
                      <a:pPr algn="ctr" fontAlgn="ctr"/>
                      <a:r>
                        <a:rPr lang="pt-BR" sz="2000">
                          <a:effectLst/>
                          <a:latin typeface="Times New Roman" panose="02020603050405020304" pitchFamily="18" charset="0"/>
                          <a:cs typeface="Times New Roman" panose="02020603050405020304" pitchFamily="18" charset="0"/>
                        </a:rPr>
                        <a:t>04</a:t>
                      </a:r>
                    </a:p>
                  </a:txBody>
                  <a:tcPr marL="69389" marR="69389" marT="34694" marB="34694" anchor="ctr">
                    <a:solidFill>
                      <a:schemeClr val="bg1"/>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Filho(a) ou enteado(a), universitário(a) ou cursando escola técnica de 2º grau</a:t>
                      </a:r>
                    </a:p>
                  </a:txBody>
                  <a:tcPr marL="69389" marR="69389" marT="34694" marB="34694" anchor="ctr">
                    <a:solidFill>
                      <a:schemeClr val="bg1"/>
                    </a:solidFill>
                  </a:tcPr>
                </a:tc>
                <a:extLst>
                  <a:ext uri="{0D108BD9-81ED-4DB2-BD59-A6C34878D82A}">
                    <a16:rowId xmlns:a16="http://schemas.microsoft.com/office/drawing/2014/main" val="391520624"/>
                  </a:ext>
                </a:extLst>
              </a:tr>
              <a:tr h="689255">
                <a:tc>
                  <a:txBody>
                    <a:bodyPr/>
                    <a:lstStyle/>
                    <a:p>
                      <a:pPr algn="ctr" fontAlgn="ctr"/>
                      <a:r>
                        <a:rPr lang="pt-BR" sz="2000" dirty="0">
                          <a:effectLst/>
                          <a:latin typeface="Times New Roman" panose="02020603050405020304" pitchFamily="18" charset="0"/>
                          <a:cs typeface="Times New Roman" panose="02020603050405020304" pitchFamily="18" charset="0"/>
                        </a:rPr>
                        <a:t>06</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Irmão(ã), neto(a) ou bisneto(a) sem arrimo dos pais, do(a) qual detenha a guarda judicial</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1791900659"/>
                  </a:ext>
                </a:extLst>
              </a:tr>
              <a:tr h="998663">
                <a:tc>
                  <a:txBody>
                    <a:bodyPr/>
                    <a:lstStyle/>
                    <a:p>
                      <a:pPr algn="ctr" fontAlgn="ctr"/>
                      <a:r>
                        <a:rPr lang="pt-BR" sz="2000">
                          <a:effectLst/>
                          <a:latin typeface="Times New Roman" panose="02020603050405020304" pitchFamily="18" charset="0"/>
                          <a:cs typeface="Times New Roman" panose="02020603050405020304" pitchFamily="18" charset="0"/>
                        </a:rPr>
                        <a:t>07</a:t>
                      </a:r>
                    </a:p>
                  </a:txBody>
                  <a:tcPr marL="69389" marR="69389" marT="34694" marB="34694" anchor="ctr">
                    <a:solidFill>
                      <a:schemeClr val="bg1"/>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Irmão(ã), neto(a) ou bisneto(a) sem arrimo dos pais, universitário(a) ou cursando escola técnica de 2° grau, do(a) qual detenha a guarda judicial</a:t>
                      </a:r>
                    </a:p>
                  </a:txBody>
                  <a:tcPr marL="69389" marR="69389" marT="34694" marB="34694" anchor="ctr">
                    <a:solidFill>
                      <a:schemeClr val="bg1"/>
                    </a:solidFill>
                  </a:tcPr>
                </a:tc>
                <a:extLst>
                  <a:ext uri="{0D108BD9-81ED-4DB2-BD59-A6C34878D82A}">
                    <a16:rowId xmlns:a16="http://schemas.microsoft.com/office/drawing/2014/main" val="1617557140"/>
                  </a:ext>
                </a:extLst>
              </a:tr>
              <a:tr h="379846">
                <a:tc>
                  <a:txBody>
                    <a:bodyPr/>
                    <a:lstStyle/>
                    <a:p>
                      <a:pPr algn="ctr" fontAlgn="ctr"/>
                      <a:r>
                        <a:rPr lang="pt-BR" sz="2000" dirty="0">
                          <a:effectLst/>
                          <a:latin typeface="Times New Roman" panose="02020603050405020304" pitchFamily="18" charset="0"/>
                          <a:cs typeface="Times New Roman" panose="02020603050405020304" pitchFamily="18" charset="0"/>
                        </a:rPr>
                        <a:t>09</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Pais, avós e bisavós</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4290241879"/>
                  </a:ext>
                </a:extLst>
              </a:tr>
              <a:tr h="379846">
                <a:tc>
                  <a:txBody>
                    <a:bodyPr/>
                    <a:lstStyle/>
                    <a:p>
                      <a:pPr algn="ctr" fontAlgn="ctr"/>
                      <a:r>
                        <a:rPr lang="pt-BR" sz="2000">
                          <a:effectLst/>
                          <a:latin typeface="Times New Roman" panose="02020603050405020304" pitchFamily="18" charset="0"/>
                          <a:cs typeface="Times New Roman" panose="02020603050405020304" pitchFamily="18" charset="0"/>
                        </a:rPr>
                        <a:t>10</a:t>
                      </a:r>
                    </a:p>
                  </a:txBody>
                  <a:tcPr marL="69389" marR="69389" marT="34694" marB="34694" anchor="ctr">
                    <a:solidFill>
                      <a:schemeClr val="bg1"/>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Menor pobre do qual detenha a guarda judicial</a:t>
                      </a:r>
                    </a:p>
                  </a:txBody>
                  <a:tcPr marL="69389" marR="69389" marT="34694" marB="34694" anchor="ctr">
                    <a:solidFill>
                      <a:schemeClr val="bg1"/>
                    </a:solidFill>
                  </a:tcPr>
                </a:tc>
                <a:extLst>
                  <a:ext uri="{0D108BD9-81ED-4DB2-BD59-A6C34878D82A}">
                    <a16:rowId xmlns:a16="http://schemas.microsoft.com/office/drawing/2014/main" val="2640623743"/>
                  </a:ext>
                </a:extLst>
              </a:tr>
              <a:tr h="689255">
                <a:tc>
                  <a:txBody>
                    <a:bodyPr/>
                    <a:lstStyle/>
                    <a:p>
                      <a:pPr algn="ctr" fontAlgn="ctr"/>
                      <a:r>
                        <a:rPr lang="pt-BR" sz="2000" dirty="0">
                          <a:effectLst/>
                          <a:latin typeface="Times New Roman" panose="02020603050405020304" pitchFamily="18" charset="0"/>
                          <a:cs typeface="Times New Roman" panose="02020603050405020304" pitchFamily="18" charset="0"/>
                        </a:rPr>
                        <a:t>11</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A pessoa absolutamente incapaz, da qual seja tutor ou curador</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806173395"/>
                  </a:ext>
                </a:extLst>
              </a:tr>
              <a:tr h="379846">
                <a:tc>
                  <a:txBody>
                    <a:bodyPr/>
                    <a:lstStyle/>
                    <a:p>
                      <a:pPr algn="ctr" fontAlgn="ctr"/>
                      <a:r>
                        <a:rPr lang="pt-BR" sz="2000">
                          <a:effectLst/>
                          <a:latin typeface="Times New Roman" panose="02020603050405020304" pitchFamily="18" charset="0"/>
                          <a:cs typeface="Times New Roman" panose="02020603050405020304" pitchFamily="18" charset="0"/>
                        </a:rPr>
                        <a:t>12</a:t>
                      </a:r>
                    </a:p>
                  </a:txBody>
                  <a:tcPr marL="69389" marR="69389" marT="34694" marB="34694" anchor="ctr">
                    <a:solidFill>
                      <a:schemeClr val="bg1"/>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Ex-cônjuge</a:t>
                      </a:r>
                    </a:p>
                  </a:txBody>
                  <a:tcPr marL="69389" marR="69389" marT="34694" marB="34694" anchor="ctr">
                    <a:solidFill>
                      <a:schemeClr val="bg1"/>
                    </a:solidFill>
                  </a:tcPr>
                </a:tc>
                <a:extLst>
                  <a:ext uri="{0D108BD9-81ED-4DB2-BD59-A6C34878D82A}">
                    <a16:rowId xmlns:a16="http://schemas.microsoft.com/office/drawing/2014/main" val="4178654789"/>
                  </a:ext>
                </a:extLst>
              </a:tr>
              <a:tr h="379846">
                <a:tc>
                  <a:txBody>
                    <a:bodyPr/>
                    <a:lstStyle/>
                    <a:p>
                      <a:pPr algn="ctr" fontAlgn="ctr"/>
                      <a:r>
                        <a:rPr lang="pt-BR" sz="2000" dirty="0">
                          <a:effectLst/>
                          <a:latin typeface="Times New Roman" panose="02020603050405020304" pitchFamily="18" charset="0"/>
                          <a:cs typeface="Times New Roman" panose="02020603050405020304" pitchFamily="18" charset="0"/>
                        </a:rPr>
                        <a:t>99</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Agregado/Outros</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1017174000"/>
                  </a:ext>
                </a:extLst>
              </a:tr>
            </a:tbl>
          </a:graphicData>
        </a:graphic>
      </p:graphicFrame>
    </p:spTree>
    <p:extLst>
      <p:ext uri="{BB962C8B-B14F-4D97-AF65-F5344CB8AC3E}">
        <p14:creationId xmlns:p14="http://schemas.microsoft.com/office/powerpoint/2010/main" val="3176175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16BDCEF-FAC3-443B-A92F-207F11E494C5}"/>
              </a:ext>
            </a:extLst>
          </p:cNvPr>
          <p:cNvSpPr>
            <a:spLocks noGrp="1"/>
          </p:cNvSpPr>
          <p:nvPr>
            <p:ph type="title"/>
          </p:nvPr>
        </p:nvSpPr>
        <p:spPr>
          <a:xfrm>
            <a:off x="466722" y="586855"/>
            <a:ext cx="3201366" cy="3387497"/>
          </a:xfrm>
        </p:spPr>
        <p:txBody>
          <a:bodyPr anchor="b">
            <a:normAutofit/>
          </a:bodyPr>
          <a:lstStyle/>
          <a:p>
            <a:r>
              <a:rPr lang="pt-BR" sz="3200" i="0">
                <a:solidFill>
                  <a:schemeClr val="bg1"/>
                </a:solidFill>
                <a:effectLst/>
                <a:latin typeface="Times New Roman" panose="02020603050405020304" pitchFamily="18" charset="0"/>
                <a:cs typeface="Times New Roman" panose="02020603050405020304" pitchFamily="18" charset="0"/>
              </a:rPr>
              <a:t>Tabela 08 - Classificação Tributária</a:t>
            </a:r>
            <a:br>
              <a:rPr lang="pt-BR" sz="3200" i="0">
                <a:solidFill>
                  <a:schemeClr val="bg1"/>
                </a:solidFill>
                <a:effectLst/>
                <a:latin typeface="Times New Roman" panose="02020603050405020304" pitchFamily="18" charset="0"/>
                <a:cs typeface="Times New Roman" panose="02020603050405020304" pitchFamily="18" charset="0"/>
              </a:rPr>
            </a:br>
            <a:br>
              <a:rPr lang="pt-BR" sz="3200" i="0">
                <a:solidFill>
                  <a:schemeClr val="bg1"/>
                </a:solidFill>
                <a:effectLst/>
                <a:latin typeface="Times New Roman" panose="02020603050405020304" pitchFamily="18" charset="0"/>
                <a:cs typeface="Times New Roman" panose="02020603050405020304" pitchFamily="18" charset="0"/>
              </a:rPr>
            </a:b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D2A19EC-2763-4BA9-9598-5C2E0EFAC58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graphicFrame>
        <p:nvGraphicFramePr>
          <p:cNvPr id="6" name="Content Placeholder 5">
            <a:extLst>
              <a:ext uri="{FF2B5EF4-FFF2-40B4-BE49-F238E27FC236}">
                <a16:creationId xmlns:a16="http://schemas.microsoft.com/office/drawing/2014/main" id="{2F8BE692-0099-435F-8B1A-26580EE7E9AA}"/>
              </a:ext>
            </a:extLst>
          </p:cNvPr>
          <p:cNvGraphicFramePr>
            <a:graphicFrameLocks noGrp="1"/>
          </p:cNvGraphicFramePr>
          <p:nvPr>
            <p:ph idx="1"/>
            <p:extLst>
              <p:ext uri="{D42A27DB-BD31-4B8C-83A1-F6EECF244321}">
                <p14:modId xmlns:p14="http://schemas.microsoft.com/office/powerpoint/2010/main" val="1414602299"/>
              </p:ext>
            </p:extLst>
          </p:nvPr>
        </p:nvGraphicFramePr>
        <p:xfrm>
          <a:off x="4083863" y="142234"/>
          <a:ext cx="8062100" cy="6792615"/>
        </p:xfrm>
        <a:graphic>
          <a:graphicData uri="http://schemas.openxmlformats.org/drawingml/2006/table">
            <a:tbl>
              <a:tblPr/>
              <a:tblGrid>
                <a:gridCol w="1435366">
                  <a:extLst>
                    <a:ext uri="{9D8B030D-6E8A-4147-A177-3AD203B41FA5}">
                      <a16:colId xmlns:a16="http://schemas.microsoft.com/office/drawing/2014/main" val="2242963072"/>
                    </a:ext>
                  </a:extLst>
                </a:gridCol>
                <a:gridCol w="6626734">
                  <a:extLst>
                    <a:ext uri="{9D8B030D-6E8A-4147-A177-3AD203B41FA5}">
                      <a16:colId xmlns:a16="http://schemas.microsoft.com/office/drawing/2014/main" val="3126840738"/>
                    </a:ext>
                  </a:extLst>
                </a:gridCol>
              </a:tblGrid>
              <a:tr h="264209">
                <a:tc>
                  <a:txBody>
                    <a:bodyPr/>
                    <a:lstStyle/>
                    <a:p>
                      <a:pPr algn="ctr" fontAlgn="ctr"/>
                      <a:r>
                        <a:rPr lang="pt-BR" sz="1600" b="1" dirty="0">
                          <a:solidFill>
                            <a:srgbClr val="363636"/>
                          </a:solidFill>
                          <a:effectLst/>
                          <a:latin typeface="Times New Roman" panose="02020603050405020304" pitchFamily="18" charset="0"/>
                          <a:cs typeface="Times New Roman" panose="02020603050405020304" pitchFamily="18" charset="0"/>
                        </a:rPr>
                        <a:t>CÓDIGO</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CCCCCC"/>
                    </a:solidFill>
                  </a:tcPr>
                </a:tc>
                <a:tc>
                  <a:txBody>
                    <a:bodyPr/>
                    <a:lstStyle/>
                    <a:p>
                      <a:pPr algn="ctr" fontAlgn="ctr"/>
                      <a:r>
                        <a:rPr lang="pt-BR" sz="1600" b="1">
                          <a:solidFill>
                            <a:srgbClr val="363636"/>
                          </a:solidFill>
                          <a:effectLst/>
                          <a:latin typeface="Times New Roman" panose="02020603050405020304" pitchFamily="18" charset="0"/>
                          <a:cs typeface="Times New Roman" panose="02020603050405020304" pitchFamily="18" charset="0"/>
                        </a:rPr>
                        <a:t>DESCRIÇÃO</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CCCCCC"/>
                    </a:solidFill>
                  </a:tcPr>
                </a:tc>
                <a:extLst>
                  <a:ext uri="{0D108BD9-81ED-4DB2-BD59-A6C34878D82A}">
                    <a16:rowId xmlns:a16="http://schemas.microsoft.com/office/drawing/2014/main" val="2512642289"/>
                  </a:ext>
                </a:extLst>
              </a:tr>
              <a:tr h="488943">
                <a:tc>
                  <a:txBody>
                    <a:bodyPr/>
                    <a:lstStyle/>
                    <a:p>
                      <a:pPr algn="ctr" fontAlgn="ctr"/>
                      <a:r>
                        <a:rPr lang="pt-BR" sz="1600" dirty="0">
                          <a:effectLst/>
                          <a:latin typeface="Times New Roman" panose="02020603050405020304" pitchFamily="18" charset="0"/>
                          <a:cs typeface="Times New Roman" panose="02020603050405020304" pitchFamily="18" charset="0"/>
                        </a:rPr>
                        <a:t>01</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latin typeface="Times New Roman" panose="02020603050405020304" pitchFamily="18" charset="0"/>
                          <a:cs typeface="Times New Roman" panose="02020603050405020304" pitchFamily="18" charset="0"/>
                        </a:rPr>
                        <a:t>Empresa enquadrada no regime de tributação Simples Nacional com tributação previdenciária substituída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27495915"/>
                  </a:ext>
                </a:extLst>
              </a:tr>
              <a:tr h="513183">
                <a:tc>
                  <a:txBody>
                    <a:bodyPr/>
                    <a:lstStyle/>
                    <a:p>
                      <a:pPr algn="ctr" fontAlgn="ctr"/>
                      <a:r>
                        <a:rPr lang="pt-BR" sz="1600" dirty="0">
                          <a:effectLst/>
                          <a:latin typeface="Times New Roman" panose="02020603050405020304" pitchFamily="18" charset="0"/>
                          <a:cs typeface="Times New Roman" panose="02020603050405020304" pitchFamily="18" charset="0"/>
                        </a:rPr>
                        <a:t>02</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Empresa enquadrada no regime de tributação Simples Nacional com tributação previdenciária não substituída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307035527"/>
                  </a:ext>
                </a:extLst>
              </a:tr>
              <a:tr h="513183">
                <a:tc>
                  <a:txBody>
                    <a:bodyPr/>
                    <a:lstStyle/>
                    <a:p>
                      <a:pPr algn="ctr" fontAlgn="ctr"/>
                      <a:r>
                        <a:rPr lang="pt-BR" sz="1600">
                          <a:effectLst/>
                          <a:latin typeface="Times New Roman" panose="02020603050405020304" pitchFamily="18" charset="0"/>
                          <a:cs typeface="Times New Roman" panose="02020603050405020304" pitchFamily="18" charset="0"/>
                        </a:rPr>
                        <a:t>03</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Empresa enquadrada no regime de tributação Simples Nacional com tributação previdenciária substituída e não substituída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836693335"/>
                  </a:ext>
                </a:extLst>
              </a:tr>
              <a:tr h="264209">
                <a:tc>
                  <a:txBody>
                    <a:bodyPr/>
                    <a:lstStyle/>
                    <a:p>
                      <a:pPr algn="ctr" fontAlgn="ctr"/>
                      <a:r>
                        <a:rPr lang="pt-BR" sz="1600">
                          <a:effectLst/>
                          <a:latin typeface="Times New Roman" panose="02020603050405020304" pitchFamily="18" charset="0"/>
                          <a:cs typeface="Times New Roman" panose="02020603050405020304" pitchFamily="18" charset="0"/>
                        </a:rPr>
                        <a:t>04</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Microempreendedor Individual - MEI</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989452572"/>
                  </a:ext>
                </a:extLst>
              </a:tr>
              <a:tr h="264209">
                <a:tc>
                  <a:txBody>
                    <a:bodyPr/>
                    <a:lstStyle/>
                    <a:p>
                      <a:pPr algn="ctr" fontAlgn="ctr"/>
                      <a:r>
                        <a:rPr lang="pt-BR" sz="1600">
                          <a:effectLst/>
                          <a:latin typeface="Times New Roman" panose="02020603050405020304" pitchFamily="18" charset="0"/>
                          <a:cs typeface="Times New Roman" panose="02020603050405020304" pitchFamily="18" charset="0"/>
                        </a:rPr>
                        <a:t>06</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Agroindústria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555519711"/>
                  </a:ext>
                </a:extLst>
              </a:tr>
              <a:tr h="264209">
                <a:tc>
                  <a:txBody>
                    <a:bodyPr/>
                    <a:lstStyle/>
                    <a:p>
                      <a:pPr algn="ctr" fontAlgn="ctr"/>
                      <a:r>
                        <a:rPr lang="pt-BR" sz="1600">
                          <a:effectLst/>
                          <a:latin typeface="Times New Roman" panose="02020603050405020304" pitchFamily="18" charset="0"/>
                          <a:cs typeface="Times New Roman" panose="02020603050405020304" pitchFamily="18" charset="0"/>
                        </a:rPr>
                        <a:t>07</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Produtor rural Pessoa Jurídica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179070716"/>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09</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Órgão Gestor de Mão de Obra - OGMO</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44331122"/>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10</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Entidade sindical a que se refere a Lei 12.023/2009</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692175090"/>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11</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Associação desportiva que mantém clube de futebol profissional</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47774123"/>
                  </a:ext>
                </a:extLst>
              </a:tr>
              <a:tr h="631611">
                <a:tc>
                  <a:txBody>
                    <a:bodyPr/>
                    <a:lstStyle/>
                    <a:p>
                      <a:pPr algn="ctr" fontAlgn="ctr"/>
                      <a:r>
                        <a:rPr lang="pt-BR" sz="1600">
                          <a:effectLst/>
                          <a:latin typeface="Times New Roman" panose="02020603050405020304" pitchFamily="18" charset="0"/>
                          <a:cs typeface="Times New Roman" panose="02020603050405020304" pitchFamily="18" charset="0"/>
                        </a:rPr>
                        <a:t>13</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Banco, caixa econômica, sociedade de crédito, financiamento e investimento e demais empresas relacionadas no parágrafo 1º do art. 22 da Lei 8.212/1991</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396608317"/>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14</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Sindicatos em geral, exceto aquele classificado no código [10]</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660650006"/>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21</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Pessoa Física, exceto segurado especial</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254805913"/>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22</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Segurado especial, inclusive quando for empregador doméstico</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716668281"/>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60</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Missão diplomática ou repartição consular de carreira estrangeira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763097917"/>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70</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Empresa de que trata o Decreto 5.436/2005</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557064555"/>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80</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Entidade beneficente de assistência social isenta de contribuições sociais</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299833523"/>
                  </a:ext>
                </a:extLst>
              </a:tr>
              <a:tr h="513183">
                <a:tc>
                  <a:txBody>
                    <a:bodyPr/>
                    <a:lstStyle/>
                    <a:p>
                      <a:pPr algn="ctr" fontAlgn="ctr"/>
                      <a:r>
                        <a:rPr lang="pt-BR" sz="2000" b="1" dirty="0">
                          <a:solidFill>
                            <a:schemeClr val="tx1"/>
                          </a:solidFill>
                          <a:effectLst/>
                          <a:latin typeface="Times New Roman" panose="02020603050405020304" pitchFamily="18" charset="0"/>
                          <a:cs typeface="Times New Roman" panose="02020603050405020304" pitchFamily="18" charset="0"/>
                        </a:rPr>
                        <a:t>85</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00"/>
                    </a:solidFill>
                  </a:tcPr>
                </a:tc>
                <a:tc>
                  <a:txBody>
                    <a:bodyPr/>
                    <a:lstStyle/>
                    <a:p>
                      <a:pPr algn="ctr" fontAlgn="ctr"/>
                      <a:r>
                        <a:rPr lang="pt-BR" sz="2000" b="1" dirty="0">
                          <a:solidFill>
                            <a:schemeClr val="tx1"/>
                          </a:solidFill>
                          <a:effectLst/>
                          <a:latin typeface="Times New Roman" panose="02020603050405020304" pitchFamily="18" charset="0"/>
                          <a:cs typeface="Times New Roman" panose="02020603050405020304" pitchFamily="18" charset="0"/>
                        </a:rPr>
                        <a:t>Administração direta da União, Estados, Distrito Federal e Municípios; autarquias e fundações públicas</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00"/>
                    </a:solidFill>
                  </a:tcPr>
                </a:tc>
                <a:extLst>
                  <a:ext uri="{0D108BD9-81ED-4DB2-BD59-A6C34878D82A}">
                    <a16:rowId xmlns:a16="http://schemas.microsoft.com/office/drawing/2014/main" val="2346840705"/>
                  </a:ext>
                </a:extLst>
              </a:tr>
              <a:tr h="264209">
                <a:tc>
                  <a:txBody>
                    <a:bodyPr/>
                    <a:lstStyle/>
                    <a:p>
                      <a:pPr algn="ctr" fontAlgn="ctr"/>
                      <a:r>
                        <a:rPr lang="pt-BR" sz="1600">
                          <a:effectLst/>
                          <a:latin typeface="Times New Roman" panose="02020603050405020304" pitchFamily="18" charset="0"/>
                          <a:cs typeface="Times New Roman" panose="02020603050405020304" pitchFamily="18" charset="0"/>
                        </a:rPr>
                        <a:t>99</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Pessoas Jurídicas em geral</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552070247"/>
                  </a:ext>
                </a:extLst>
              </a:tr>
            </a:tbl>
          </a:graphicData>
        </a:graphic>
      </p:graphicFrame>
      <p:sp>
        <p:nvSpPr>
          <p:cNvPr id="3" name="Slide Number Placeholder 2">
            <a:extLst>
              <a:ext uri="{FF2B5EF4-FFF2-40B4-BE49-F238E27FC236}">
                <a16:creationId xmlns:a16="http://schemas.microsoft.com/office/drawing/2014/main" id="{ECAC5C11-0FD7-4FE3-931D-D4B1E6EBD38C}"/>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27</a:t>
            </a:fld>
            <a:endParaRPr lang="pt-BR" sz="1100">
              <a:solidFill>
                <a:schemeClr val="tx1">
                  <a:lumMod val="50000"/>
                  <a:lumOff val="50000"/>
                </a:schemeClr>
              </a:solidFill>
            </a:endParaRPr>
          </a:p>
        </p:txBody>
      </p:sp>
    </p:spTree>
    <p:extLst>
      <p:ext uri="{BB962C8B-B14F-4D97-AF65-F5344CB8AC3E}">
        <p14:creationId xmlns:p14="http://schemas.microsoft.com/office/powerpoint/2010/main" val="346206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16BDCEF-FAC3-443B-A92F-207F11E494C5}"/>
              </a:ext>
            </a:extLst>
          </p:cNvPr>
          <p:cNvSpPr>
            <a:spLocks noGrp="1"/>
          </p:cNvSpPr>
          <p:nvPr>
            <p:ph type="title"/>
          </p:nvPr>
        </p:nvSpPr>
        <p:spPr>
          <a:xfrm>
            <a:off x="508241" y="1146189"/>
            <a:ext cx="3295653" cy="3387497"/>
          </a:xfrm>
        </p:spPr>
        <p:txBody>
          <a:bodyPr anchor="b">
            <a:normAutofit/>
          </a:bodyPr>
          <a:lstStyle/>
          <a:p>
            <a:r>
              <a:rPr lang="pt-BR" sz="3600" i="0" dirty="0">
                <a:solidFill>
                  <a:schemeClr val="bg1"/>
                </a:solidFill>
                <a:effectLst/>
                <a:latin typeface="Times New Roman" panose="02020603050405020304" pitchFamily="18" charset="0"/>
                <a:cs typeface="Times New Roman" panose="02020603050405020304" pitchFamily="18" charset="0"/>
              </a:rPr>
              <a:t>Tabela 09 </a:t>
            </a:r>
            <a:br>
              <a:rPr lang="pt-BR" sz="3600" i="0" dirty="0">
                <a:solidFill>
                  <a:schemeClr val="bg1"/>
                </a:solidFill>
                <a:effectLst/>
                <a:latin typeface="Times New Roman" panose="02020603050405020304" pitchFamily="18" charset="0"/>
                <a:cs typeface="Times New Roman" panose="02020603050405020304" pitchFamily="18" charset="0"/>
              </a:rPr>
            </a:br>
            <a:r>
              <a:rPr lang="pt-BR" sz="3600" i="0" dirty="0">
                <a:solidFill>
                  <a:schemeClr val="bg1"/>
                </a:solidFill>
                <a:effectLst/>
                <a:latin typeface="Times New Roman" panose="02020603050405020304" pitchFamily="18" charset="0"/>
                <a:cs typeface="Times New Roman" panose="02020603050405020304" pitchFamily="18" charset="0"/>
              </a:rPr>
              <a:t>Tipos de Arquivo do eSocial</a:t>
            </a:r>
            <a:br>
              <a:rPr lang="pt-BR" sz="3600" i="0" dirty="0">
                <a:solidFill>
                  <a:schemeClr val="bg1"/>
                </a:solidFill>
                <a:effectLst/>
                <a:latin typeface="Times New Roman" panose="02020603050405020304" pitchFamily="18" charset="0"/>
                <a:cs typeface="Times New Roman" panose="02020603050405020304" pitchFamily="18" charset="0"/>
              </a:rPr>
            </a:br>
            <a:endParaRPr lang="pt-BR" sz="36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D2A19EC-2763-4BA9-9598-5C2E0EFAC58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ECAC5C11-0FD7-4FE3-931D-D4B1E6EBD38C}"/>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28</a:t>
            </a:fld>
            <a:endParaRPr lang="pt-BR" sz="1100">
              <a:solidFill>
                <a:schemeClr val="tx1">
                  <a:lumMod val="50000"/>
                  <a:lumOff val="50000"/>
                </a:schemeClr>
              </a:solidFill>
            </a:endParaRPr>
          </a:p>
        </p:txBody>
      </p:sp>
      <p:sp>
        <p:nvSpPr>
          <p:cNvPr id="8" name="Rectangle: Rounded Corners 7">
            <a:extLst>
              <a:ext uri="{FF2B5EF4-FFF2-40B4-BE49-F238E27FC236}">
                <a16:creationId xmlns:a16="http://schemas.microsoft.com/office/drawing/2014/main" id="{A3A33E13-42F4-4CE9-A0E1-DD0446A1B1D5}"/>
              </a:ext>
            </a:extLst>
          </p:cNvPr>
          <p:cNvSpPr/>
          <p:nvPr/>
        </p:nvSpPr>
        <p:spPr>
          <a:xfrm>
            <a:off x="4210050" y="1397084"/>
            <a:ext cx="7667625" cy="3324226"/>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marL="285750" indent="-285750">
              <a:buFont typeface="Wingdings" panose="05000000000000000000" pitchFamily="2" charset="2"/>
              <a:buChar char="v"/>
            </a:pPr>
            <a:r>
              <a:rPr lang="pt-BR" sz="3000" dirty="0">
                <a:solidFill>
                  <a:srgbClr val="002060"/>
                </a:solidFill>
                <a:latin typeface="Times New Roman" panose="02020603050405020304" pitchFamily="18" charset="0"/>
                <a:cs typeface="Times New Roman" panose="02020603050405020304" pitchFamily="18" charset="0"/>
              </a:rPr>
              <a:t>Eventos de Tabela (carga inicial)</a:t>
            </a:r>
          </a:p>
          <a:p>
            <a:pPr marL="285750" indent="-285750">
              <a:buFont typeface="Wingdings" panose="05000000000000000000" pitchFamily="2" charset="2"/>
              <a:buChar char="v"/>
            </a:pPr>
            <a:r>
              <a:rPr lang="pt-BR" sz="3000" dirty="0">
                <a:solidFill>
                  <a:srgbClr val="002060"/>
                </a:solidFill>
                <a:latin typeface="Times New Roman" panose="02020603050405020304" pitchFamily="18" charset="0"/>
                <a:cs typeface="Times New Roman" panose="02020603050405020304" pitchFamily="18" charset="0"/>
              </a:rPr>
              <a:t>Eventos  Periódicos  (remuneração)</a:t>
            </a:r>
          </a:p>
          <a:p>
            <a:pPr marL="285750" indent="-285750">
              <a:buFont typeface="Wingdings" panose="05000000000000000000" pitchFamily="2" charset="2"/>
              <a:buChar char="v"/>
            </a:pPr>
            <a:r>
              <a:rPr lang="pt-BR" sz="3000" dirty="0">
                <a:solidFill>
                  <a:srgbClr val="002060"/>
                </a:solidFill>
                <a:latin typeface="Times New Roman" panose="02020603050405020304" pitchFamily="18" charset="0"/>
                <a:cs typeface="Times New Roman" panose="02020603050405020304" pitchFamily="18" charset="0"/>
              </a:rPr>
              <a:t>Eventos não  Periódicos (contrato Trabal)</a:t>
            </a:r>
          </a:p>
          <a:p>
            <a:pPr marL="285750" indent="-285750">
              <a:buFont typeface="Wingdings" panose="05000000000000000000" pitchFamily="2" charset="2"/>
              <a:buChar char="v"/>
            </a:pPr>
            <a:r>
              <a:rPr lang="pt-BR" sz="3000" dirty="0">
                <a:solidFill>
                  <a:srgbClr val="002060"/>
                </a:solidFill>
                <a:latin typeface="Times New Roman" panose="02020603050405020304" pitchFamily="18" charset="0"/>
                <a:cs typeface="Times New Roman" panose="02020603050405020304" pitchFamily="18" charset="0"/>
              </a:rPr>
              <a:t>Benefícios  – RPPS</a:t>
            </a:r>
          </a:p>
          <a:p>
            <a:pPr marL="285750" indent="-285750">
              <a:buFont typeface="Wingdings" panose="05000000000000000000" pitchFamily="2" charset="2"/>
              <a:buChar char="v"/>
            </a:pPr>
            <a:r>
              <a:rPr lang="pt-BR" sz="3000" dirty="0">
                <a:solidFill>
                  <a:srgbClr val="002060"/>
                </a:solidFill>
                <a:latin typeface="Times New Roman" panose="02020603050405020304" pitchFamily="18" charset="0"/>
                <a:cs typeface="Times New Roman" panose="02020603050405020304" pitchFamily="18" charset="0"/>
              </a:rPr>
              <a:t>Totalizadores – (INSS – IR – FGTS)</a:t>
            </a:r>
          </a:p>
          <a:p>
            <a:pPr algn="ctr"/>
            <a:endParaRPr lang="pt-BR" dirty="0">
              <a:solidFill>
                <a:srgbClr val="002060"/>
              </a:solidFill>
            </a:endParaRPr>
          </a:p>
        </p:txBody>
      </p:sp>
    </p:spTree>
    <p:extLst>
      <p:ext uri="{BB962C8B-B14F-4D97-AF65-F5344CB8AC3E}">
        <p14:creationId xmlns:p14="http://schemas.microsoft.com/office/powerpoint/2010/main" val="1225422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29</a:t>
            </a:fld>
            <a:endParaRPr lang="pt-BR"/>
          </a:p>
        </p:txBody>
      </p:sp>
      <p:graphicFrame>
        <p:nvGraphicFramePr>
          <p:cNvPr id="4" name="Table 3"/>
          <p:cNvGraphicFramePr>
            <a:graphicFrameLocks noGrp="1"/>
          </p:cNvGraphicFramePr>
          <p:nvPr>
            <p:extLst>
              <p:ext uri="{D42A27DB-BD31-4B8C-83A1-F6EECF244321}">
                <p14:modId xmlns:p14="http://schemas.microsoft.com/office/powerpoint/2010/main" val="4011666812"/>
              </p:ext>
            </p:extLst>
          </p:nvPr>
        </p:nvGraphicFramePr>
        <p:xfrm>
          <a:off x="407125" y="1019539"/>
          <a:ext cx="11377749" cy="5397772"/>
        </p:xfrm>
        <a:graphic>
          <a:graphicData uri="http://schemas.openxmlformats.org/drawingml/2006/table">
            <a:tbl>
              <a:tblPr>
                <a:tableStyleId>{5C22544A-7EE6-4342-B048-85BDC9FD1C3A}</a:tableStyleId>
              </a:tblPr>
              <a:tblGrid>
                <a:gridCol w="1262397">
                  <a:extLst>
                    <a:ext uri="{9D8B030D-6E8A-4147-A177-3AD203B41FA5}">
                      <a16:colId xmlns:a16="http://schemas.microsoft.com/office/drawing/2014/main" val="3009162022"/>
                    </a:ext>
                  </a:extLst>
                </a:gridCol>
                <a:gridCol w="6877069">
                  <a:extLst>
                    <a:ext uri="{9D8B030D-6E8A-4147-A177-3AD203B41FA5}">
                      <a16:colId xmlns:a16="http://schemas.microsoft.com/office/drawing/2014/main" val="1020573261"/>
                    </a:ext>
                  </a:extLst>
                </a:gridCol>
                <a:gridCol w="3238283">
                  <a:extLst>
                    <a:ext uri="{9D8B030D-6E8A-4147-A177-3AD203B41FA5}">
                      <a16:colId xmlns:a16="http://schemas.microsoft.com/office/drawing/2014/main" val="1361464944"/>
                    </a:ext>
                  </a:extLst>
                </a:gridCol>
              </a:tblGrid>
              <a:tr h="333058">
                <a:tc rowSpan="2">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CÓD.</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tc rowSpan="2">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DESCRIÇÃO</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solidFill>
                      <a:srgbClr val="002060"/>
                    </a:solidFill>
                  </a:tcPr>
                </a:tc>
                <a:tc>
                  <a:txBody>
                    <a:bodyPr/>
                    <a:lstStyle/>
                    <a:p>
                      <a:pPr algn="ctr" fontAlgn="ctr"/>
                      <a:r>
                        <a:rPr lang="pt-BR" sz="2200" u="none" strike="noStrike">
                          <a:solidFill>
                            <a:schemeClr val="bg1"/>
                          </a:solidFill>
                          <a:effectLst/>
                          <a:latin typeface="Times New Roman" panose="02020603050405020304" pitchFamily="18" charset="0"/>
                          <a:cs typeface="Times New Roman" panose="02020603050405020304" pitchFamily="18" charset="0"/>
                        </a:rPr>
                        <a:t>PREENCHIMENTO DO</a:t>
                      </a:r>
                      <a:endParaRPr lang="pt-BR" sz="2200" b="1" i="0" u="none" strike="noStrike">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solidFill>
                      <a:srgbClr val="002060"/>
                    </a:solidFill>
                  </a:tcPr>
                </a:tc>
                <a:extLst>
                  <a:ext uri="{0D108BD9-81ED-4DB2-BD59-A6C34878D82A}">
                    <a16:rowId xmlns:a16="http://schemas.microsoft.com/office/drawing/2014/main" val="3096481151"/>
                  </a:ext>
                </a:extLst>
              </a:tr>
              <a:tr h="333058">
                <a:tc vMerge="1">
                  <a:txBody>
                    <a:bodyPr/>
                    <a:lstStyle/>
                    <a:p>
                      <a:endParaRPr lang="pt-BR"/>
                    </a:p>
                  </a:txBody>
                  <a:tcPr/>
                </a:tc>
                <a:tc vMerge="1">
                  <a:txBody>
                    <a:bodyPr/>
                    <a:lstStyle/>
                    <a:p>
                      <a:endParaRPr lang="pt-BR"/>
                    </a:p>
                  </a:txBody>
                  <a:tcPr/>
                </a:tc>
                <a:tc>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CAMPO {nrInsc}</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80037817"/>
                  </a:ext>
                </a:extLst>
              </a:tr>
              <a:tr h="990625">
                <a:tc rowSpan="4">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1</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Classificação da atividade econômica exercida pela Pessoa Jurídica para fins de atribuição de código FPAS, inclusive obras de construção civil própria, exceto:</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4">
                  <a:txBody>
                    <a:bodyPr/>
                    <a:lstStyle/>
                    <a:p>
                      <a:pPr algn="ctr" fontAlgn="ctr"/>
                      <a:r>
                        <a:rPr lang="pt-BR" sz="2200" b="1" u="none" strike="noStrike" dirty="0">
                          <a:effectLst/>
                          <a:latin typeface="Times New Roman" panose="02020603050405020304" pitchFamily="18" charset="0"/>
                          <a:cs typeface="Times New Roman" panose="02020603050405020304" pitchFamily="18" charset="0"/>
                        </a:rPr>
                        <a:t>N</a:t>
                      </a:r>
                      <a:r>
                        <a:rPr lang="pt-BR" sz="2200" u="none" strike="noStrike" dirty="0">
                          <a:effectLst/>
                          <a:latin typeface="Times New Roman" panose="02020603050405020304" pitchFamily="18" charset="0"/>
                          <a:cs typeface="Times New Roman" panose="02020603050405020304" pitchFamily="18" charset="0"/>
                        </a:rPr>
                        <a:t>ão preencher</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8837246"/>
                  </a:ext>
                </a:extLst>
              </a:tr>
              <a:tr h="661842">
                <a:tc vMerge="1">
                  <a:txBody>
                    <a:bodyPr/>
                    <a:lstStyle/>
                    <a:p>
                      <a:endParaRPr lang="pt-BR"/>
                    </a:p>
                  </a:txBody>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a) empreitada parcial ou sub-empreitada de obra de construção civil (utilizar opção 02);</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t-BR"/>
                    </a:p>
                  </a:txBody>
                  <a:tcPr/>
                </a:tc>
                <a:extLst>
                  <a:ext uri="{0D108BD9-81ED-4DB2-BD59-A6C34878D82A}">
                    <a16:rowId xmlns:a16="http://schemas.microsoft.com/office/drawing/2014/main" val="4175491621"/>
                  </a:ext>
                </a:extLst>
              </a:tr>
              <a:tr h="661842">
                <a:tc vMerge="1">
                  <a:txBody>
                    <a:bodyPr/>
                    <a:lstStyle/>
                    <a:p>
                      <a:endParaRPr lang="pt-BR"/>
                    </a:p>
                  </a:txBody>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b) prestação de serviços em instalações de terceiros (utilizar opções 03 a 09);</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t-BR"/>
                    </a:p>
                  </a:txBody>
                  <a:tcPr/>
                </a:tc>
                <a:extLst>
                  <a:ext uri="{0D108BD9-81ED-4DB2-BD59-A6C34878D82A}">
                    <a16:rowId xmlns:a16="http://schemas.microsoft.com/office/drawing/2014/main" val="2574971402"/>
                  </a:ext>
                </a:extLst>
              </a:tr>
              <a:tr h="661842">
                <a:tc vMerge="1">
                  <a:txBody>
                    <a:bodyPr/>
                    <a:lstStyle/>
                    <a:p>
                      <a:endParaRPr lang="pt-BR"/>
                    </a:p>
                  </a:txBody>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 Embarcação inscrita no Registro Especial Brasileiro - REB (utilizar opção 10).</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t-BR"/>
                    </a:p>
                  </a:txBody>
                  <a:tcPr/>
                </a:tc>
                <a:extLst>
                  <a:ext uri="{0D108BD9-81ED-4DB2-BD59-A6C34878D82A}">
                    <a16:rowId xmlns:a16="http://schemas.microsoft.com/office/drawing/2014/main" val="4281043928"/>
                  </a:ext>
                </a:extLst>
              </a:tr>
              <a:tr h="1648191">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2</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Obra de Construção Civil - Empreitada Parcial ou Sub-empreitada</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CNO da Obra - A informação do CNPJ do Contratante/Proprietário do CNO é prestada nos sub-registros</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548462459"/>
                  </a:ext>
                </a:extLst>
              </a:tr>
            </a:tbl>
          </a:graphicData>
        </a:graphic>
      </p:graphicFrame>
      <p:sp>
        <p:nvSpPr>
          <p:cNvPr id="5" name="Rounded Rectangle 4"/>
          <p:cNvSpPr/>
          <p:nvPr/>
        </p:nvSpPr>
        <p:spPr>
          <a:xfrm>
            <a:off x="407126" y="235131"/>
            <a:ext cx="11377748" cy="61395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Times New Roman" panose="02020603050405020304" pitchFamily="18" charset="0"/>
                <a:cs typeface="Times New Roman" panose="02020603050405020304" pitchFamily="18" charset="0"/>
              </a:rPr>
              <a:t>TABELA 10 – LOTAÇÃO TRIBUTÁRIA </a:t>
            </a:r>
          </a:p>
        </p:txBody>
      </p:sp>
    </p:spTree>
    <p:extLst>
      <p:ext uri="{BB962C8B-B14F-4D97-AF65-F5344CB8AC3E}">
        <p14:creationId xmlns:p14="http://schemas.microsoft.com/office/powerpoint/2010/main" val="421460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226E-A894-407E-B4CB-840F8D85887C}"/>
              </a:ext>
            </a:extLst>
          </p:cNvPr>
          <p:cNvSpPr>
            <a:spLocks noGrp="1"/>
          </p:cNvSpPr>
          <p:nvPr>
            <p:ph type="title"/>
          </p:nvPr>
        </p:nvSpPr>
        <p:spPr>
          <a:xfrm>
            <a:off x="123825" y="256362"/>
            <a:ext cx="4391025" cy="220817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pt-BR" sz="4800" b="1" dirty="0">
                <a:solidFill>
                  <a:srgbClr val="002060"/>
                </a:solidFill>
                <a:latin typeface="Times New Roman" panose="02020603050405020304" pitchFamily="18" charset="0"/>
                <a:cs typeface="Times New Roman" panose="02020603050405020304" pitchFamily="18" charset="0"/>
              </a:rPr>
              <a:t>e.Social</a:t>
            </a:r>
            <a:br>
              <a:rPr lang="pt-BR" sz="4800" b="1" dirty="0">
                <a:solidFill>
                  <a:srgbClr val="002060"/>
                </a:solidFill>
                <a:latin typeface="Times New Roman" panose="02020603050405020304" pitchFamily="18" charset="0"/>
                <a:cs typeface="Times New Roman" panose="02020603050405020304" pitchFamily="18" charset="0"/>
              </a:rPr>
            </a:br>
            <a:r>
              <a:rPr lang="pt-BR" sz="4800" b="1" dirty="0">
                <a:solidFill>
                  <a:srgbClr val="002060"/>
                </a:solidFill>
                <a:latin typeface="Times New Roman" panose="02020603050405020304" pitchFamily="18" charset="0"/>
                <a:cs typeface="Times New Roman" panose="02020603050405020304" pitchFamily="18" charset="0"/>
              </a:rPr>
              <a:t>e</a:t>
            </a:r>
            <a:br>
              <a:rPr lang="pt-BR" sz="4800" b="1" dirty="0">
                <a:solidFill>
                  <a:srgbClr val="002060"/>
                </a:solidFill>
                <a:latin typeface="Times New Roman" panose="02020603050405020304" pitchFamily="18" charset="0"/>
                <a:cs typeface="Times New Roman" panose="02020603050405020304" pitchFamily="18" charset="0"/>
              </a:rPr>
            </a:br>
            <a:r>
              <a:rPr lang="pt-BR" sz="4800" b="1" dirty="0">
                <a:solidFill>
                  <a:srgbClr val="002060"/>
                </a:solidFill>
                <a:latin typeface="Times New Roman" panose="02020603050405020304" pitchFamily="18" charset="0"/>
                <a:cs typeface="Times New Roman" panose="02020603050405020304" pitchFamily="18" charset="0"/>
              </a:rPr>
              <a:t>Retenção INSS </a:t>
            </a:r>
            <a:endParaRPr lang="pt-BR" sz="4800" dirty="0">
              <a:solidFill>
                <a:srgbClr val="002060"/>
              </a:solidFill>
            </a:endParaRPr>
          </a:p>
        </p:txBody>
      </p:sp>
      <p:sp>
        <p:nvSpPr>
          <p:cNvPr id="10" name="Content Placeholder 9">
            <a:extLst>
              <a:ext uri="{FF2B5EF4-FFF2-40B4-BE49-F238E27FC236}">
                <a16:creationId xmlns:a16="http://schemas.microsoft.com/office/drawing/2014/main" id="{63FD5DF2-4BFB-4C45-B753-56E365D97B95}"/>
              </a:ext>
            </a:extLst>
          </p:cNvPr>
          <p:cNvSpPr>
            <a:spLocks noGrp="1"/>
          </p:cNvSpPr>
          <p:nvPr>
            <p:ph idx="1"/>
          </p:nvPr>
        </p:nvSpPr>
        <p:spPr>
          <a:xfrm>
            <a:off x="648930" y="2541552"/>
            <a:ext cx="3505494" cy="177164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20000"/>
          </a:bodyPr>
          <a:lstStyle/>
          <a:p>
            <a:pPr marL="0" indent="0" algn="ctr">
              <a:buNone/>
            </a:pPr>
            <a:endParaRPr lang="pt-BR" sz="24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Implementação e Fluxo das informações</a:t>
            </a: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AMFRI </a:t>
            </a:r>
          </a:p>
          <a:p>
            <a:pPr marL="0" indent="0" algn="ctr">
              <a:buNone/>
            </a:pPr>
            <a:r>
              <a:rPr lang="pt-BR" sz="2400" b="1">
                <a:solidFill>
                  <a:srgbClr val="002060"/>
                </a:solidFill>
                <a:latin typeface="Times New Roman" panose="02020603050405020304" pitchFamily="18" charset="0"/>
                <a:cs typeface="Times New Roman" panose="02020603050405020304" pitchFamily="18" charset="0"/>
              </a:rPr>
              <a:t>ITAJAÍ </a:t>
            </a:r>
            <a:r>
              <a:rPr lang="pt-BR" sz="2400" b="1" dirty="0">
                <a:solidFill>
                  <a:srgbClr val="002060"/>
                </a:solidFill>
                <a:latin typeface="Times New Roman" panose="02020603050405020304" pitchFamily="18" charset="0"/>
                <a:cs typeface="Times New Roman" panose="02020603050405020304" pitchFamily="18" charset="0"/>
              </a:rPr>
              <a:t>SC </a:t>
            </a:r>
          </a:p>
          <a:p>
            <a:endParaRPr lang="en-US" sz="2400" dirty="0">
              <a:solidFill>
                <a:srgbClr val="002060"/>
              </a:solidFill>
            </a:endParaRP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Pin em Projetos para experimentar">
            <a:extLst>
              <a:ext uri="{FF2B5EF4-FFF2-40B4-BE49-F238E27FC236}">
                <a16:creationId xmlns:a16="http://schemas.microsoft.com/office/drawing/2014/main" id="{A285ECA5-57EB-400D-A6F5-923E2266E8C7}"/>
              </a:ext>
            </a:extLst>
          </p:cNvPr>
          <p:cNvPicPr>
            <a:picLocks/>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372100" y="1493667"/>
            <a:ext cx="6053093" cy="386742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Footer Placeholder 3">
            <a:extLst>
              <a:ext uri="{FF2B5EF4-FFF2-40B4-BE49-F238E27FC236}">
                <a16:creationId xmlns:a16="http://schemas.microsoft.com/office/drawing/2014/main" id="{5D0C3D02-2E5D-4A86-8666-84733D302CEA}"/>
              </a:ext>
            </a:extLst>
          </p:cNvPr>
          <p:cNvSpPr>
            <a:spLocks noGrp="1"/>
          </p:cNvSpPr>
          <p:nvPr>
            <p:ph type="ftr" sz="quarter" idx="11"/>
          </p:nvPr>
        </p:nvSpPr>
        <p:spPr>
          <a:xfrm>
            <a:off x="5123688" y="6356350"/>
            <a:ext cx="4114800" cy="365125"/>
          </a:xfrm>
        </p:spPr>
        <p:txBody>
          <a:bodyPr>
            <a:normAutofit/>
          </a:bodyPr>
          <a:lstStyle/>
          <a:p>
            <a:pPr algn="l">
              <a:spcAft>
                <a:spcPts val="600"/>
              </a:spcAft>
            </a:pPr>
            <a:r>
              <a:rPr lang="it-IT">
                <a:solidFill>
                  <a:srgbClr val="303030"/>
                </a:solidFill>
              </a:rPr>
              <a:t>eraldo consorte -  econsort@gmail.com</a:t>
            </a:r>
            <a:endParaRPr lang="pt-BR">
              <a:solidFill>
                <a:srgbClr val="303030"/>
              </a:solidFill>
            </a:endParaRPr>
          </a:p>
        </p:txBody>
      </p:sp>
      <p:sp>
        <p:nvSpPr>
          <p:cNvPr id="5" name="Slide Number Placeholder 4">
            <a:extLst>
              <a:ext uri="{FF2B5EF4-FFF2-40B4-BE49-F238E27FC236}">
                <a16:creationId xmlns:a16="http://schemas.microsoft.com/office/drawing/2014/main" id="{7550B0FF-C8CC-4786-97B2-280FA34C2B02}"/>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rgbClr val="303030"/>
                </a:solidFill>
              </a:rPr>
              <a:pPr>
                <a:spcAft>
                  <a:spcPts val="600"/>
                </a:spcAft>
              </a:pPr>
              <a:t>3</a:t>
            </a:fld>
            <a:endParaRPr lang="pt-BR">
              <a:solidFill>
                <a:srgbClr val="303030"/>
              </a:solidFill>
            </a:endParaRPr>
          </a:p>
        </p:txBody>
      </p:sp>
      <p:sp>
        <p:nvSpPr>
          <p:cNvPr id="11" name="Content Placeholder 9">
            <a:extLst>
              <a:ext uri="{FF2B5EF4-FFF2-40B4-BE49-F238E27FC236}">
                <a16:creationId xmlns:a16="http://schemas.microsoft.com/office/drawing/2014/main" id="{8A4EE7AC-B16A-4930-976F-1ED89005B215}"/>
              </a:ext>
            </a:extLst>
          </p:cNvPr>
          <p:cNvSpPr txBox="1">
            <a:spLocks/>
          </p:cNvSpPr>
          <p:nvPr/>
        </p:nvSpPr>
        <p:spPr>
          <a:xfrm>
            <a:off x="648930" y="4467226"/>
            <a:ext cx="3505494" cy="18891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20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2000" b="1" dirty="0">
                <a:solidFill>
                  <a:srgbClr val="002060"/>
                </a:solidFill>
                <a:latin typeface="Times New Roman" panose="02020603050405020304" pitchFamily="18" charset="0"/>
                <a:cs typeface="Times New Roman" panose="02020603050405020304" pitchFamily="18" charset="0"/>
              </a:rPr>
              <a:t>Facilitador : Eraldo Consorte</a:t>
            </a:r>
          </a:p>
          <a:p>
            <a:pPr marL="0" indent="0" algn="ctr">
              <a:buNone/>
            </a:pPr>
            <a:r>
              <a:rPr lang="pt-BR" sz="2000" b="1" dirty="0">
                <a:solidFill>
                  <a:srgbClr val="002060"/>
                </a:solidFill>
                <a:latin typeface="Times New Roman" panose="02020603050405020304" pitchFamily="18" charset="0"/>
                <a:cs typeface="Times New Roman" panose="02020603050405020304" pitchFamily="18" charset="0"/>
              </a:rPr>
              <a:t>Novembro/2021</a:t>
            </a:r>
          </a:p>
          <a:p>
            <a:pPr marL="0" indent="0" algn="ctr">
              <a:buNone/>
            </a:pPr>
            <a:r>
              <a:rPr lang="pt-BR" sz="2000" b="1" dirty="0">
                <a:solidFill>
                  <a:srgbClr val="002060"/>
                </a:solidFill>
                <a:latin typeface="Times New Roman" panose="02020603050405020304" pitchFamily="18" charset="0"/>
                <a:cs typeface="Times New Roman" panose="02020603050405020304" pitchFamily="18" charset="0"/>
              </a:rPr>
              <a:t>Consorte cursos e consultoria</a:t>
            </a:r>
          </a:p>
          <a:p>
            <a:endParaRPr lang="en-US" sz="2000" dirty="0">
              <a:solidFill>
                <a:srgbClr val="002060"/>
              </a:solidFill>
            </a:endParaRPr>
          </a:p>
        </p:txBody>
      </p:sp>
    </p:spTree>
    <p:extLst>
      <p:ext uri="{BB962C8B-B14F-4D97-AF65-F5344CB8AC3E}">
        <p14:creationId xmlns:p14="http://schemas.microsoft.com/office/powerpoint/2010/main" val="1005050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30</a:t>
            </a:fld>
            <a:endParaRPr lang="pt-BR"/>
          </a:p>
        </p:txBody>
      </p:sp>
      <p:graphicFrame>
        <p:nvGraphicFramePr>
          <p:cNvPr id="4" name="Table 3"/>
          <p:cNvGraphicFramePr>
            <a:graphicFrameLocks noGrp="1"/>
          </p:cNvGraphicFramePr>
          <p:nvPr>
            <p:extLst>
              <p:ext uri="{D42A27DB-BD31-4B8C-83A1-F6EECF244321}">
                <p14:modId xmlns:p14="http://schemas.microsoft.com/office/powerpoint/2010/main" val="2994602672"/>
              </p:ext>
            </p:extLst>
          </p:nvPr>
        </p:nvGraphicFramePr>
        <p:xfrm>
          <a:off x="739140" y="1053239"/>
          <a:ext cx="10713720" cy="4751522"/>
        </p:xfrm>
        <a:graphic>
          <a:graphicData uri="http://schemas.openxmlformats.org/drawingml/2006/table">
            <a:tbl>
              <a:tblPr>
                <a:tableStyleId>{5C22544A-7EE6-4342-B048-85BDC9FD1C3A}</a:tableStyleId>
              </a:tblPr>
              <a:tblGrid>
                <a:gridCol w="1188721">
                  <a:extLst>
                    <a:ext uri="{9D8B030D-6E8A-4147-A177-3AD203B41FA5}">
                      <a16:colId xmlns:a16="http://schemas.microsoft.com/office/drawing/2014/main" val="3009162022"/>
                    </a:ext>
                  </a:extLst>
                </a:gridCol>
                <a:gridCol w="6475709">
                  <a:extLst>
                    <a:ext uri="{9D8B030D-6E8A-4147-A177-3AD203B41FA5}">
                      <a16:colId xmlns:a16="http://schemas.microsoft.com/office/drawing/2014/main" val="1020573261"/>
                    </a:ext>
                  </a:extLst>
                </a:gridCol>
                <a:gridCol w="3049290">
                  <a:extLst>
                    <a:ext uri="{9D8B030D-6E8A-4147-A177-3AD203B41FA5}">
                      <a16:colId xmlns:a16="http://schemas.microsoft.com/office/drawing/2014/main" val="1361464944"/>
                    </a:ext>
                  </a:extLst>
                </a:gridCol>
              </a:tblGrid>
              <a:tr h="368275">
                <a:tc rowSpan="2">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CÓD.</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tc rowSpan="2">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DESCRIÇÃO</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PREENCHIMENTO DO</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solidFill>
                      <a:srgbClr val="002060"/>
                    </a:solidFill>
                  </a:tcPr>
                </a:tc>
                <a:extLst>
                  <a:ext uri="{0D108BD9-81ED-4DB2-BD59-A6C34878D82A}">
                    <a16:rowId xmlns:a16="http://schemas.microsoft.com/office/drawing/2014/main" val="3096481151"/>
                  </a:ext>
                </a:extLst>
              </a:tr>
              <a:tr h="368275">
                <a:tc vMerge="1">
                  <a:txBody>
                    <a:bodyPr/>
                    <a:lstStyle/>
                    <a:p>
                      <a:endParaRPr lang="pt-BR"/>
                    </a:p>
                  </a:txBody>
                  <a:tcPr/>
                </a:tc>
                <a:tc vMerge="1">
                  <a:txBody>
                    <a:bodyPr/>
                    <a:lstStyle/>
                    <a:p>
                      <a:endParaRPr lang="pt-BR"/>
                    </a:p>
                  </a:txBody>
                  <a:tcPr/>
                </a:tc>
                <a:tc>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CAMPO {nrInsc}</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80037817"/>
                  </a:ext>
                </a:extLst>
              </a:tr>
              <a:tr h="731400">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3</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Pessoa Física Tomadora de Serviços prestados mediante cessão de mão de obra, exceto contratante de cooperativa</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CPF do contratante</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501330"/>
                  </a:ext>
                </a:extLst>
              </a:tr>
              <a:tr h="1094524">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4</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Pessoa Jurídica Tomadora de Serviços prestados mediante cessão de mão de obra, exceto contratante de cooperativa, nos termos da lei 8.212/1991</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CNPJ do Estabelecimento Contratante</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63022695"/>
                  </a:ext>
                </a:extLst>
              </a:tr>
              <a:tr h="1094524">
                <a:tc>
                  <a:txBody>
                    <a:bodyPr/>
                    <a:lstStyle/>
                    <a:p>
                      <a:pPr algn="ctr" fontAlgn="ctr"/>
                      <a:r>
                        <a:rPr lang="pt-BR" sz="2200" u="none" strike="noStrike">
                          <a:effectLst/>
                          <a:latin typeface="Times New Roman" panose="02020603050405020304" pitchFamily="18" charset="0"/>
                          <a:cs typeface="Times New Roman" panose="02020603050405020304" pitchFamily="18" charset="0"/>
                        </a:rPr>
                        <a:t>5</a:t>
                      </a:r>
                      <a:endParaRPr lang="pt-BR" sz="2200" b="0" i="0" u="none" strike="noStrike">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Pessoa Jurídica Tomadora de Serviços prestados por cooperados por intermédio de cooperativa de trabalho, exceto aqueles prestados a entidade beneficente/isenta</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CNPJ do Estabelecimento Contratante</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3698868"/>
                  </a:ext>
                </a:extLst>
              </a:tr>
              <a:tr h="1094524">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6</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Entidade beneficente/isenta Tomadora de Serviços prestados por cooperados por intermédio de cooperativa de trabalho</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CNPJ do Estabelecimento Contratante</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13761734"/>
                  </a:ext>
                </a:extLst>
              </a:tr>
            </a:tbl>
          </a:graphicData>
        </a:graphic>
      </p:graphicFrame>
    </p:spTree>
    <p:extLst>
      <p:ext uri="{BB962C8B-B14F-4D97-AF65-F5344CB8AC3E}">
        <p14:creationId xmlns:p14="http://schemas.microsoft.com/office/powerpoint/2010/main" val="4099851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31</a:t>
            </a:fld>
            <a:endParaRPr lang="pt-BR"/>
          </a:p>
        </p:txBody>
      </p:sp>
      <p:graphicFrame>
        <p:nvGraphicFramePr>
          <p:cNvPr id="4" name="Table 3"/>
          <p:cNvGraphicFramePr>
            <a:graphicFrameLocks noGrp="1"/>
          </p:cNvGraphicFramePr>
          <p:nvPr>
            <p:extLst>
              <p:ext uri="{D42A27DB-BD31-4B8C-83A1-F6EECF244321}">
                <p14:modId xmlns:p14="http://schemas.microsoft.com/office/powerpoint/2010/main" val="3680423797"/>
              </p:ext>
            </p:extLst>
          </p:nvPr>
        </p:nvGraphicFramePr>
        <p:xfrm>
          <a:off x="365761" y="90235"/>
          <a:ext cx="11482250" cy="6631240"/>
        </p:xfrm>
        <a:graphic>
          <a:graphicData uri="http://schemas.openxmlformats.org/drawingml/2006/table">
            <a:tbl>
              <a:tblPr>
                <a:tableStyleId>{5C22544A-7EE6-4342-B048-85BDC9FD1C3A}</a:tableStyleId>
              </a:tblPr>
              <a:tblGrid>
                <a:gridCol w="1273992">
                  <a:extLst>
                    <a:ext uri="{9D8B030D-6E8A-4147-A177-3AD203B41FA5}">
                      <a16:colId xmlns:a16="http://schemas.microsoft.com/office/drawing/2014/main" val="3009162022"/>
                    </a:ext>
                  </a:extLst>
                </a:gridCol>
                <a:gridCol w="6940233">
                  <a:extLst>
                    <a:ext uri="{9D8B030D-6E8A-4147-A177-3AD203B41FA5}">
                      <a16:colId xmlns:a16="http://schemas.microsoft.com/office/drawing/2014/main" val="1020573261"/>
                    </a:ext>
                  </a:extLst>
                </a:gridCol>
                <a:gridCol w="3268025">
                  <a:extLst>
                    <a:ext uri="{9D8B030D-6E8A-4147-A177-3AD203B41FA5}">
                      <a16:colId xmlns:a16="http://schemas.microsoft.com/office/drawing/2014/main" val="1361464944"/>
                    </a:ext>
                  </a:extLst>
                </a:gridCol>
              </a:tblGrid>
              <a:tr h="90356">
                <a:tc rowSpan="2">
                  <a:txBody>
                    <a:bodyPr/>
                    <a:lstStyle/>
                    <a:p>
                      <a:pPr algn="ctr" fontAlgn="ctr"/>
                      <a:r>
                        <a:rPr lang="pt-BR" sz="2400" b="0" u="none" strike="noStrike" dirty="0">
                          <a:solidFill>
                            <a:schemeClr val="bg1"/>
                          </a:solidFill>
                          <a:effectLst/>
                          <a:latin typeface="Times New Roman" panose="02020603050405020304" pitchFamily="18" charset="0"/>
                          <a:cs typeface="Times New Roman" panose="02020603050405020304" pitchFamily="18" charset="0"/>
                        </a:rPr>
                        <a:t>CÓD.</a:t>
                      </a:r>
                      <a:endParaRPr lang="pt-BR" sz="2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tc rowSpan="2">
                  <a:txBody>
                    <a:bodyPr/>
                    <a:lstStyle/>
                    <a:p>
                      <a:pPr algn="ctr" fontAlgn="ctr"/>
                      <a:r>
                        <a:rPr lang="pt-BR" sz="2400" b="0" u="none" strike="noStrike" dirty="0">
                          <a:solidFill>
                            <a:schemeClr val="bg1"/>
                          </a:solidFill>
                          <a:effectLst/>
                          <a:latin typeface="Times New Roman" panose="02020603050405020304" pitchFamily="18" charset="0"/>
                          <a:cs typeface="Times New Roman" panose="02020603050405020304" pitchFamily="18" charset="0"/>
                        </a:rPr>
                        <a:t>DESCRIÇÃO</a:t>
                      </a:r>
                      <a:endParaRPr lang="pt-BR" sz="2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pt-BR" sz="2400" b="0" u="none" strike="noStrike">
                          <a:solidFill>
                            <a:schemeClr val="bg1"/>
                          </a:solidFill>
                          <a:effectLst/>
                          <a:latin typeface="Times New Roman" panose="02020603050405020304" pitchFamily="18" charset="0"/>
                          <a:cs typeface="Times New Roman" panose="02020603050405020304" pitchFamily="18" charset="0"/>
                        </a:rPr>
                        <a:t>PREENCHIMENTO DO</a:t>
                      </a:r>
                      <a:endParaRPr lang="pt-BR" sz="2400" b="0" i="0" u="none" strike="noStrike">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solidFill>
                      <a:srgbClr val="002060"/>
                    </a:solidFill>
                  </a:tcPr>
                </a:tc>
                <a:extLst>
                  <a:ext uri="{0D108BD9-81ED-4DB2-BD59-A6C34878D82A}">
                    <a16:rowId xmlns:a16="http://schemas.microsoft.com/office/drawing/2014/main" val="3096481151"/>
                  </a:ext>
                </a:extLst>
              </a:tr>
              <a:tr h="90356">
                <a:tc vMerge="1">
                  <a:txBody>
                    <a:bodyPr/>
                    <a:lstStyle/>
                    <a:p>
                      <a:endParaRPr lang="pt-BR"/>
                    </a:p>
                  </a:txBody>
                  <a:tcPr/>
                </a:tc>
                <a:tc vMerge="1">
                  <a:txBody>
                    <a:bodyPr/>
                    <a:lstStyle/>
                    <a:p>
                      <a:endParaRPr lang="pt-BR"/>
                    </a:p>
                  </a:txBody>
                  <a:tcPr/>
                </a:tc>
                <a:tc>
                  <a:txBody>
                    <a:bodyPr/>
                    <a:lstStyle/>
                    <a:p>
                      <a:pPr algn="ctr" fontAlgn="ctr"/>
                      <a:r>
                        <a:rPr lang="pt-BR" sz="2400" b="0" u="none" strike="noStrike" dirty="0">
                          <a:solidFill>
                            <a:schemeClr val="bg1"/>
                          </a:solidFill>
                          <a:effectLst/>
                          <a:latin typeface="Times New Roman" panose="02020603050405020304" pitchFamily="18" charset="0"/>
                          <a:cs typeface="Times New Roman" panose="02020603050405020304" pitchFamily="18" charset="0"/>
                        </a:rPr>
                        <a:t>CAMPO {nrInsc}</a:t>
                      </a:r>
                      <a:endParaRPr lang="pt-BR" sz="2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80037817"/>
                  </a:ext>
                </a:extLst>
              </a:tr>
              <a:tr h="255849">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7</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Pessoa Física tomadora de Serviços prestados por Cooperados por intermédio de Cooperativa de Trabalho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CPF do contratante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9161299"/>
                  </a:ext>
                </a:extLst>
              </a:tr>
              <a:tr h="190222">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8</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Operador Portuário tomador de serviços de trabalhadores avulsos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CNPJ do Operador Portuário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3947353"/>
                  </a:ext>
                </a:extLst>
              </a:tr>
              <a:tr h="190222">
                <a:tc>
                  <a:txBody>
                    <a:bodyPr/>
                    <a:lstStyle/>
                    <a:p>
                      <a:pPr algn="ctr" fontAlgn="ctr"/>
                      <a:r>
                        <a:rPr lang="pt-BR" sz="2400" u="none" strike="noStrike">
                          <a:effectLst/>
                          <a:latin typeface="Times New Roman" panose="02020603050405020304" pitchFamily="18" charset="0"/>
                          <a:cs typeface="Times New Roman" panose="02020603050405020304" pitchFamily="18" charset="0"/>
                        </a:rPr>
                        <a:t>9</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Contratante de trabalhadores avulsos não portuários por intermédio de Sindicato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CNPJ ou CPF do Contratante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7519736"/>
                  </a:ext>
                </a:extLst>
              </a:tr>
              <a:tr h="17215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10</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Embarcação inscrita no Registro Especial Brasileiro - REB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Não preencher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1556826"/>
                  </a:ext>
                </a:extLst>
              </a:tr>
              <a:tr h="255849">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21</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Classificação da atividade econômica ou obra própria de construção civil da Pessoa Física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Não preencher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734145"/>
                  </a:ext>
                </a:extLst>
              </a:tr>
              <a:tr h="9511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24</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Empregador Doméstico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Não preencher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04819445"/>
                  </a:ext>
                </a:extLst>
              </a:tr>
              <a:tr h="28533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90</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Atividades desenvolvidas no exterior por trabalhador vinculado ao Regime Geral de Previdência Social (expatriados)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Não preencher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5172052"/>
                  </a:ext>
                </a:extLst>
              </a:tr>
              <a:tr h="255849">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91</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Atividades desenvolvidas por trabalhador estrangeiro vinculado a Regime de Previdência Social Estrangeiro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Não preencher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98109"/>
                  </a:ext>
                </a:extLst>
              </a:tr>
            </a:tbl>
          </a:graphicData>
        </a:graphic>
      </p:graphicFrame>
    </p:spTree>
    <p:extLst>
      <p:ext uri="{BB962C8B-B14F-4D97-AF65-F5344CB8AC3E}">
        <p14:creationId xmlns:p14="http://schemas.microsoft.com/office/powerpoint/2010/main" val="3137577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F26657-9CDB-4478-917C-B89BADF858C5}"/>
              </a:ext>
            </a:extLst>
          </p:cNvPr>
          <p:cNvSpPr>
            <a:spLocks noGrp="1"/>
          </p:cNvSpPr>
          <p:nvPr>
            <p:ph type="title"/>
          </p:nvPr>
        </p:nvSpPr>
        <p:spPr>
          <a:xfrm>
            <a:off x="466722" y="586855"/>
            <a:ext cx="3201366" cy="4114801"/>
          </a:xfrm>
        </p:spPr>
        <p:txBody>
          <a:bodyPr anchor="b">
            <a:normAutofit/>
          </a:bodyPr>
          <a:lstStyle/>
          <a:p>
            <a:pPr algn="r"/>
            <a:r>
              <a:rPr lang="pt-BR" sz="4000" dirty="0">
                <a:solidFill>
                  <a:schemeClr val="bg1"/>
                </a:solidFill>
                <a:latin typeface="Times New Roman" panose="02020603050405020304" pitchFamily="18" charset="0"/>
                <a:cs typeface="Times New Roman" panose="02020603050405020304" pitchFamily="18" charset="0"/>
              </a:rPr>
              <a:t>Tabela 11</a:t>
            </a:r>
            <a:br>
              <a:rPr lang="pt-BR" sz="4000" dirty="0">
                <a:solidFill>
                  <a:schemeClr val="bg1"/>
                </a:solidFill>
                <a:latin typeface="Times New Roman" panose="02020603050405020304" pitchFamily="18" charset="0"/>
                <a:cs typeface="Times New Roman" panose="02020603050405020304" pitchFamily="18" charset="0"/>
              </a:rPr>
            </a:br>
            <a:br>
              <a:rPr lang="pt-BR" sz="4000" dirty="0">
                <a:solidFill>
                  <a:schemeClr val="bg1"/>
                </a:solidFill>
                <a:latin typeface="Times New Roman" panose="02020603050405020304" pitchFamily="18" charset="0"/>
                <a:cs typeface="Times New Roman" panose="02020603050405020304" pitchFamily="18" charset="0"/>
              </a:rPr>
            </a:br>
            <a:r>
              <a:rPr lang="pt-BR" sz="4000" dirty="0">
                <a:solidFill>
                  <a:schemeClr val="bg1"/>
                </a:solidFill>
                <a:latin typeface="Times New Roman" panose="02020603050405020304" pitchFamily="18" charset="0"/>
                <a:cs typeface="Times New Roman" panose="02020603050405020304" pitchFamily="18" charset="0"/>
              </a:rPr>
              <a:t> </a:t>
            </a:r>
            <a:br>
              <a:rPr lang="pt-BR" sz="4000" dirty="0">
                <a:solidFill>
                  <a:schemeClr val="bg1"/>
                </a:solidFill>
                <a:latin typeface="Times New Roman" panose="02020603050405020304" pitchFamily="18" charset="0"/>
                <a:cs typeface="Times New Roman" panose="02020603050405020304" pitchFamily="18" charset="0"/>
              </a:rPr>
            </a:br>
            <a:endParaRPr lang="pt-BR" sz="4000" dirty="0">
              <a:solidFill>
                <a:schemeClr val="bg1"/>
              </a:solidFill>
            </a:endParaRPr>
          </a:p>
        </p:txBody>
      </p:sp>
      <p:sp>
        <p:nvSpPr>
          <p:cNvPr id="2" name="Footer Placeholder 1">
            <a:extLst>
              <a:ext uri="{FF2B5EF4-FFF2-40B4-BE49-F238E27FC236}">
                <a16:creationId xmlns:a16="http://schemas.microsoft.com/office/drawing/2014/main" id="{7487DDCC-A5DB-4E3F-B9D7-CF6262AAA33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718A0220-AF22-4AD5-8659-F5124BDC950B}"/>
              </a:ext>
            </a:extLst>
          </p:cNvPr>
          <p:cNvSpPr>
            <a:spLocks noGrp="1"/>
          </p:cNvSpPr>
          <p:nvPr>
            <p:ph idx="1"/>
          </p:nvPr>
        </p:nvSpPr>
        <p:spPr>
          <a:xfrm>
            <a:off x="4504549" y="649480"/>
            <a:ext cx="6861058" cy="5546047"/>
          </a:xfrm>
        </p:spPr>
        <p:txBody>
          <a:bodyPr anchor="ctr">
            <a:normAutofit/>
          </a:bodyPr>
          <a:lstStyle/>
          <a:p>
            <a:r>
              <a:rPr lang="pt-BR" sz="3600" dirty="0">
                <a:solidFill>
                  <a:srgbClr val="002060"/>
                </a:solidFill>
                <a:latin typeface="Times New Roman" panose="02020603050405020304" pitchFamily="18" charset="0"/>
                <a:cs typeface="Times New Roman" panose="02020603050405020304" pitchFamily="18" charset="0"/>
              </a:rPr>
              <a:t>Compatibilidade entre Categoria de Trabalhadores, Classificação Tributária e Tipos de Lotação</a:t>
            </a:r>
            <a:endParaRPr lang="pt-BR" sz="3600" dirty="0">
              <a:solidFill>
                <a:srgbClr val="002060"/>
              </a:solidFill>
            </a:endParaRPr>
          </a:p>
        </p:txBody>
      </p:sp>
      <p:sp>
        <p:nvSpPr>
          <p:cNvPr id="3" name="Slide Number Placeholder 2">
            <a:extLst>
              <a:ext uri="{FF2B5EF4-FFF2-40B4-BE49-F238E27FC236}">
                <a16:creationId xmlns:a16="http://schemas.microsoft.com/office/drawing/2014/main" id="{4F1605F3-BA89-430D-B8CA-1FA9C516CB58}"/>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32</a:t>
            </a:fld>
            <a:endParaRPr lang="pt-BR" sz="1100">
              <a:solidFill>
                <a:schemeClr val="tx1">
                  <a:lumMod val="50000"/>
                  <a:lumOff val="50000"/>
                </a:schemeClr>
              </a:solidFill>
            </a:endParaRPr>
          </a:p>
        </p:txBody>
      </p:sp>
    </p:spTree>
    <p:extLst>
      <p:ext uri="{BB962C8B-B14F-4D97-AF65-F5344CB8AC3E}">
        <p14:creationId xmlns:p14="http://schemas.microsoft.com/office/powerpoint/2010/main" val="903228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F26657-9CDB-4478-917C-B89BADF858C5}"/>
              </a:ext>
            </a:extLst>
          </p:cNvPr>
          <p:cNvSpPr>
            <a:spLocks noGrp="1"/>
          </p:cNvSpPr>
          <p:nvPr>
            <p:ph type="title"/>
          </p:nvPr>
        </p:nvSpPr>
        <p:spPr>
          <a:xfrm>
            <a:off x="466722" y="586855"/>
            <a:ext cx="3201366" cy="3387497"/>
          </a:xfrm>
        </p:spPr>
        <p:txBody>
          <a:bodyPr anchor="b">
            <a:normAutofit/>
          </a:bodyPr>
          <a:lstStyle/>
          <a:p>
            <a:pPr algn="r"/>
            <a:r>
              <a:rPr lang="pt-BR" sz="4000" dirty="0">
                <a:solidFill>
                  <a:schemeClr val="bg1"/>
                </a:solidFill>
                <a:latin typeface="Times New Roman" panose="02020603050405020304" pitchFamily="18" charset="0"/>
                <a:cs typeface="Times New Roman" panose="02020603050405020304" pitchFamily="18" charset="0"/>
              </a:rPr>
              <a:t>Tabela 12</a:t>
            </a:r>
            <a:br>
              <a:rPr lang="pt-BR" sz="4000" dirty="0">
                <a:solidFill>
                  <a:schemeClr val="bg1"/>
                </a:solidFill>
                <a:latin typeface="Times New Roman" panose="02020603050405020304" pitchFamily="18" charset="0"/>
                <a:cs typeface="Times New Roman" panose="02020603050405020304" pitchFamily="18" charset="0"/>
              </a:rPr>
            </a:br>
            <a:r>
              <a:rPr lang="pt-BR" sz="4000" dirty="0">
                <a:solidFill>
                  <a:schemeClr val="bg1"/>
                </a:solidFill>
                <a:latin typeface="Times New Roman" panose="02020603050405020304" pitchFamily="18" charset="0"/>
                <a:cs typeface="Times New Roman" panose="02020603050405020304" pitchFamily="18" charset="0"/>
              </a:rPr>
              <a:t>	</a:t>
            </a:r>
            <a:br>
              <a:rPr lang="pt-BR" sz="4000" dirty="0">
                <a:solidFill>
                  <a:schemeClr val="bg1"/>
                </a:solidFill>
                <a:latin typeface="Times New Roman" panose="02020603050405020304" pitchFamily="18" charset="0"/>
                <a:cs typeface="Times New Roman" panose="02020603050405020304" pitchFamily="18" charset="0"/>
              </a:rPr>
            </a:br>
            <a:endParaRPr lang="pt-BR" sz="4000" dirty="0">
              <a:solidFill>
                <a:schemeClr val="bg1"/>
              </a:solidFill>
            </a:endParaRPr>
          </a:p>
        </p:txBody>
      </p:sp>
      <p:sp>
        <p:nvSpPr>
          <p:cNvPr id="2" name="Footer Placeholder 1">
            <a:extLst>
              <a:ext uri="{FF2B5EF4-FFF2-40B4-BE49-F238E27FC236}">
                <a16:creationId xmlns:a16="http://schemas.microsoft.com/office/drawing/2014/main" id="{7487DDCC-A5DB-4E3F-B9D7-CF6262AAA33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718A0220-AF22-4AD5-8659-F5124BDC950B}"/>
              </a:ext>
            </a:extLst>
          </p:cNvPr>
          <p:cNvSpPr>
            <a:spLocks noGrp="1"/>
          </p:cNvSpPr>
          <p:nvPr>
            <p:ph idx="1"/>
          </p:nvPr>
        </p:nvSpPr>
        <p:spPr>
          <a:xfrm>
            <a:off x="4314825" y="649480"/>
            <a:ext cx="7050781" cy="5546047"/>
          </a:xfrm>
        </p:spPr>
        <p:txBody>
          <a:bodyPr anchor="ctr">
            <a:normAutofit/>
          </a:bodyPr>
          <a:lstStyle/>
          <a:p>
            <a:r>
              <a:rPr lang="pt-BR" sz="3600" dirty="0">
                <a:solidFill>
                  <a:srgbClr val="002060"/>
                </a:solidFill>
                <a:latin typeface="Times New Roman" panose="02020603050405020304" pitchFamily="18" charset="0"/>
                <a:cs typeface="Times New Roman" panose="02020603050405020304" pitchFamily="18" charset="0"/>
              </a:rPr>
              <a:t>Compatibilidade entre Tipos de Lotação e Classificação Tributária</a:t>
            </a:r>
            <a:endParaRPr lang="pt-BR" sz="3600" dirty="0">
              <a:solidFill>
                <a:srgbClr val="002060"/>
              </a:solidFill>
            </a:endParaRPr>
          </a:p>
        </p:txBody>
      </p:sp>
      <p:sp>
        <p:nvSpPr>
          <p:cNvPr id="3" name="Slide Number Placeholder 2">
            <a:extLst>
              <a:ext uri="{FF2B5EF4-FFF2-40B4-BE49-F238E27FC236}">
                <a16:creationId xmlns:a16="http://schemas.microsoft.com/office/drawing/2014/main" id="{4F1605F3-BA89-430D-B8CA-1FA9C516CB58}"/>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33</a:t>
            </a:fld>
            <a:endParaRPr lang="pt-BR" sz="1100">
              <a:solidFill>
                <a:schemeClr val="tx1">
                  <a:lumMod val="50000"/>
                  <a:lumOff val="50000"/>
                </a:schemeClr>
              </a:solidFill>
            </a:endParaRPr>
          </a:p>
        </p:txBody>
      </p:sp>
    </p:spTree>
    <p:extLst>
      <p:ext uri="{BB962C8B-B14F-4D97-AF65-F5344CB8AC3E}">
        <p14:creationId xmlns:p14="http://schemas.microsoft.com/office/powerpoint/2010/main" val="636333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F26657-9CDB-4478-917C-B89BADF858C5}"/>
              </a:ext>
            </a:extLst>
          </p:cNvPr>
          <p:cNvSpPr>
            <a:spLocks noGrp="1"/>
          </p:cNvSpPr>
          <p:nvPr>
            <p:ph type="title"/>
          </p:nvPr>
        </p:nvSpPr>
        <p:spPr>
          <a:xfrm>
            <a:off x="466722" y="586855"/>
            <a:ext cx="3201366" cy="3387497"/>
          </a:xfrm>
        </p:spPr>
        <p:txBody>
          <a:bodyPr anchor="b">
            <a:normAutofit/>
          </a:bodyPr>
          <a:lstStyle/>
          <a:p>
            <a:pPr algn="ctr"/>
            <a:r>
              <a:rPr lang="pt-BR" sz="4000" dirty="0">
                <a:solidFill>
                  <a:schemeClr val="bg1"/>
                </a:solidFill>
                <a:latin typeface="Times New Roman" panose="02020603050405020304" pitchFamily="18" charset="0"/>
                <a:cs typeface="Times New Roman" panose="02020603050405020304" pitchFamily="18" charset="0"/>
              </a:rPr>
              <a:t>CAT</a:t>
            </a:r>
            <a:br>
              <a:rPr lang="pt-BR" sz="4000" dirty="0">
                <a:solidFill>
                  <a:schemeClr val="bg1"/>
                </a:solidFill>
                <a:latin typeface="Times New Roman" panose="02020603050405020304" pitchFamily="18" charset="0"/>
                <a:cs typeface="Times New Roman" panose="02020603050405020304" pitchFamily="18" charset="0"/>
              </a:rPr>
            </a:br>
            <a:r>
              <a:rPr lang="pt-BR" sz="4000" dirty="0">
                <a:solidFill>
                  <a:schemeClr val="bg1"/>
                </a:solidFill>
                <a:latin typeface="Times New Roman" panose="02020603050405020304" pitchFamily="18" charset="0"/>
                <a:cs typeface="Times New Roman" panose="02020603050405020304" pitchFamily="18" charset="0"/>
              </a:rPr>
              <a:t>Tabelas </a:t>
            </a:r>
            <a:br>
              <a:rPr lang="pt-BR" sz="4000" dirty="0">
                <a:solidFill>
                  <a:schemeClr val="bg1"/>
                </a:solidFill>
                <a:latin typeface="Times New Roman" panose="02020603050405020304" pitchFamily="18" charset="0"/>
                <a:cs typeface="Times New Roman" panose="02020603050405020304" pitchFamily="18" charset="0"/>
              </a:rPr>
            </a:br>
            <a:r>
              <a:rPr lang="pt-BR" sz="4000" dirty="0">
                <a:solidFill>
                  <a:schemeClr val="bg1"/>
                </a:solidFill>
                <a:latin typeface="Times New Roman" panose="02020603050405020304" pitchFamily="18" charset="0"/>
                <a:cs typeface="Times New Roman" panose="02020603050405020304" pitchFamily="18" charset="0"/>
              </a:rPr>
              <a:t>	</a:t>
            </a:r>
            <a:br>
              <a:rPr lang="pt-BR" sz="4000" dirty="0">
                <a:solidFill>
                  <a:schemeClr val="bg1"/>
                </a:solidFill>
                <a:latin typeface="Times New Roman" panose="02020603050405020304" pitchFamily="18" charset="0"/>
                <a:cs typeface="Times New Roman" panose="02020603050405020304" pitchFamily="18" charset="0"/>
              </a:rPr>
            </a:br>
            <a:endParaRPr lang="pt-BR" sz="4000" dirty="0">
              <a:solidFill>
                <a:schemeClr val="bg1"/>
              </a:solidFill>
            </a:endParaRPr>
          </a:p>
        </p:txBody>
      </p:sp>
      <p:sp>
        <p:nvSpPr>
          <p:cNvPr id="2" name="Footer Placeholder 1">
            <a:extLst>
              <a:ext uri="{FF2B5EF4-FFF2-40B4-BE49-F238E27FC236}">
                <a16:creationId xmlns:a16="http://schemas.microsoft.com/office/drawing/2014/main" id="{7487DDCC-A5DB-4E3F-B9D7-CF6262AAA33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718A0220-AF22-4AD5-8659-F5124BDC950B}"/>
              </a:ext>
            </a:extLst>
          </p:cNvPr>
          <p:cNvSpPr>
            <a:spLocks noGrp="1"/>
          </p:cNvSpPr>
          <p:nvPr>
            <p:ph idx="1"/>
          </p:nvPr>
        </p:nvSpPr>
        <p:spPr>
          <a:xfrm>
            <a:off x="4314825" y="649480"/>
            <a:ext cx="7496175" cy="5546047"/>
          </a:xfrm>
        </p:spPr>
        <p:txBody>
          <a:bodyPr anchor="ctr">
            <a:normAutofit/>
          </a:bodyPr>
          <a:lstStyle/>
          <a:p>
            <a:pPr algn="l">
              <a:buFont typeface="Arial" panose="020B0604020202020204" pitchFamily="34" charset="0"/>
              <a:buChar char="•"/>
            </a:pPr>
            <a:r>
              <a:rPr lang="pt-BR" sz="3200" i="0" strike="noStrike" dirty="0">
                <a:solidFill>
                  <a:srgbClr val="002060"/>
                </a:solidFill>
                <a:effectLst/>
                <a:latin typeface="Times New Roman" panose="02020603050405020304" pitchFamily="18" charset="0"/>
                <a:cs typeface="Times New Roman" panose="02020603050405020304" pitchFamily="18" charset="0"/>
              </a:rPr>
              <a:t>Tabela 13 - Parte do corpo atingida</a:t>
            </a:r>
            <a:endParaRPr lang="pt-BR" sz="3200" i="0" dirty="0">
              <a:solidFill>
                <a:srgbClr val="00206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pt-BR" sz="3200" i="0" strike="noStrike" dirty="0">
                <a:solidFill>
                  <a:srgbClr val="002060"/>
                </a:solidFill>
                <a:effectLst/>
                <a:latin typeface="Times New Roman" panose="02020603050405020304" pitchFamily="18" charset="0"/>
                <a:cs typeface="Times New Roman" panose="02020603050405020304" pitchFamily="18" charset="0"/>
              </a:rPr>
              <a:t>Tabela 14 - Agente Causador do Acidente de Trabalho</a:t>
            </a:r>
            <a:endParaRPr lang="pt-BR" sz="3200" i="0" dirty="0">
              <a:solidFill>
                <a:srgbClr val="00206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pt-BR" sz="3200" i="0" strike="noStrike" dirty="0">
                <a:solidFill>
                  <a:srgbClr val="002060"/>
                </a:solidFill>
                <a:effectLst/>
                <a:latin typeface="Times New Roman" panose="02020603050405020304" pitchFamily="18" charset="0"/>
                <a:cs typeface="Times New Roman" panose="02020603050405020304" pitchFamily="18" charset="0"/>
              </a:rPr>
              <a:t>Tabela 15 - Agente Causador / Situação Geradora de Doença Profissional ou do Acidente de Trabalho</a:t>
            </a:r>
            <a:endParaRPr lang="pt-BR" sz="3200" i="0" dirty="0">
              <a:solidFill>
                <a:srgbClr val="00206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pt-BR" sz="3200" i="0" strike="noStrike" dirty="0">
                <a:solidFill>
                  <a:srgbClr val="002060"/>
                </a:solidFill>
                <a:effectLst/>
                <a:latin typeface="Times New Roman" panose="02020603050405020304" pitchFamily="18" charset="0"/>
                <a:cs typeface="Times New Roman" panose="02020603050405020304" pitchFamily="18" charset="0"/>
              </a:rPr>
              <a:t>Tabela 17 - Descrição da Natureza da Lesão</a:t>
            </a:r>
            <a:endParaRPr lang="pt-BR" sz="3200" i="0" dirty="0">
              <a:solidFill>
                <a:srgbClr val="002060"/>
              </a:solidFill>
              <a:effectLst/>
              <a:latin typeface="Times New Roman" panose="02020603050405020304" pitchFamily="18" charset="0"/>
              <a:cs typeface="Times New Roman" panose="02020603050405020304" pitchFamily="18" charset="0"/>
            </a:endParaRPr>
          </a:p>
          <a:p>
            <a:endParaRPr lang="pt-BR" sz="3600" dirty="0">
              <a:solidFill>
                <a:srgbClr val="002060"/>
              </a:solidFill>
            </a:endParaRPr>
          </a:p>
        </p:txBody>
      </p:sp>
      <p:sp>
        <p:nvSpPr>
          <p:cNvPr id="3" name="Slide Number Placeholder 2">
            <a:extLst>
              <a:ext uri="{FF2B5EF4-FFF2-40B4-BE49-F238E27FC236}">
                <a16:creationId xmlns:a16="http://schemas.microsoft.com/office/drawing/2014/main" id="{4F1605F3-BA89-430D-B8CA-1FA9C516CB58}"/>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34</a:t>
            </a:fld>
            <a:endParaRPr lang="pt-BR" sz="1100">
              <a:solidFill>
                <a:schemeClr val="tx1">
                  <a:lumMod val="50000"/>
                  <a:lumOff val="50000"/>
                </a:schemeClr>
              </a:solidFill>
            </a:endParaRPr>
          </a:p>
        </p:txBody>
      </p:sp>
    </p:spTree>
    <p:extLst>
      <p:ext uri="{BB962C8B-B14F-4D97-AF65-F5344CB8AC3E}">
        <p14:creationId xmlns:p14="http://schemas.microsoft.com/office/powerpoint/2010/main" val="2916411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EBB0C8D-7E59-4C8D-9F57-A9E98558F41B}"/>
              </a:ext>
            </a:extLst>
          </p:cNvPr>
          <p:cNvSpPr>
            <a:spLocks noGrp="1"/>
          </p:cNvSpPr>
          <p:nvPr>
            <p:ph type="title"/>
          </p:nvPr>
        </p:nvSpPr>
        <p:spPr>
          <a:xfrm>
            <a:off x="586478" y="1683756"/>
            <a:ext cx="3115265" cy="2396359"/>
          </a:xfrm>
        </p:spPr>
        <p:txBody>
          <a:bodyPr anchor="b">
            <a:normAutofit/>
          </a:bodyPr>
          <a:lstStyle/>
          <a:p>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A9CB4DC-E758-4338-B1EB-CE6AF9A5C52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4ACAB646-552B-4C3D-999A-4102C2B16E9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35</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C5288F71-B27F-4C44-AD0A-CDC4CC10E38D}"/>
              </a:ext>
            </a:extLst>
          </p:cNvPr>
          <p:cNvGraphicFramePr>
            <a:graphicFrameLocks noGrp="1"/>
          </p:cNvGraphicFramePr>
          <p:nvPr>
            <p:ph idx="1"/>
            <p:extLst>
              <p:ext uri="{D42A27DB-BD31-4B8C-83A1-F6EECF244321}">
                <p14:modId xmlns:p14="http://schemas.microsoft.com/office/powerpoint/2010/main" val="1061361562"/>
              </p:ext>
            </p:extLst>
          </p:nvPr>
        </p:nvGraphicFramePr>
        <p:xfrm>
          <a:off x="4114800" y="102869"/>
          <a:ext cx="7918017" cy="6550182"/>
        </p:xfrm>
        <a:graphic>
          <a:graphicData uri="http://schemas.openxmlformats.org/drawingml/2006/table">
            <a:tbl>
              <a:tblPr firstRow="1" bandRow="1"/>
              <a:tblGrid>
                <a:gridCol w="1276350">
                  <a:extLst>
                    <a:ext uri="{9D8B030D-6E8A-4147-A177-3AD203B41FA5}">
                      <a16:colId xmlns:a16="http://schemas.microsoft.com/office/drawing/2014/main" val="1495929430"/>
                    </a:ext>
                  </a:extLst>
                </a:gridCol>
                <a:gridCol w="5241147">
                  <a:extLst>
                    <a:ext uri="{9D8B030D-6E8A-4147-A177-3AD203B41FA5}">
                      <a16:colId xmlns:a16="http://schemas.microsoft.com/office/drawing/2014/main" val="1971935377"/>
                    </a:ext>
                  </a:extLst>
                </a:gridCol>
                <a:gridCol w="1400520">
                  <a:extLst>
                    <a:ext uri="{9D8B030D-6E8A-4147-A177-3AD203B41FA5}">
                      <a16:colId xmlns:a16="http://schemas.microsoft.com/office/drawing/2014/main" val="4193696496"/>
                    </a:ext>
                  </a:extLst>
                </a:gridCol>
              </a:tblGrid>
              <a:tr h="787290">
                <a:tc>
                  <a:txBody>
                    <a:bodyPr/>
                    <a:lstStyle/>
                    <a:p>
                      <a:pPr algn="ctr" fontAlgn="ctr"/>
                      <a:r>
                        <a:rPr lang="pt-BR" sz="2400" b="1" dirty="0">
                          <a:solidFill>
                            <a:schemeClr val="bg1"/>
                          </a:solidFill>
                          <a:effectLst/>
                          <a:latin typeface="Times New Roman" panose="02020603050405020304" pitchFamily="18" charset="0"/>
                          <a:cs typeface="Times New Roman" panose="02020603050405020304" pitchFamily="18" charset="0"/>
                        </a:rPr>
                        <a:t>CÓDIGO</a:t>
                      </a:r>
                    </a:p>
                  </a:txBody>
                  <a:tcPr marL="35922" marR="35922" marT="17961" marB="1796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pt-BR" sz="2400" b="1" dirty="0">
                          <a:solidFill>
                            <a:schemeClr val="bg1"/>
                          </a:solidFill>
                          <a:effectLst/>
                          <a:latin typeface="Times New Roman" panose="02020603050405020304" pitchFamily="18" charset="0"/>
                          <a:cs typeface="Times New Roman" panose="02020603050405020304" pitchFamily="18" charset="0"/>
                        </a:rPr>
                        <a:t>MOTIVOS DE AFASTAMENTOS - </a:t>
                      </a:r>
                    </a:p>
                  </a:txBody>
                  <a:tcPr marL="35922" marR="35922" marT="17961" marB="1796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pt-BR" sz="2400" b="1" dirty="0">
                          <a:solidFill>
                            <a:schemeClr val="bg1"/>
                          </a:solidFill>
                          <a:effectLst/>
                          <a:latin typeface="Times New Roman" panose="02020603050405020304" pitchFamily="18" charset="0"/>
                          <a:cs typeface="Times New Roman" panose="02020603050405020304" pitchFamily="18" charset="0"/>
                        </a:rPr>
                        <a:t>CÓD. CATEG.</a:t>
                      </a:r>
                    </a:p>
                  </a:txBody>
                  <a:tcPr marL="35922" marR="35922" marT="17961" marB="1796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46315075"/>
                  </a:ext>
                </a:extLst>
              </a:tr>
              <a:tr h="431935">
                <a:tc>
                  <a:txBody>
                    <a:bodyPr/>
                    <a:lstStyle/>
                    <a:p>
                      <a:pPr algn="ctr" fontAlgn="ctr"/>
                      <a:r>
                        <a:rPr lang="pt-BR" sz="2800">
                          <a:effectLst/>
                          <a:latin typeface="Times New Roman" panose="02020603050405020304" pitchFamily="18" charset="0"/>
                          <a:cs typeface="Times New Roman" panose="02020603050405020304" pitchFamily="18" charset="0"/>
                        </a:rPr>
                        <a:t>01</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Acidente/doença do trabalho</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Todos</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40132629"/>
                  </a:ext>
                </a:extLst>
              </a:tr>
              <a:tr h="787290">
                <a:tc>
                  <a:txBody>
                    <a:bodyPr/>
                    <a:lstStyle/>
                    <a:p>
                      <a:pPr algn="ctr" fontAlgn="ctr"/>
                      <a:r>
                        <a:rPr lang="pt-BR" sz="2800">
                          <a:effectLst/>
                          <a:latin typeface="Times New Roman" panose="02020603050405020304" pitchFamily="18" charset="0"/>
                          <a:cs typeface="Times New Roman" panose="02020603050405020304" pitchFamily="18" charset="0"/>
                        </a:rPr>
                        <a:t>03</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Acidente/doença não relacionada ao trabalho</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Todos</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6040989"/>
                  </a:ext>
                </a:extLst>
              </a:tr>
              <a:tr h="1142644">
                <a:tc>
                  <a:txBody>
                    <a:bodyPr/>
                    <a:lstStyle/>
                    <a:p>
                      <a:pPr algn="ctr" fontAlgn="ctr"/>
                      <a:r>
                        <a:rPr lang="pt-BR" sz="2800">
                          <a:effectLst/>
                          <a:latin typeface="Times New Roman" panose="02020603050405020304" pitchFamily="18" charset="0"/>
                          <a:cs typeface="Times New Roman" panose="02020603050405020304" pitchFamily="18" charset="0"/>
                        </a:rPr>
                        <a:t>05</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Afastamento/licença de servidor público prevista em estatuto, sem remuneração</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[3XX]</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06083340"/>
                  </a:ext>
                </a:extLst>
              </a:tr>
              <a:tr h="431935">
                <a:tc>
                  <a:txBody>
                    <a:bodyPr/>
                    <a:lstStyle/>
                    <a:p>
                      <a:pPr algn="ctr" fontAlgn="ctr"/>
                      <a:r>
                        <a:rPr lang="pt-BR" sz="2800">
                          <a:effectLst/>
                          <a:latin typeface="Times New Roman" panose="02020603050405020304" pitchFamily="18" charset="0"/>
                          <a:cs typeface="Times New Roman" panose="02020603050405020304" pitchFamily="18" charset="0"/>
                        </a:rPr>
                        <a:t>06</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Aposentadoria por invalidez</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[1XX]</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7445428"/>
                  </a:ext>
                </a:extLst>
              </a:tr>
              <a:tr h="1142644">
                <a:tc>
                  <a:txBody>
                    <a:bodyPr/>
                    <a:lstStyle/>
                    <a:p>
                      <a:pPr algn="ctr" fontAlgn="ctr"/>
                      <a:r>
                        <a:rPr lang="pt-BR" sz="2800">
                          <a:effectLst/>
                          <a:latin typeface="Times New Roman" panose="02020603050405020304" pitchFamily="18" charset="0"/>
                          <a:cs typeface="Times New Roman" panose="02020603050405020304" pitchFamily="18" charset="0"/>
                        </a:rPr>
                        <a:t>07</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Acompanhamento - Licença para acompanhamento de membro da família enfermo</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Todos</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3907350"/>
                  </a:ext>
                </a:extLst>
              </a:tr>
              <a:tr h="1142644">
                <a:tc>
                  <a:txBody>
                    <a:bodyPr/>
                    <a:lstStyle/>
                    <a:p>
                      <a:pPr algn="ctr" fontAlgn="ctr"/>
                      <a:r>
                        <a:rPr lang="pt-BR" sz="2800">
                          <a:effectLst/>
                          <a:latin typeface="Times New Roman" panose="02020603050405020304" pitchFamily="18" charset="0"/>
                          <a:cs typeface="Times New Roman" panose="02020603050405020304" pitchFamily="18" charset="0"/>
                        </a:rPr>
                        <a:t>10</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Afastamento/licença de servidor público prevista em estatuto, com remuneração</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effectLst/>
                          <a:latin typeface="Times New Roman" panose="02020603050405020304" pitchFamily="18" charset="0"/>
                          <a:cs typeface="Times New Roman" panose="02020603050405020304" pitchFamily="18" charset="0"/>
                        </a:rPr>
                        <a:t>[3XX]</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7007835"/>
                  </a:ext>
                </a:extLst>
              </a:tr>
            </a:tbl>
          </a:graphicData>
        </a:graphic>
      </p:graphicFrame>
    </p:spTree>
    <p:extLst>
      <p:ext uri="{BB962C8B-B14F-4D97-AF65-F5344CB8AC3E}">
        <p14:creationId xmlns:p14="http://schemas.microsoft.com/office/powerpoint/2010/main" val="3766092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0490FD-6D5D-45A6-B0DC-4F7D2E5D67CD}"/>
              </a:ext>
            </a:extLst>
          </p:cNvPr>
          <p:cNvSpPr>
            <a:spLocks noGrp="1"/>
          </p:cNvSpPr>
          <p:nvPr>
            <p:ph type="title"/>
          </p:nvPr>
        </p:nvSpPr>
        <p:spPr>
          <a:xfrm>
            <a:off x="586478" y="1683756"/>
            <a:ext cx="3115265" cy="2396359"/>
          </a:xfrm>
        </p:spPr>
        <p:txBody>
          <a:bodyPr anchor="b">
            <a:normAutofit/>
          </a:bodyPr>
          <a:lstStyle/>
          <a:p>
            <a:pPr algn="ctr"/>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A9CB4DC-E758-4338-B1EB-CE6AF9A5C52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4ACAB646-552B-4C3D-999A-4102C2B16E9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36</a:t>
            </a:fld>
            <a:endParaRPr lang="pt-BR" sz="1100">
              <a:solidFill>
                <a:schemeClr val="tx1">
                  <a:lumMod val="50000"/>
                  <a:lumOff val="50000"/>
                </a:schemeClr>
              </a:solidFill>
            </a:endParaRPr>
          </a:p>
        </p:txBody>
      </p:sp>
      <p:graphicFrame>
        <p:nvGraphicFramePr>
          <p:cNvPr id="9" name="Content Placeholder 4">
            <a:extLst>
              <a:ext uri="{FF2B5EF4-FFF2-40B4-BE49-F238E27FC236}">
                <a16:creationId xmlns:a16="http://schemas.microsoft.com/office/drawing/2014/main" id="{FEE390CC-3114-4E05-8103-B3F1495C03AA}"/>
              </a:ext>
            </a:extLst>
          </p:cNvPr>
          <p:cNvGraphicFramePr>
            <a:graphicFrameLocks noGrp="1"/>
          </p:cNvGraphicFramePr>
          <p:nvPr>
            <p:ph idx="1"/>
            <p:extLst>
              <p:ext uri="{D42A27DB-BD31-4B8C-83A1-F6EECF244321}">
                <p14:modId xmlns:p14="http://schemas.microsoft.com/office/powerpoint/2010/main" val="428465653"/>
              </p:ext>
            </p:extLst>
          </p:nvPr>
        </p:nvGraphicFramePr>
        <p:xfrm>
          <a:off x="4083861" y="109410"/>
          <a:ext cx="7860486" cy="6643816"/>
        </p:xfrm>
        <a:graphic>
          <a:graphicData uri="http://schemas.openxmlformats.org/drawingml/2006/table">
            <a:tbl>
              <a:tblPr firstRow="1" bandRow="1"/>
              <a:tblGrid>
                <a:gridCol w="467891">
                  <a:extLst>
                    <a:ext uri="{9D8B030D-6E8A-4147-A177-3AD203B41FA5}">
                      <a16:colId xmlns:a16="http://schemas.microsoft.com/office/drawing/2014/main" val="1387169771"/>
                    </a:ext>
                  </a:extLst>
                </a:gridCol>
                <a:gridCol w="5417006">
                  <a:extLst>
                    <a:ext uri="{9D8B030D-6E8A-4147-A177-3AD203B41FA5}">
                      <a16:colId xmlns:a16="http://schemas.microsoft.com/office/drawing/2014/main" val="797191982"/>
                    </a:ext>
                  </a:extLst>
                </a:gridCol>
                <a:gridCol w="1975589">
                  <a:extLst>
                    <a:ext uri="{9D8B030D-6E8A-4147-A177-3AD203B41FA5}">
                      <a16:colId xmlns:a16="http://schemas.microsoft.com/office/drawing/2014/main" val="681635542"/>
                    </a:ext>
                  </a:extLst>
                </a:gridCol>
              </a:tblGrid>
              <a:tr h="370668">
                <a:tc>
                  <a:txBody>
                    <a:bodyPr/>
                    <a:lstStyle/>
                    <a:p>
                      <a:pPr algn="ctr" fontAlgn="ctr"/>
                      <a:r>
                        <a:rPr lang="pt-BR" sz="2200" dirty="0">
                          <a:effectLst/>
                          <a:latin typeface="Times New Roman" panose="02020603050405020304" pitchFamily="18" charset="0"/>
                          <a:cs typeface="Times New Roman" panose="02020603050405020304" pitchFamily="18" charset="0"/>
                        </a:rPr>
                        <a:t>11</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pt-BR" sz="2200" dirty="0">
                          <a:effectLst/>
                          <a:latin typeface="Times New Roman" panose="02020603050405020304" pitchFamily="18" charset="0"/>
                          <a:cs typeface="Times New Roman" panose="02020603050405020304" pitchFamily="18" charset="0"/>
                        </a:rPr>
                        <a:t>Cárcere</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200">
                          <a:effectLst/>
                          <a:latin typeface="Times New Roman" panose="02020603050405020304" pitchFamily="18" charset="0"/>
                          <a:cs typeface="Times New Roman" panose="02020603050405020304" pitchFamily="18" charset="0"/>
                        </a:rPr>
                        <a:t>Todos</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2557865"/>
                  </a:ext>
                </a:extLst>
              </a:tr>
              <a:tr h="1065946">
                <a:tc>
                  <a:txBody>
                    <a:bodyPr/>
                    <a:lstStyle/>
                    <a:p>
                      <a:pPr algn="ctr" fontAlgn="ctr"/>
                      <a:r>
                        <a:rPr lang="pt-BR" sz="2200">
                          <a:effectLst/>
                          <a:latin typeface="Times New Roman" panose="02020603050405020304" pitchFamily="18" charset="0"/>
                          <a:cs typeface="Times New Roman" panose="02020603050405020304" pitchFamily="18" charset="0"/>
                        </a:rPr>
                        <a:t>12</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200" dirty="0">
                          <a:effectLst/>
                          <a:latin typeface="Times New Roman" panose="02020603050405020304" pitchFamily="18" charset="0"/>
                          <a:cs typeface="Times New Roman" panose="02020603050405020304" pitchFamily="18" charset="0"/>
                        </a:rPr>
                        <a:t>Cargo eletivo - Candidato a cargo eletivo - Art. 25, parágrafo único, da Lei 7.664/1988 - Celetistas em geral</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a:effectLst/>
                          <a:latin typeface="Times New Roman" panose="02020603050405020304" pitchFamily="18" charset="0"/>
                          <a:cs typeface="Times New Roman" panose="02020603050405020304" pitchFamily="18" charset="0"/>
                        </a:rPr>
                        <a:t>[1XX]</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7393468"/>
                  </a:ext>
                </a:extLst>
              </a:tr>
              <a:tr h="3098682">
                <a:tc>
                  <a:txBody>
                    <a:bodyPr/>
                    <a:lstStyle/>
                    <a:p>
                      <a:pPr algn="ctr" fontAlgn="ctr"/>
                      <a:r>
                        <a:rPr lang="pt-BR" sz="2200">
                          <a:effectLst/>
                          <a:latin typeface="Times New Roman" panose="02020603050405020304" pitchFamily="18" charset="0"/>
                          <a:cs typeface="Times New Roman" panose="02020603050405020304" pitchFamily="18" charset="0"/>
                        </a:rPr>
                        <a:t>13</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200" dirty="0">
                          <a:effectLst/>
                          <a:latin typeface="Times New Roman" panose="02020603050405020304" pitchFamily="18" charset="0"/>
                          <a:cs typeface="Times New Roman" panose="02020603050405020304" pitchFamily="18" charset="0"/>
                        </a:rPr>
                        <a:t>Cargo eletivo - Candidato a cargo eletivo - Art. 1°, inciso II, alínea "l", da Lei Complementar 64/1990 - Servidor público, estatutário ou não, dos órgãos ou entidades da Administração Direta ou Indireta da União, dos Estados, do Distrito Federal, dos Municípios e dos Territórios, inclusive das fundações mantidas pelo Poder Público</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200" dirty="0">
                          <a:effectLst/>
                          <a:latin typeface="Times New Roman" panose="02020603050405020304" pitchFamily="18" charset="0"/>
                          <a:cs typeface="Times New Roman" panose="02020603050405020304" pitchFamily="18" charset="0"/>
                        </a:rPr>
                        <a:t>[1XX, 3XX]</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41072702"/>
                  </a:ext>
                </a:extLst>
              </a:tr>
              <a:tr h="1042574">
                <a:tc>
                  <a:txBody>
                    <a:bodyPr/>
                    <a:lstStyle/>
                    <a:p>
                      <a:pPr algn="ctr" fontAlgn="ctr"/>
                      <a:r>
                        <a:rPr lang="pt-BR" sz="2200">
                          <a:effectLst/>
                          <a:latin typeface="Times New Roman" panose="02020603050405020304" pitchFamily="18" charset="0"/>
                          <a:cs typeface="Times New Roman" panose="02020603050405020304" pitchFamily="18" charset="0"/>
                        </a:rPr>
                        <a:t>14</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200">
                          <a:effectLst/>
                          <a:latin typeface="Times New Roman" panose="02020603050405020304" pitchFamily="18" charset="0"/>
                          <a:cs typeface="Times New Roman" panose="02020603050405020304" pitchFamily="18" charset="0"/>
                        </a:rPr>
                        <a:t>Cessão/Requisição (até 09/03/2022)</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dirty="0">
                          <a:effectLst/>
                          <a:latin typeface="Times New Roman" panose="02020603050405020304" pitchFamily="18" charset="0"/>
                          <a:cs typeface="Times New Roman" panose="02020603050405020304" pitchFamily="18" charset="0"/>
                        </a:rPr>
                        <a:t>[1XX, 301, 302, 303, 306, 307, 309, 310, 312]</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8057640"/>
                  </a:ext>
                </a:extLst>
              </a:tr>
              <a:tr h="1065946">
                <a:tc>
                  <a:txBody>
                    <a:bodyPr/>
                    <a:lstStyle/>
                    <a:p>
                      <a:pPr algn="ctr" fontAlgn="ctr"/>
                      <a:r>
                        <a:rPr lang="pt-BR" sz="2200">
                          <a:effectLst/>
                          <a:latin typeface="Times New Roman" panose="02020603050405020304" pitchFamily="18" charset="0"/>
                          <a:cs typeface="Times New Roman" panose="02020603050405020304" pitchFamily="18" charset="0"/>
                        </a:rPr>
                        <a:t>15</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pt-BR" sz="2200">
                          <a:effectLst/>
                          <a:latin typeface="Times New Roman" panose="02020603050405020304" pitchFamily="18" charset="0"/>
                          <a:cs typeface="Times New Roman" panose="02020603050405020304" pitchFamily="18" charset="0"/>
                        </a:rPr>
                        <a:t>Gozo de férias ou recesso - Afastamento temporário para o gozo de férias ou recesso</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200" dirty="0">
                          <a:effectLst/>
                          <a:latin typeface="Times New Roman" panose="02020603050405020304" pitchFamily="18" charset="0"/>
                          <a:cs typeface="Times New Roman" panose="02020603050405020304" pitchFamily="18" charset="0"/>
                        </a:rPr>
                        <a:t>Todos</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41610557"/>
                  </a:ext>
                </a:extLst>
              </a:tr>
            </a:tbl>
          </a:graphicData>
        </a:graphic>
      </p:graphicFrame>
    </p:spTree>
    <p:extLst>
      <p:ext uri="{BB962C8B-B14F-4D97-AF65-F5344CB8AC3E}">
        <p14:creationId xmlns:p14="http://schemas.microsoft.com/office/powerpoint/2010/main" val="1827444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535A9A9-2DF1-4402-97D5-2A3ECB7114AC}"/>
              </a:ext>
            </a:extLst>
          </p:cNvPr>
          <p:cNvSpPr>
            <a:spLocks noGrp="1"/>
          </p:cNvSpPr>
          <p:nvPr>
            <p:ph type="title"/>
          </p:nvPr>
        </p:nvSpPr>
        <p:spPr>
          <a:xfrm>
            <a:off x="586478" y="1683756"/>
            <a:ext cx="3115265" cy="2396359"/>
          </a:xfrm>
        </p:spPr>
        <p:txBody>
          <a:bodyPr anchor="b">
            <a:normAutofit/>
          </a:bodyPr>
          <a:lstStyle/>
          <a:p>
            <a:pPr algn="r"/>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9990C6F5-DF75-497B-B1C3-56767FCBB027}"/>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62E93E50-DE32-4018-99E9-F820BB063E4F}"/>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37</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25A53414-7053-49A8-8EF4-B8A007CB4495}"/>
              </a:ext>
            </a:extLst>
          </p:cNvPr>
          <p:cNvGraphicFramePr>
            <a:graphicFrameLocks noGrp="1"/>
          </p:cNvGraphicFramePr>
          <p:nvPr>
            <p:ph idx="1"/>
            <p:extLst>
              <p:ext uri="{D42A27DB-BD31-4B8C-83A1-F6EECF244321}">
                <p14:modId xmlns:p14="http://schemas.microsoft.com/office/powerpoint/2010/main" val="2794450868"/>
              </p:ext>
            </p:extLst>
          </p:nvPr>
        </p:nvGraphicFramePr>
        <p:xfrm>
          <a:off x="4213139" y="229384"/>
          <a:ext cx="7569287" cy="6447640"/>
        </p:xfrm>
        <a:graphic>
          <a:graphicData uri="http://schemas.openxmlformats.org/drawingml/2006/table">
            <a:tbl>
              <a:tblPr firstRow="1" bandRow="1"/>
              <a:tblGrid>
                <a:gridCol w="535662">
                  <a:extLst>
                    <a:ext uri="{9D8B030D-6E8A-4147-A177-3AD203B41FA5}">
                      <a16:colId xmlns:a16="http://schemas.microsoft.com/office/drawing/2014/main" val="2476889554"/>
                    </a:ext>
                  </a:extLst>
                </a:gridCol>
                <a:gridCol w="5997826">
                  <a:extLst>
                    <a:ext uri="{9D8B030D-6E8A-4147-A177-3AD203B41FA5}">
                      <a16:colId xmlns:a16="http://schemas.microsoft.com/office/drawing/2014/main" val="1424097692"/>
                    </a:ext>
                  </a:extLst>
                </a:gridCol>
                <a:gridCol w="1035799">
                  <a:extLst>
                    <a:ext uri="{9D8B030D-6E8A-4147-A177-3AD203B41FA5}">
                      <a16:colId xmlns:a16="http://schemas.microsoft.com/office/drawing/2014/main" val="2171369530"/>
                    </a:ext>
                  </a:extLst>
                </a:gridCol>
              </a:tblGrid>
              <a:tr h="1311651">
                <a:tc>
                  <a:txBody>
                    <a:bodyPr/>
                    <a:lstStyle/>
                    <a:p>
                      <a:pPr algn="ctr" fontAlgn="ctr"/>
                      <a:r>
                        <a:rPr lang="pt-BR" sz="2400" dirty="0">
                          <a:effectLst/>
                          <a:latin typeface="Times New Roman" panose="02020603050405020304" pitchFamily="18" charset="0"/>
                          <a:cs typeface="Times New Roman" panose="02020603050405020304" pitchFamily="18" charset="0"/>
                        </a:rPr>
                        <a:t>16</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remunerada - Lei, liberalidade da empresa ou Acordo/Convenção Coletiva de Trabalho</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7074437"/>
                  </a:ext>
                </a:extLst>
              </a:tr>
              <a:tr h="448222">
                <a:tc>
                  <a:txBody>
                    <a:bodyPr/>
                    <a:lstStyle/>
                    <a:p>
                      <a:pPr algn="ctr" fontAlgn="ctr"/>
                      <a:r>
                        <a:rPr lang="pt-BR" sz="2400" dirty="0">
                          <a:effectLst/>
                          <a:latin typeface="Times New Roman" panose="02020603050405020304" pitchFamily="18" charset="0"/>
                          <a:cs typeface="Times New Roman" panose="02020603050405020304" pitchFamily="18" charset="0"/>
                        </a:rPr>
                        <a:t>17</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maternidade</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07255458"/>
                  </a:ext>
                </a:extLst>
              </a:tr>
              <a:tr h="1311651">
                <a:tc>
                  <a:txBody>
                    <a:bodyPr/>
                    <a:lstStyle/>
                    <a:p>
                      <a:pPr algn="ctr" fontAlgn="ctr"/>
                      <a:r>
                        <a:rPr lang="pt-BR" sz="2400" dirty="0">
                          <a:effectLst/>
                          <a:latin typeface="Times New Roman" panose="02020603050405020304" pitchFamily="18" charset="0"/>
                          <a:cs typeface="Times New Roman" panose="02020603050405020304" pitchFamily="18" charset="0"/>
                        </a:rPr>
                        <a:t>18</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maternidade - Prorrogação por 60 dias, Lei 11.770/2008 (Empresa Cidadã), inclusive para o cônjuge sobrevivente</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9236794"/>
                  </a:ext>
                </a:extLst>
              </a:tr>
              <a:tr h="969021">
                <a:tc>
                  <a:txBody>
                    <a:bodyPr/>
                    <a:lstStyle/>
                    <a:p>
                      <a:pPr algn="ctr" fontAlgn="ctr"/>
                      <a:r>
                        <a:rPr lang="pt-BR" sz="2400" dirty="0">
                          <a:effectLst/>
                          <a:latin typeface="Times New Roman" panose="02020603050405020304" pitchFamily="18" charset="0"/>
                          <a:cs typeface="Times New Roman" panose="02020603050405020304" pitchFamily="18" charset="0"/>
                        </a:rPr>
                        <a:t>19</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maternidade - Afastamento temporário por motivo de aborto não criminoso</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773877"/>
                  </a:ext>
                </a:extLst>
              </a:tr>
              <a:tr h="1743366">
                <a:tc>
                  <a:txBody>
                    <a:bodyPr/>
                    <a:lstStyle/>
                    <a:p>
                      <a:pPr algn="ctr" fontAlgn="ctr"/>
                      <a:r>
                        <a:rPr lang="pt-BR" sz="2400" dirty="0">
                          <a:effectLst/>
                          <a:latin typeface="Times New Roman" panose="02020603050405020304" pitchFamily="18" charset="0"/>
                          <a:cs typeface="Times New Roman" panose="02020603050405020304" pitchFamily="18" charset="0"/>
                        </a:rPr>
                        <a:t>20</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maternidade - Afastamento temporário por motivo de licença-maternidade para o cônjuge sobrevivente ou decorrente de adoção ou de guarda judicial de criança</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dirty="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45356092"/>
                  </a:ext>
                </a:extLst>
              </a:tr>
              <a:tr h="663729">
                <a:tc>
                  <a:txBody>
                    <a:bodyPr/>
                    <a:lstStyle/>
                    <a:p>
                      <a:pPr algn="ctr" fontAlgn="ctr"/>
                      <a:r>
                        <a:rPr lang="pt-BR" sz="2400" dirty="0">
                          <a:effectLst/>
                          <a:latin typeface="Times New Roman" panose="02020603050405020304" pitchFamily="18" charset="0"/>
                          <a:cs typeface="Times New Roman" panose="02020603050405020304" pitchFamily="18" charset="0"/>
                        </a:rPr>
                        <a:t>21</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não remunerada ou sem vencimento</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dirty="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0195262"/>
                  </a:ext>
                </a:extLst>
              </a:tr>
            </a:tbl>
          </a:graphicData>
        </a:graphic>
      </p:graphicFrame>
    </p:spTree>
    <p:extLst>
      <p:ext uri="{BB962C8B-B14F-4D97-AF65-F5344CB8AC3E}">
        <p14:creationId xmlns:p14="http://schemas.microsoft.com/office/powerpoint/2010/main" val="72568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9B949C6-35EE-4D56-9ECF-ADA0CDB6F65B}"/>
              </a:ext>
            </a:extLst>
          </p:cNvPr>
          <p:cNvSpPr>
            <a:spLocks noGrp="1"/>
          </p:cNvSpPr>
          <p:nvPr>
            <p:ph type="title"/>
          </p:nvPr>
        </p:nvSpPr>
        <p:spPr>
          <a:xfrm>
            <a:off x="586478" y="1683756"/>
            <a:ext cx="3115265" cy="2396359"/>
          </a:xfrm>
        </p:spPr>
        <p:txBody>
          <a:bodyPr anchor="b">
            <a:normAutofit/>
          </a:bodyPr>
          <a:lstStyle/>
          <a:p>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AA9CB4DC-E758-4338-B1EB-CE6AF9A5C52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4ACAB646-552B-4C3D-999A-4102C2B16E9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38</a:t>
            </a:fld>
            <a:endParaRPr lang="pt-BR" sz="1100">
              <a:solidFill>
                <a:schemeClr val="tx1">
                  <a:lumMod val="50000"/>
                  <a:lumOff val="50000"/>
                </a:schemeClr>
              </a:solidFill>
            </a:endParaRPr>
          </a:p>
        </p:txBody>
      </p:sp>
      <p:graphicFrame>
        <p:nvGraphicFramePr>
          <p:cNvPr id="9" name="Content Placeholder 4">
            <a:extLst>
              <a:ext uri="{FF2B5EF4-FFF2-40B4-BE49-F238E27FC236}">
                <a16:creationId xmlns:a16="http://schemas.microsoft.com/office/drawing/2014/main" id="{8E85F354-E731-47FA-8766-AC3DC052ACC6}"/>
              </a:ext>
            </a:extLst>
          </p:cNvPr>
          <p:cNvGraphicFramePr>
            <a:graphicFrameLocks noGrp="1"/>
          </p:cNvGraphicFramePr>
          <p:nvPr>
            <p:ph idx="1"/>
            <p:extLst>
              <p:ext uri="{D42A27DB-BD31-4B8C-83A1-F6EECF244321}">
                <p14:modId xmlns:p14="http://schemas.microsoft.com/office/powerpoint/2010/main" val="753977048"/>
              </p:ext>
            </p:extLst>
          </p:nvPr>
        </p:nvGraphicFramePr>
        <p:xfrm>
          <a:off x="4213140" y="179570"/>
          <a:ext cx="7664537" cy="6449830"/>
        </p:xfrm>
        <a:graphic>
          <a:graphicData uri="http://schemas.openxmlformats.org/drawingml/2006/table">
            <a:tbl>
              <a:tblPr/>
              <a:tblGrid>
                <a:gridCol w="662891">
                  <a:extLst>
                    <a:ext uri="{9D8B030D-6E8A-4147-A177-3AD203B41FA5}">
                      <a16:colId xmlns:a16="http://schemas.microsoft.com/office/drawing/2014/main" val="3684816257"/>
                    </a:ext>
                  </a:extLst>
                </a:gridCol>
                <a:gridCol w="5012672">
                  <a:extLst>
                    <a:ext uri="{9D8B030D-6E8A-4147-A177-3AD203B41FA5}">
                      <a16:colId xmlns:a16="http://schemas.microsoft.com/office/drawing/2014/main" val="2571223625"/>
                    </a:ext>
                  </a:extLst>
                </a:gridCol>
                <a:gridCol w="1988974">
                  <a:extLst>
                    <a:ext uri="{9D8B030D-6E8A-4147-A177-3AD203B41FA5}">
                      <a16:colId xmlns:a16="http://schemas.microsoft.com/office/drawing/2014/main" val="3524126208"/>
                    </a:ext>
                  </a:extLst>
                </a:gridCol>
              </a:tblGrid>
              <a:tr h="1398876">
                <a:tc>
                  <a:txBody>
                    <a:bodyPr/>
                    <a:lstStyle/>
                    <a:p>
                      <a:pPr algn="ctr" fontAlgn="ctr"/>
                      <a:r>
                        <a:rPr lang="pt-BR" sz="2800" dirty="0">
                          <a:effectLst/>
                          <a:latin typeface="Times New Roman" panose="02020603050405020304" pitchFamily="18" charset="0"/>
                          <a:cs typeface="Times New Roman" panose="02020603050405020304" pitchFamily="18" charset="0"/>
                        </a:rPr>
                        <a:t>22</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effectLst/>
                          <a:latin typeface="Times New Roman" panose="02020603050405020304" pitchFamily="18" charset="0"/>
                          <a:cs typeface="Times New Roman" panose="02020603050405020304" pitchFamily="18" charset="0"/>
                        </a:rPr>
                        <a:t>Mandato eleitoral - Afastamento temporário para o exercício de mandato eleitoral</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[1XX, 3XX]</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9137618"/>
                  </a:ext>
                </a:extLst>
              </a:tr>
              <a:tr h="1398876">
                <a:tc>
                  <a:txBody>
                    <a:bodyPr/>
                    <a:lstStyle/>
                    <a:p>
                      <a:pPr algn="ctr" fontAlgn="ctr"/>
                      <a:r>
                        <a:rPr lang="pt-BR" sz="2800">
                          <a:effectLst/>
                          <a:latin typeface="Times New Roman" panose="02020603050405020304" pitchFamily="18" charset="0"/>
                          <a:cs typeface="Times New Roman" panose="02020603050405020304" pitchFamily="18" charset="0"/>
                        </a:rPr>
                        <a:t>24</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effectLst/>
                          <a:latin typeface="Times New Roman" panose="02020603050405020304" pitchFamily="18" charset="0"/>
                          <a:cs typeface="Times New Roman" panose="02020603050405020304" pitchFamily="18" charset="0"/>
                        </a:rPr>
                        <a:t>Mandato sindical - Afastamento temporário para exercício de mandato sindical</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[1XX, 2XX, 3XX, 721]</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5003146"/>
                  </a:ext>
                </a:extLst>
              </a:tr>
              <a:tr h="1826039">
                <a:tc>
                  <a:txBody>
                    <a:bodyPr/>
                    <a:lstStyle/>
                    <a:p>
                      <a:pPr algn="ctr" fontAlgn="ctr"/>
                      <a:r>
                        <a:rPr lang="pt-BR" sz="2800" dirty="0">
                          <a:effectLst/>
                          <a:latin typeface="Times New Roman" panose="02020603050405020304" pitchFamily="18" charset="0"/>
                          <a:cs typeface="Times New Roman" panose="02020603050405020304" pitchFamily="18" charset="0"/>
                        </a:rPr>
                        <a:t>25</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solidFill>
                            <a:schemeClr val="tx1"/>
                          </a:solidFill>
                          <a:effectLst/>
                          <a:latin typeface="Times New Roman" panose="02020603050405020304" pitchFamily="18" charset="0"/>
                          <a:cs typeface="Times New Roman" panose="02020603050405020304" pitchFamily="18" charset="0"/>
                        </a:rPr>
                        <a:t>Mulher vítima de violência - Art. 9º, § 2º, inciso II, da Lei 11.340/2006 - Lei Maria da Penha</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effectLst/>
                          <a:latin typeface="Times New Roman" panose="02020603050405020304" pitchFamily="18" charset="0"/>
                          <a:cs typeface="Times New Roman" panose="02020603050405020304" pitchFamily="18" charset="0"/>
                        </a:rPr>
                        <a:t>Todos</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56085909"/>
                  </a:ext>
                </a:extLst>
              </a:tr>
              <a:tr h="1826039">
                <a:tc>
                  <a:txBody>
                    <a:bodyPr/>
                    <a:lstStyle/>
                    <a:p>
                      <a:pPr algn="ctr" fontAlgn="ctr"/>
                      <a:r>
                        <a:rPr lang="pt-BR" sz="2800">
                          <a:effectLst/>
                          <a:latin typeface="Times New Roman" panose="02020603050405020304" pitchFamily="18" charset="0"/>
                          <a:cs typeface="Times New Roman" panose="02020603050405020304" pitchFamily="18" charset="0"/>
                        </a:rPr>
                        <a:t>26</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Participação de empregado no Conselho Nacional de Previdência Social - CNPS - Art. 3º da Lei 8.213/1991</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effectLst/>
                          <a:latin typeface="Times New Roman" panose="02020603050405020304" pitchFamily="18" charset="0"/>
                          <a:cs typeface="Times New Roman" panose="02020603050405020304" pitchFamily="18" charset="0"/>
                        </a:rPr>
                        <a:t>[1XX]</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1217324"/>
                  </a:ext>
                </a:extLst>
              </a:tr>
            </a:tbl>
          </a:graphicData>
        </a:graphic>
      </p:graphicFrame>
    </p:spTree>
    <p:extLst>
      <p:ext uri="{BB962C8B-B14F-4D97-AF65-F5344CB8AC3E}">
        <p14:creationId xmlns:p14="http://schemas.microsoft.com/office/powerpoint/2010/main" val="3393246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B4B4E51-501E-4332-943D-C54508FA3E38}"/>
              </a:ext>
            </a:extLst>
          </p:cNvPr>
          <p:cNvSpPr>
            <a:spLocks noGrp="1"/>
          </p:cNvSpPr>
          <p:nvPr>
            <p:ph type="title"/>
          </p:nvPr>
        </p:nvSpPr>
        <p:spPr>
          <a:xfrm>
            <a:off x="466722" y="586855"/>
            <a:ext cx="3201366" cy="3387497"/>
          </a:xfrm>
        </p:spPr>
        <p:txBody>
          <a:bodyPr anchor="b">
            <a:normAutofit/>
          </a:bodyPr>
          <a:lstStyle/>
          <a:p>
            <a:br>
              <a:rPr lang="pt-BR" sz="3600" b="1" dirty="0">
                <a:solidFill>
                  <a:schemeClr val="bg1"/>
                </a:solidFill>
                <a:latin typeface="Times New Roman" panose="02020603050405020304" pitchFamily="18" charset="0"/>
                <a:cs typeface="Times New Roman" panose="02020603050405020304" pitchFamily="18" charset="0"/>
              </a:rPr>
            </a:br>
            <a:r>
              <a:rPr lang="pt-BR" sz="3600" b="1" dirty="0">
                <a:solidFill>
                  <a:schemeClr val="bg1"/>
                </a:solidFill>
                <a:latin typeface="Times New Roman" panose="02020603050405020304" pitchFamily="18" charset="0"/>
                <a:cs typeface="Times New Roman" panose="02020603050405020304" pitchFamily="18" charset="0"/>
              </a:rPr>
              <a:t>Lei Maria da Penha - Lei nº 11.340 de 07 de Agosto de 2006</a:t>
            </a:r>
            <a:br>
              <a:rPr lang="pt-BR" b="1" dirty="0"/>
            </a:br>
            <a:endParaRPr lang="pt-BR" sz="4000" dirty="0">
              <a:solidFill>
                <a:srgbClr val="FFFFFF"/>
              </a:solidFill>
            </a:endParaRPr>
          </a:p>
        </p:txBody>
      </p:sp>
      <p:sp>
        <p:nvSpPr>
          <p:cNvPr id="2" name="Footer Placeholder 1">
            <a:extLst>
              <a:ext uri="{FF2B5EF4-FFF2-40B4-BE49-F238E27FC236}">
                <a16:creationId xmlns:a16="http://schemas.microsoft.com/office/drawing/2014/main" id="{A9D4F29D-DC20-4BBA-A428-D3310C1CDD9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091FD6C-2D00-4902-B612-06DDD37782EA}"/>
              </a:ext>
            </a:extLst>
          </p:cNvPr>
          <p:cNvSpPr>
            <a:spLocks noGrp="1"/>
          </p:cNvSpPr>
          <p:nvPr>
            <p:ph idx="1"/>
          </p:nvPr>
        </p:nvSpPr>
        <p:spPr>
          <a:xfrm>
            <a:off x="4533901" y="511388"/>
            <a:ext cx="6831706" cy="5944276"/>
          </a:xfrm>
        </p:spPr>
        <p:txBody>
          <a:bodyPr anchor="ctr">
            <a:normAutofit/>
          </a:bodyPr>
          <a:lstStyle/>
          <a:p>
            <a:pPr algn="just"/>
            <a:r>
              <a:rPr lang="pt-BR" sz="2400" b="1" dirty="0">
                <a:latin typeface="Times New Roman" panose="02020603050405020304" pitchFamily="18" charset="0"/>
                <a:cs typeface="Times New Roman" panose="02020603050405020304" pitchFamily="18" charset="0"/>
              </a:rPr>
              <a:t>Art. 9º</a:t>
            </a:r>
            <a:r>
              <a:rPr lang="pt-BR" sz="2400" dirty="0">
                <a:latin typeface="Times New Roman" panose="02020603050405020304" pitchFamily="18" charset="0"/>
                <a:cs typeface="Times New Roman" panose="02020603050405020304" pitchFamily="18" charset="0"/>
              </a:rPr>
              <a:t> A assistência à mulher em situação de violência doméstica e familiar será prestada de forma articulada e conforme os princípios e as diretrizes previstos na Lei Orgânica da Assistência Social, no Sistema Único de Saúde, no Sistema Único de Segurança Pública, entre outras normas e políticas públicas de proteção, e emergencialmente quando for o caso.</a:t>
            </a:r>
          </a:p>
          <a:p>
            <a:pPr algn="just"/>
            <a:r>
              <a:rPr lang="pt-BR" sz="2400" b="1" dirty="0">
                <a:latin typeface="Times New Roman" panose="02020603050405020304" pitchFamily="18" charset="0"/>
                <a:cs typeface="Times New Roman" panose="02020603050405020304" pitchFamily="18" charset="0"/>
              </a:rPr>
              <a:t>§ 2º</a:t>
            </a:r>
            <a:r>
              <a:rPr lang="pt-BR" sz="2400" dirty="0">
                <a:latin typeface="Times New Roman" panose="02020603050405020304" pitchFamily="18" charset="0"/>
                <a:cs typeface="Times New Roman" panose="02020603050405020304" pitchFamily="18" charset="0"/>
              </a:rPr>
              <a:t> O juiz assegurará à mulher em situação de violência doméstica e familiar, para preservar sua integridade física e psicológica:</a:t>
            </a:r>
          </a:p>
          <a:p>
            <a:pPr algn="just"/>
            <a:r>
              <a:rPr lang="pt-BR" sz="2400" b="1" dirty="0">
                <a:latin typeface="Times New Roman" panose="02020603050405020304" pitchFamily="18" charset="0"/>
                <a:cs typeface="Times New Roman" panose="02020603050405020304" pitchFamily="18" charset="0"/>
              </a:rPr>
              <a:t>II</a:t>
            </a:r>
            <a:r>
              <a:rPr lang="pt-BR" sz="2400" dirty="0">
                <a:latin typeface="Times New Roman" panose="02020603050405020304" pitchFamily="18" charset="0"/>
                <a:cs typeface="Times New Roman" panose="02020603050405020304" pitchFamily="18" charset="0"/>
              </a:rPr>
              <a:t> - manutenção do vínculo trabalhista, quando necessário o afastamento do local de trabalho, por </a:t>
            </a:r>
            <a:r>
              <a:rPr lang="pt-BR" sz="2400" b="1" dirty="0">
                <a:solidFill>
                  <a:srgbClr val="FF0000"/>
                </a:solidFill>
                <a:latin typeface="Times New Roman" panose="02020603050405020304" pitchFamily="18" charset="0"/>
                <a:cs typeface="Times New Roman" panose="02020603050405020304" pitchFamily="18" charset="0"/>
              </a:rPr>
              <a:t>até seis meses.</a:t>
            </a:r>
          </a:p>
          <a:p>
            <a:endParaRPr lang="pt-BR" sz="2000" dirty="0"/>
          </a:p>
        </p:txBody>
      </p:sp>
      <p:sp>
        <p:nvSpPr>
          <p:cNvPr id="3" name="Slide Number Placeholder 2">
            <a:extLst>
              <a:ext uri="{FF2B5EF4-FFF2-40B4-BE49-F238E27FC236}">
                <a16:creationId xmlns:a16="http://schemas.microsoft.com/office/drawing/2014/main" id="{BD0749D3-91FB-429B-B5C3-6B1AADF46A1E}"/>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39</a:t>
            </a:fld>
            <a:endParaRPr lang="pt-BR" sz="1100">
              <a:solidFill>
                <a:schemeClr val="tx1">
                  <a:lumMod val="50000"/>
                  <a:lumOff val="50000"/>
                </a:schemeClr>
              </a:solidFill>
            </a:endParaRPr>
          </a:p>
        </p:txBody>
      </p:sp>
    </p:spTree>
    <p:extLst>
      <p:ext uri="{BB962C8B-B14F-4D97-AF65-F5344CB8AC3E}">
        <p14:creationId xmlns:p14="http://schemas.microsoft.com/office/powerpoint/2010/main" val="52190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88FE041E-98EE-4C14-8337-E40505D150E1}"/>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A854B12D-B23F-475A-A034-546535FF9520}"/>
              </a:ext>
            </a:extLst>
          </p:cNvPr>
          <p:cNvSpPr>
            <a:spLocks noGrp="1"/>
          </p:cNvSpPr>
          <p:nvPr>
            <p:ph type="sldNum" sz="quarter" idx="12"/>
          </p:nvPr>
        </p:nvSpPr>
        <p:spPr>
          <a:xfrm>
            <a:off x="8805333" y="6356350"/>
            <a:ext cx="2743200" cy="365125"/>
          </a:xfrm>
        </p:spPr>
        <p:txBody>
          <a:bodyPr>
            <a:normAutofit/>
          </a:bodyPr>
          <a:lstStyle/>
          <a:p>
            <a:pPr>
              <a:spcAft>
                <a:spcPts val="600"/>
              </a:spcAft>
            </a:pPr>
            <a:fld id="{DF25A8D9-0F96-4EA7-B12F-FB0D539BE725}" type="slidenum">
              <a:rPr lang="pt-BR" smtClean="0"/>
              <a:pPr>
                <a:spcAft>
                  <a:spcPts val="600"/>
                </a:spcAft>
              </a:pPr>
              <a:t>4</a:t>
            </a:fld>
            <a:endParaRPr lang="pt-B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17">
            <a:extLst>
              <a:ext uri="{FF2B5EF4-FFF2-40B4-BE49-F238E27FC236}">
                <a16:creationId xmlns:a16="http://schemas.microsoft.com/office/drawing/2014/main" id="{5AE072F7-9E4A-4ADC-841F-AE2C35978171}"/>
              </a:ext>
            </a:extLst>
          </p:cNvPr>
          <p:cNvPicPr>
            <a:picLocks noChangeAspect="1"/>
          </p:cNvPicPr>
          <p:nvPr/>
        </p:nvPicPr>
        <p:blipFill>
          <a:blip r:embed="rId2"/>
          <a:stretch>
            <a:fillRect/>
          </a:stretch>
        </p:blipFill>
        <p:spPr>
          <a:xfrm>
            <a:off x="643467" y="1779609"/>
            <a:ext cx="10905066" cy="329878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14AD5C2-E8A0-4CFB-84D3-19240E0BC607}"/>
              </a:ext>
            </a:extLst>
          </p:cNvPr>
          <p:cNvSpPr/>
          <p:nvPr/>
        </p:nvSpPr>
        <p:spPr>
          <a:xfrm>
            <a:off x="1123950" y="985305"/>
            <a:ext cx="2914650" cy="68841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sz="2800" dirty="0">
                <a:latin typeface="Times New Roman" panose="02020603050405020304" pitchFamily="18" charset="0"/>
                <a:cs typeface="Times New Roman" panose="02020603050405020304" pitchFamily="18" charset="0"/>
              </a:rPr>
              <a:t>Versão 2.5</a:t>
            </a:r>
          </a:p>
        </p:txBody>
      </p:sp>
      <p:sp>
        <p:nvSpPr>
          <p:cNvPr id="16" name="Rectangle: Rounded Corners 15">
            <a:extLst>
              <a:ext uri="{FF2B5EF4-FFF2-40B4-BE49-F238E27FC236}">
                <a16:creationId xmlns:a16="http://schemas.microsoft.com/office/drawing/2014/main" id="{E00DCF22-92EE-4226-93D6-DA113CA24281}"/>
              </a:ext>
            </a:extLst>
          </p:cNvPr>
          <p:cNvSpPr/>
          <p:nvPr/>
        </p:nvSpPr>
        <p:spPr>
          <a:xfrm>
            <a:off x="7604080" y="985305"/>
            <a:ext cx="2914650" cy="68841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sz="2800" dirty="0">
                <a:latin typeface="Times New Roman" panose="02020603050405020304" pitchFamily="18" charset="0"/>
                <a:cs typeface="Times New Roman" panose="02020603050405020304" pitchFamily="18" charset="0"/>
              </a:rPr>
              <a:t>Versão S 1.0 </a:t>
            </a:r>
          </a:p>
        </p:txBody>
      </p:sp>
      <p:pic>
        <p:nvPicPr>
          <p:cNvPr id="14" name="Picture 13">
            <a:extLst>
              <a:ext uri="{FF2B5EF4-FFF2-40B4-BE49-F238E27FC236}">
                <a16:creationId xmlns:a16="http://schemas.microsoft.com/office/drawing/2014/main" id="{4E111587-54DB-47B7-B825-1759FB973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5" y="5430579"/>
            <a:ext cx="1849280" cy="1178662"/>
          </a:xfrm>
          <a:prstGeom prst="rect">
            <a:avLst/>
          </a:prstGeom>
        </p:spPr>
      </p:pic>
    </p:spTree>
    <p:extLst>
      <p:ext uri="{BB962C8B-B14F-4D97-AF65-F5344CB8AC3E}">
        <p14:creationId xmlns:p14="http://schemas.microsoft.com/office/powerpoint/2010/main" val="2480720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6D6CB75-43C2-4C25-A58D-237A1C313BA3}"/>
              </a:ext>
            </a:extLst>
          </p:cNvPr>
          <p:cNvSpPr>
            <a:spLocks noGrp="1"/>
          </p:cNvSpPr>
          <p:nvPr>
            <p:ph type="title"/>
          </p:nvPr>
        </p:nvSpPr>
        <p:spPr>
          <a:xfrm>
            <a:off x="586478" y="1683756"/>
            <a:ext cx="3115265" cy="2396359"/>
          </a:xfrm>
        </p:spPr>
        <p:txBody>
          <a:bodyPr anchor="b">
            <a:normAutofit/>
          </a:bodyPr>
          <a:lstStyle/>
          <a:p>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AA9CB4DC-E758-4338-B1EB-CE6AF9A5C52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4ACAB646-552B-4C3D-999A-4102C2B16E9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40</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1EC83A7C-5CAE-48DF-A7A9-6696785757E8}"/>
              </a:ext>
            </a:extLst>
          </p:cNvPr>
          <p:cNvGraphicFramePr>
            <a:graphicFrameLocks noGrp="1"/>
          </p:cNvGraphicFramePr>
          <p:nvPr>
            <p:ph idx="1"/>
            <p:extLst>
              <p:ext uri="{D42A27DB-BD31-4B8C-83A1-F6EECF244321}">
                <p14:modId xmlns:p14="http://schemas.microsoft.com/office/powerpoint/2010/main" val="2108576910"/>
              </p:ext>
            </p:extLst>
          </p:nvPr>
        </p:nvGraphicFramePr>
        <p:xfrm>
          <a:off x="4213139" y="335484"/>
          <a:ext cx="7816933" cy="6236767"/>
        </p:xfrm>
        <a:graphic>
          <a:graphicData uri="http://schemas.openxmlformats.org/drawingml/2006/table">
            <a:tbl>
              <a:tblPr firstRow="1" bandRow="1"/>
              <a:tblGrid>
                <a:gridCol w="583183">
                  <a:extLst>
                    <a:ext uri="{9D8B030D-6E8A-4147-A177-3AD203B41FA5}">
                      <a16:colId xmlns:a16="http://schemas.microsoft.com/office/drawing/2014/main" val="923025690"/>
                    </a:ext>
                  </a:extLst>
                </a:gridCol>
                <a:gridCol w="6089747">
                  <a:extLst>
                    <a:ext uri="{9D8B030D-6E8A-4147-A177-3AD203B41FA5}">
                      <a16:colId xmlns:a16="http://schemas.microsoft.com/office/drawing/2014/main" val="657265142"/>
                    </a:ext>
                  </a:extLst>
                </a:gridCol>
                <a:gridCol w="1144003">
                  <a:extLst>
                    <a:ext uri="{9D8B030D-6E8A-4147-A177-3AD203B41FA5}">
                      <a16:colId xmlns:a16="http://schemas.microsoft.com/office/drawing/2014/main" val="205361730"/>
                    </a:ext>
                  </a:extLst>
                </a:gridCol>
              </a:tblGrid>
              <a:tr h="1422360">
                <a:tc>
                  <a:txBody>
                    <a:bodyPr/>
                    <a:lstStyle/>
                    <a:p>
                      <a:pPr algn="ctr" fontAlgn="ctr"/>
                      <a:r>
                        <a:rPr lang="pt-BR" sz="2600" dirty="0">
                          <a:effectLst/>
                          <a:latin typeface="Times New Roman" panose="02020603050405020304" pitchFamily="18" charset="0"/>
                          <a:cs typeface="Times New Roman" panose="02020603050405020304" pitchFamily="18" charset="0"/>
                        </a:rPr>
                        <a:t>27</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dirty="0">
                          <a:effectLst/>
                          <a:latin typeface="Times New Roman" panose="02020603050405020304" pitchFamily="18" charset="0"/>
                          <a:cs typeface="Times New Roman" panose="02020603050405020304" pitchFamily="18" charset="0"/>
                        </a:rPr>
                        <a:t>Qualificação - Afastamento por suspensão do contrato de acordo com o art. 476-A da CLT</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a:effectLst/>
                          <a:latin typeface="Times New Roman" panose="02020603050405020304" pitchFamily="18" charset="0"/>
                          <a:cs typeface="Times New Roman" panose="02020603050405020304" pitchFamily="18" charset="0"/>
                        </a:rPr>
                        <a:t>[1XX]</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75633047"/>
                  </a:ext>
                </a:extLst>
              </a:tr>
              <a:tr h="2904665">
                <a:tc>
                  <a:txBody>
                    <a:bodyPr/>
                    <a:lstStyle/>
                    <a:p>
                      <a:pPr algn="ctr" fontAlgn="ctr"/>
                      <a:r>
                        <a:rPr lang="pt-BR" sz="2600">
                          <a:effectLst/>
                          <a:latin typeface="Times New Roman" panose="02020603050405020304" pitchFamily="18" charset="0"/>
                          <a:cs typeface="Times New Roman" panose="02020603050405020304" pitchFamily="18" charset="0"/>
                        </a:rPr>
                        <a:t>28</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600" dirty="0">
                          <a:effectLst/>
                          <a:latin typeface="Times New Roman" panose="02020603050405020304" pitchFamily="18" charset="0"/>
                          <a:cs typeface="Times New Roman" panose="02020603050405020304" pitchFamily="18" charset="0"/>
                        </a:rPr>
                        <a:t>Representante sindical - Afastamento pelo tempo que se fizer necessário, quando, na qualidade de representante de entidade sindical, estiver participando de reunião oficial de organismo internacional do qual o Brasil seja membro</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600">
                          <a:effectLst/>
                          <a:latin typeface="Times New Roman" panose="02020603050405020304" pitchFamily="18" charset="0"/>
                          <a:cs typeface="Times New Roman" panose="02020603050405020304" pitchFamily="18" charset="0"/>
                        </a:rPr>
                        <a:t>[1XX, 3XX]</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30970342"/>
                  </a:ext>
                </a:extLst>
              </a:tr>
              <a:tr h="954871">
                <a:tc>
                  <a:txBody>
                    <a:bodyPr/>
                    <a:lstStyle/>
                    <a:p>
                      <a:pPr algn="ctr" fontAlgn="ctr"/>
                      <a:r>
                        <a:rPr lang="pt-BR" sz="2600">
                          <a:effectLst/>
                          <a:latin typeface="Times New Roman" panose="02020603050405020304" pitchFamily="18" charset="0"/>
                          <a:cs typeface="Times New Roman" panose="02020603050405020304" pitchFamily="18" charset="0"/>
                        </a:rPr>
                        <a:t>29</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dirty="0">
                          <a:effectLst/>
                          <a:latin typeface="Times New Roman" panose="02020603050405020304" pitchFamily="18" charset="0"/>
                          <a:cs typeface="Times New Roman" panose="02020603050405020304" pitchFamily="18" charset="0"/>
                        </a:rPr>
                        <a:t>Serviço militar - Afastamento temporário para prestar serviço militar obrigatório</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a:effectLst/>
                          <a:latin typeface="Times New Roman" panose="02020603050405020304" pitchFamily="18" charset="0"/>
                          <a:cs typeface="Times New Roman" panose="02020603050405020304" pitchFamily="18" charset="0"/>
                        </a:rPr>
                        <a:t>Todos</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9215126"/>
                  </a:ext>
                </a:extLst>
              </a:tr>
              <a:tr h="954871">
                <a:tc>
                  <a:txBody>
                    <a:bodyPr/>
                    <a:lstStyle/>
                    <a:p>
                      <a:pPr algn="ctr" fontAlgn="ctr"/>
                      <a:r>
                        <a:rPr lang="pt-BR" sz="2600">
                          <a:effectLst/>
                          <a:latin typeface="Times New Roman" panose="02020603050405020304" pitchFamily="18" charset="0"/>
                          <a:cs typeface="Times New Roman" panose="02020603050405020304" pitchFamily="18" charset="0"/>
                        </a:rPr>
                        <a:t>31</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dirty="0">
                          <a:effectLst/>
                          <a:latin typeface="Times New Roman" panose="02020603050405020304" pitchFamily="18" charset="0"/>
                          <a:cs typeface="Times New Roman" panose="02020603050405020304" pitchFamily="18" charset="0"/>
                        </a:rPr>
                        <a:t>Servidor público em disponibilidade</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dirty="0">
                          <a:effectLst/>
                          <a:latin typeface="Times New Roman" panose="02020603050405020304" pitchFamily="18" charset="0"/>
                          <a:cs typeface="Times New Roman" panose="02020603050405020304" pitchFamily="18" charset="0"/>
                        </a:rPr>
                        <a:t>[301, 307]</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13319818"/>
                  </a:ext>
                </a:extLst>
              </a:tr>
            </a:tbl>
          </a:graphicData>
        </a:graphic>
      </p:graphicFrame>
    </p:spTree>
    <p:extLst>
      <p:ext uri="{BB962C8B-B14F-4D97-AF65-F5344CB8AC3E}">
        <p14:creationId xmlns:p14="http://schemas.microsoft.com/office/powerpoint/2010/main" val="3186302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A3BEFC4-5B5B-4EB7-B6C4-7EE609A86D5B}"/>
              </a:ext>
            </a:extLst>
          </p:cNvPr>
          <p:cNvSpPr>
            <a:spLocks noGrp="1"/>
          </p:cNvSpPr>
          <p:nvPr>
            <p:ph type="title"/>
          </p:nvPr>
        </p:nvSpPr>
        <p:spPr>
          <a:xfrm>
            <a:off x="586478" y="1683756"/>
            <a:ext cx="3115265" cy="2396359"/>
          </a:xfrm>
        </p:spPr>
        <p:txBody>
          <a:bodyPr anchor="b">
            <a:normAutofit/>
          </a:bodyPr>
          <a:lstStyle/>
          <a:p>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F55CEB50-24ED-4DA4-892D-FEF78A16B67D}"/>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EE3A82E5-8227-46E4-AD2E-769D2B695E9B}"/>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41</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C309A245-B852-4CE5-A35B-4538690D6E2E}"/>
              </a:ext>
            </a:extLst>
          </p:cNvPr>
          <p:cNvGraphicFramePr>
            <a:graphicFrameLocks noGrp="1"/>
          </p:cNvGraphicFramePr>
          <p:nvPr>
            <p:ph idx="1"/>
            <p:extLst>
              <p:ext uri="{D42A27DB-BD31-4B8C-83A1-F6EECF244321}">
                <p14:modId xmlns:p14="http://schemas.microsoft.com/office/powerpoint/2010/main" val="4004891276"/>
              </p:ext>
            </p:extLst>
          </p:nvPr>
        </p:nvGraphicFramePr>
        <p:xfrm>
          <a:off x="4286249" y="286726"/>
          <a:ext cx="7515225" cy="6409348"/>
        </p:xfrm>
        <a:graphic>
          <a:graphicData uri="http://schemas.openxmlformats.org/drawingml/2006/table">
            <a:tbl>
              <a:tblPr firstRow="1" bandRow="1"/>
              <a:tblGrid>
                <a:gridCol w="641985">
                  <a:extLst>
                    <a:ext uri="{9D8B030D-6E8A-4147-A177-3AD203B41FA5}">
                      <a16:colId xmlns:a16="http://schemas.microsoft.com/office/drawing/2014/main" val="2148210739"/>
                    </a:ext>
                  </a:extLst>
                </a:gridCol>
                <a:gridCol w="5647709">
                  <a:extLst>
                    <a:ext uri="{9D8B030D-6E8A-4147-A177-3AD203B41FA5}">
                      <a16:colId xmlns:a16="http://schemas.microsoft.com/office/drawing/2014/main" val="4184429892"/>
                    </a:ext>
                  </a:extLst>
                </a:gridCol>
                <a:gridCol w="1225531">
                  <a:extLst>
                    <a:ext uri="{9D8B030D-6E8A-4147-A177-3AD203B41FA5}">
                      <a16:colId xmlns:a16="http://schemas.microsoft.com/office/drawing/2014/main" val="1596435788"/>
                    </a:ext>
                  </a:extLst>
                </a:gridCol>
              </a:tblGrid>
              <a:tr h="1362662">
                <a:tc>
                  <a:txBody>
                    <a:bodyPr/>
                    <a:lstStyle/>
                    <a:p>
                      <a:pPr algn="ctr" fontAlgn="ctr"/>
                      <a:r>
                        <a:rPr lang="pt-BR" sz="2500" dirty="0">
                          <a:effectLst/>
                          <a:latin typeface="Times New Roman" panose="02020603050405020304" pitchFamily="18" charset="0"/>
                          <a:cs typeface="Times New Roman" panose="02020603050405020304" pitchFamily="18" charset="0"/>
                        </a:rPr>
                        <a:t>34</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Inatividade do trabalhador avulso (portuário ou não portuário) por período superior a 90 dias</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a:effectLst/>
                          <a:latin typeface="Times New Roman" panose="02020603050405020304" pitchFamily="18" charset="0"/>
                          <a:cs typeface="Times New Roman" panose="02020603050405020304" pitchFamily="18" charset="0"/>
                        </a:rPr>
                        <a:t>[2XX]</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541299890"/>
                  </a:ext>
                </a:extLst>
              </a:tr>
              <a:tr h="1138042">
                <a:tc>
                  <a:txBody>
                    <a:bodyPr/>
                    <a:lstStyle/>
                    <a:p>
                      <a:pPr algn="ctr" fontAlgn="ctr"/>
                      <a:r>
                        <a:rPr lang="pt-BR" sz="2500">
                          <a:effectLst/>
                          <a:latin typeface="Times New Roman" panose="02020603050405020304" pitchFamily="18" charset="0"/>
                          <a:cs typeface="Times New Roman" panose="02020603050405020304" pitchFamily="18" charset="0"/>
                        </a:rPr>
                        <a:t>35</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Licença maternidade - Antecipação e/ou prorrogação mediante atestado médico</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tc>
                  <a:txBody>
                    <a:bodyPr/>
                    <a:lstStyle/>
                    <a:p>
                      <a:pPr algn="ctr" fontAlgn="ctr"/>
                      <a:r>
                        <a:rPr lang="pt-BR" sz="2500">
                          <a:effectLst/>
                          <a:latin typeface="Times New Roman" panose="02020603050405020304" pitchFamily="18" charset="0"/>
                          <a:cs typeface="Times New Roman" panose="02020603050405020304" pitchFamily="18" charset="0"/>
                        </a:rPr>
                        <a:t>Todos</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6245973"/>
                  </a:ext>
                </a:extLst>
              </a:tr>
              <a:tr h="1138042">
                <a:tc>
                  <a:txBody>
                    <a:bodyPr/>
                    <a:lstStyle/>
                    <a:p>
                      <a:pPr algn="ctr" fontAlgn="ctr"/>
                      <a:r>
                        <a:rPr lang="pt-BR" sz="2500">
                          <a:effectLst/>
                          <a:latin typeface="Times New Roman" panose="02020603050405020304" pitchFamily="18" charset="0"/>
                          <a:cs typeface="Times New Roman" panose="02020603050405020304" pitchFamily="18" charset="0"/>
                        </a:rPr>
                        <a:t>36</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Afastamento temporário de exercente de mandato eletivo para cargo em comissão</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a:effectLst/>
                          <a:latin typeface="Times New Roman" panose="02020603050405020304" pitchFamily="18" charset="0"/>
                          <a:cs typeface="Times New Roman" panose="02020603050405020304" pitchFamily="18" charset="0"/>
                        </a:rPr>
                        <a:t>[303, 304]</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58073010"/>
                  </a:ext>
                </a:extLst>
              </a:tr>
              <a:tr h="1851364">
                <a:tc>
                  <a:txBody>
                    <a:bodyPr/>
                    <a:lstStyle/>
                    <a:p>
                      <a:pPr algn="ctr" fontAlgn="ctr"/>
                      <a:r>
                        <a:rPr lang="pt-BR" sz="2500">
                          <a:effectLst/>
                          <a:latin typeface="Times New Roman" panose="02020603050405020304" pitchFamily="18" charset="0"/>
                          <a:cs typeface="Times New Roman" panose="02020603050405020304" pitchFamily="18" charset="0"/>
                        </a:rPr>
                        <a:t>37</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Suspensão temporária do contrato de trabalho nos termos do Programa Emergencial de Manutenção do Emprego e da Renda</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tc>
                  <a:txBody>
                    <a:bodyPr/>
                    <a:lstStyle/>
                    <a:p>
                      <a:pPr algn="ctr" fontAlgn="ctr"/>
                      <a:r>
                        <a:rPr lang="pt-BR" sz="2500">
                          <a:effectLst/>
                          <a:latin typeface="Times New Roman" panose="02020603050405020304" pitchFamily="18" charset="0"/>
                          <a:cs typeface="Times New Roman" panose="02020603050405020304" pitchFamily="18" charset="0"/>
                        </a:rPr>
                        <a:t>[1XX]</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121391"/>
                  </a:ext>
                </a:extLst>
              </a:tr>
              <a:tr h="919238">
                <a:tc>
                  <a:txBody>
                    <a:bodyPr/>
                    <a:lstStyle/>
                    <a:p>
                      <a:pPr algn="ctr" fontAlgn="ctr"/>
                      <a:r>
                        <a:rPr lang="pt-BR" sz="2500">
                          <a:effectLst/>
                          <a:latin typeface="Times New Roman" panose="02020603050405020304" pitchFamily="18" charset="0"/>
                          <a:cs typeface="Times New Roman" panose="02020603050405020304" pitchFamily="18" charset="0"/>
                        </a:rPr>
                        <a:t>38</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Impedimento de concorrência à escala para trabalho avulso</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[2XX]</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618073997"/>
                  </a:ext>
                </a:extLst>
              </a:tr>
            </a:tbl>
          </a:graphicData>
        </a:graphic>
      </p:graphicFrame>
    </p:spTree>
    <p:extLst>
      <p:ext uri="{BB962C8B-B14F-4D97-AF65-F5344CB8AC3E}">
        <p14:creationId xmlns:p14="http://schemas.microsoft.com/office/powerpoint/2010/main" val="3006900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BF08BC-9CAB-4ECE-96AF-E6B58FF963BC}"/>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EFDD2B28-E14F-4035-A732-CF6C9DEAF35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31BFB946-FB75-4D8D-96E7-F987A2546475}"/>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42</a:t>
            </a:fld>
            <a:endParaRPr lang="pt-BR" sz="1100">
              <a:solidFill>
                <a:schemeClr val="tx1">
                  <a:lumMod val="50000"/>
                  <a:lumOff val="50000"/>
                </a:schemeClr>
              </a:solidFill>
            </a:endParaRPr>
          </a:p>
        </p:txBody>
      </p:sp>
      <p:graphicFrame>
        <p:nvGraphicFramePr>
          <p:cNvPr id="9" name="Content Placeholder 5">
            <a:extLst>
              <a:ext uri="{FF2B5EF4-FFF2-40B4-BE49-F238E27FC236}">
                <a16:creationId xmlns:a16="http://schemas.microsoft.com/office/drawing/2014/main" id="{4CBEE52E-5F16-4293-8645-A1880DFA9D8D}"/>
              </a:ext>
            </a:extLst>
          </p:cNvPr>
          <p:cNvGraphicFramePr>
            <a:graphicFrameLocks noGrp="1"/>
          </p:cNvGraphicFramePr>
          <p:nvPr>
            <p:ph idx="1"/>
            <p:extLst>
              <p:ext uri="{D42A27DB-BD31-4B8C-83A1-F6EECF244321}">
                <p14:modId xmlns:p14="http://schemas.microsoft.com/office/powerpoint/2010/main" val="86240051"/>
              </p:ext>
            </p:extLst>
          </p:nvPr>
        </p:nvGraphicFramePr>
        <p:xfrm>
          <a:off x="4213139" y="109410"/>
          <a:ext cx="7775661" cy="6525570"/>
        </p:xfrm>
        <a:graphic>
          <a:graphicData uri="http://schemas.openxmlformats.org/drawingml/2006/table">
            <a:tbl>
              <a:tblPr firstRow="1" bandRow="1">
                <a:solidFill>
                  <a:schemeClr val="bg1">
                    <a:lumMod val="95000"/>
                  </a:schemeClr>
                </a:solidFill>
                <a:tableStyleId>{5C22544A-7EE6-4342-B048-85BDC9FD1C3A}</a:tableStyleId>
              </a:tblPr>
              <a:tblGrid>
                <a:gridCol w="1215070">
                  <a:extLst>
                    <a:ext uri="{9D8B030D-6E8A-4147-A177-3AD203B41FA5}">
                      <a16:colId xmlns:a16="http://schemas.microsoft.com/office/drawing/2014/main" val="564984519"/>
                    </a:ext>
                  </a:extLst>
                </a:gridCol>
                <a:gridCol w="5415498">
                  <a:extLst>
                    <a:ext uri="{9D8B030D-6E8A-4147-A177-3AD203B41FA5}">
                      <a16:colId xmlns:a16="http://schemas.microsoft.com/office/drawing/2014/main" val="3315028366"/>
                    </a:ext>
                  </a:extLst>
                </a:gridCol>
                <a:gridCol w="1145093">
                  <a:extLst>
                    <a:ext uri="{9D8B030D-6E8A-4147-A177-3AD203B41FA5}">
                      <a16:colId xmlns:a16="http://schemas.microsoft.com/office/drawing/2014/main" val="2495036890"/>
                    </a:ext>
                  </a:extLst>
                </a:gridCol>
              </a:tblGrid>
              <a:tr h="694279">
                <a:tc>
                  <a:txBody>
                    <a:bodyPr/>
                    <a:lstStyle/>
                    <a:p>
                      <a:pPr algn="ctr" fontAlgn="ctr"/>
                      <a:r>
                        <a:rPr lang="pt-BR" sz="1800" b="1" u="none" strike="noStrike" cap="none" spc="0" dirty="0">
                          <a:solidFill>
                            <a:schemeClr val="tx1"/>
                          </a:solidFill>
                          <a:effectLst/>
                          <a:latin typeface="Times New Roman" panose="02020603050405020304" pitchFamily="18" charset="0"/>
                          <a:cs typeface="Times New Roman" panose="02020603050405020304" pitchFamily="18" charset="0"/>
                        </a:rPr>
                        <a:t>CÓDIGO</a:t>
                      </a:r>
                      <a:endParaRPr lang="pt-BR" sz="1800" b="1"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fontAlgn="ctr"/>
                      <a:r>
                        <a:rPr lang="pt-BR" sz="1800" b="1" u="none" strike="noStrike" cap="none" spc="0" dirty="0">
                          <a:solidFill>
                            <a:schemeClr val="tx1"/>
                          </a:solidFill>
                          <a:effectLst/>
                          <a:latin typeface="Times New Roman" panose="02020603050405020304" pitchFamily="18" charset="0"/>
                          <a:cs typeface="Times New Roman" panose="02020603050405020304" pitchFamily="18" charset="0"/>
                        </a:rPr>
                        <a:t>DESCRIÇÃO</a:t>
                      </a:r>
                      <a:endParaRPr lang="pt-BR" sz="1800" b="1"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fontAlgn="ctr"/>
                      <a:r>
                        <a:rPr lang="pt-BR" sz="1800" b="1" u="none" strike="noStrike" cap="none" spc="0">
                          <a:solidFill>
                            <a:schemeClr val="tx1"/>
                          </a:solidFill>
                          <a:effectLst/>
                          <a:latin typeface="Times New Roman" panose="02020603050405020304" pitchFamily="18" charset="0"/>
                          <a:cs typeface="Times New Roman" panose="02020603050405020304" pitchFamily="18" charset="0"/>
                        </a:rPr>
                        <a:t>CÓD. CATEG.</a:t>
                      </a:r>
                      <a:endParaRPr lang="pt-BR" sz="1800" b="1"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803257812"/>
                  </a:ext>
                </a:extLst>
              </a:tr>
              <a:tr h="382943">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1</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com justa causa, por iniciativa do empregador</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82565675"/>
                  </a:ext>
                </a:extLst>
              </a:tr>
              <a:tr h="382943">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2</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sem justa causa, por iniciativa do empregador</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5180522"/>
                  </a:ext>
                </a:extLst>
              </a:tr>
              <a:tr h="569744">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3</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antecipada do contrato a termo por iniciativa do empregador</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603583"/>
                  </a:ext>
                </a:extLst>
              </a:tr>
              <a:tr h="569744">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4</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antecipada do contrato a termo por iniciativa do empregado</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82261495"/>
                  </a:ext>
                </a:extLst>
              </a:tr>
              <a:tr h="382943">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5</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por culpa recíproca</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6129882"/>
                  </a:ext>
                </a:extLst>
              </a:tr>
              <a:tr h="382943">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6</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por término do contrato a termo</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20047192"/>
                  </a:ext>
                </a:extLst>
              </a:tr>
              <a:tr h="382943">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7</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do contrato de trabalho por iniciativa do empregado</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24977299"/>
                  </a:ext>
                </a:extLst>
              </a:tr>
              <a:tr h="756546">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8</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do contrato de trabalho por interesse do(a) empregado(a), nas hipóteses previstas nos arts. 394 e 483, § 1º, da CLT</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16170546"/>
                  </a:ext>
                </a:extLst>
              </a:tr>
              <a:tr h="569744">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9</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por opção do empregado em virtude de falecimento do empregador individual ou empregador doméstico</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21014011"/>
                  </a:ext>
                </a:extLst>
              </a:tr>
            </a:tbl>
          </a:graphicData>
        </a:graphic>
      </p:graphicFrame>
    </p:spTree>
    <p:extLst>
      <p:ext uri="{BB962C8B-B14F-4D97-AF65-F5344CB8AC3E}">
        <p14:creationId xmlns:p14="http://schemas.microsoft.com/office/powerpoint/2010/main" val="1810544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F358C9-831A-41CF-9C84-4A003C24E23D}"/>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5E772CE4-AF3C-44D1-96A5-9AAA3F329F34}"/>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CA46FC8F-0600-4D19-9C46-2A063769A895}"/>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43</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AAEE0332-DEE3-4344-87A8-FF513D121ED9}"/>
              </a:ext>
            </a:extLst>
          </p:cNvPr>
          <p:cNvGraphicFramePr>
            <a:graphicFrameLocks noGrp="1"/>
          </p:cNvGraphicFramePr>
          <p:nvPr>
            <p:ph idx="1"/>
            <p:extLst>
              <p:ext uri="{D42A27DB-BD31-4B8C-83A1-F6EECF244321}">
                <p14:modId xmlns:p14="http://schemas.microsoft.com/office/powerpoint/2010/main" val="195640938"/>
              </p:ext>
            </p:extLst>
          </p:nvPr>
        </p:nvGraphicFramePr>
        <p:xfrm>
          <a:off x="4324349" y="190500"/>
          <a:ext cx="7553324" cy="6255028"/>
        </p:xfrm>
        <a:graphic>
          <a:graphicData uri="http://schemas.openxmlformats.org/drawingml/2006/table">
            <a:tbl>
              <a:tblPr>
                <a:solidFill>
                  <a:schemeClr val="bg1"/>
                </a:solidFill>
                <a:tableStyleId>{5C22544A-7EE6-4342-B048-85BDC9FD1C3A}</a:tableStyleId>
              </a:tblPr>
              <a:tblGrid>
                <a:gridCol w="702431">
                  <a:extLst>
                    <a:ext uri="{9D8B030D-6E8A-4147-A177-3AD203B41FA5}">
                      <a16:colId xmlns:a16="http://schemas.microsoft.com/office/drawing/2014/main" val="690018207"/>
                    </a:ext>
                  </a:extLst>
                </a:gridCol>
                <a:gridCol w="5597512">
                  <a:extLst>
                    <a:ext uri="{9D8B030D-6E8A-4147-A177-3AD203B41FA5}">
                      <a16:colId xmlns:a16="http://schemas.microsoft.com/office/drawing/2014/main" val="899830609"/>
                    </a:ext>
                  </a:extLst>
                </a:gridCol>
                <a:gridCol w="1253381">
                  <a:extLst>
                    <a:ext uri="{9D8B030D-6E8A-4147-A177-3AD203B41FA5}">
                      <a16:colId xmlns:a16="http://schemas.microsoft.com/office/drawing/2014/main" val="885890429"/>
                    </a:ext>
                  </a:extLst>
                </a:gridCol>
              </a:tblGrid>
              <a:tr h="605724">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10</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Rescisão por falecimento do empregado</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a:solidFill>
                            <a:schemeClr val="tx1"/>
                          </a:solidFill>
                          <a:effectLst/>
                          <a:latin typeface="Times New Roman" panose="02020603050405020304" pitchFamily="18" charset="0"/>
                          <a:cs typeface="Times New Roman" panose="02020603050405020304" pitchFamily="18" charset="0"/>
                        </a:rPr>
                        <a:t>Todos</a:t>
                      </a:r>
                      <a:endParaRPr lang="pt-BR" sz="20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71144303"/>
                  </a:ext>
                </a:extLst>
              </a:tr>
              <a:tr h="1706906">
                <a:tc>
                  <a:txBody>
                    <a:bodyPr/>
                    <a:lstStyle/>
                    <a:p>
                      <a:pPr algn="ctr" fontAlgn="ctr"/>
                      <a:r>
                        <a:rPr lang="pt-BR" sz="2000" u="none" strike="noStrike" cap="none" spc="0">
                          <a:solidFill>
                            <a:schemeClr val="tx1"/>
                          </a:solidFill>
                          <a:effectLst/>
                          <a:latin typeface="Times New Roman" panose="02020603050405020304" pitchFamily="18" charset="0"/>
                          <a:cs typeface="Times New Roman" panose="02020603050405020304" pitchFamily="18" charset="0"/>
                        </a:rPr>
                        <a:t>11</a:t>
                      </a:r>
                      <a:endParaRPr lang="pt-BR" sz="20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Transferência de empregado para empresa do mesmo grupo empresarial que tenha assumido os encargos trabalhistas, sem que tenha havido rescisão do contrato de trabalho</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a:solidFill>
                            <a:schemeClr val="tx1"/>
                          </a:solidFill>
                          <a:effectLst/>
                          <a:latin typeface="Times New Roman" panose="02020603050405020304" pitchFamily="18" charset="0"/>
                          <a:cs typeface="Times New Roman" panose="02020603050405020304" pitchFamily="18" charset="0"/>
                        </a:rPr>
                        <a:t>Todos, exceto [104]</a:t>
                      </a:r>
                      <a:endParaRPr lang="pt-BR" sz="20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10171386"/>
                  </a:ext>
                </a:extLst>
              </a:tr>
              <a:tr h="1706906">
                <a:tc>
                  <a:txBody>
                    <a:bodyPr/>
                    <a:lstStyle/>
                    <a:p>
                      <a:pPr algn="ctr" fontAlgn="ctr"/>
                      <a:r>
                        <a:rPr lang="pt-BR" sz="2000" u="none" strike="noStrike" cap="none" spc="0">
                          <a:solidFill>
                            <a:schemeClr val="tx1"/>
                          </a:solidFill>
                          <a:effectLst/>
                          <a:latin typeface="Times New Roman" panose="02020603050405020304" pitchFamily="18" charset="0"/>
                          <a:cs typeface="Times New Roman" panose="02020603050405020304" pitchFamily="18" charset="0"/>
                        </a:rPr>
                        <a:t>12</a:t>
                      </a:r>
                      <a:endParaRPr lang="pt-BR" sz="20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Transferência de empregado da empresa consorciada para o consórcio que tenha assumido os encargos trabalhistas, e vice-versa, sem que tenha havido rescisão do contrato de trabalho</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Todos, exceto [104]</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74466740"/>
                  </a:ext>
                </a:extLst>
              </a:tr>
              <a:tr h="2235492">
                <a:tc>
                  <a:txBody>
                    <a:bodyPr/>
                    <a:lstStyle/>
                    <a:p>
                      <a:pPr algn="ctr" fontAlgn="ctr"/>
                      <a:r>
                        <a:rPr lang="pt-BR" sz="2000" u="none" strike="noStrike" cap="none" spc="0">
                          <a:solidFill>
                            <a:schemeClr val="tx1"/>
                          </a:solidFill>
                          <a:effectLst/>
                          <a:latin typeface="Times New Roman" panose="02020603050405020304" pitchFamily="18" charset="0"/>
                          <a:cs typeface="Times New Roman" panose="02020603050405020304" pitchFamily="18" charset="0"/>
                        </a:rPr>
                        <a:t>13</a:t>
                      </a:r>
                      <a:endParaRPr lang="pt-BR" sz="20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Transferência de empregado de empresa ou consórcio, para outra empresa ou consórcio que tenha assumido os encargos trabalhistas por motivo de sucessão (fusão, cisão ou incorporação), sem que tenha havido rescisão do contrato de trabalho</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Todos, exceto [104]</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lnB>
                    <a:noFill/>
                  </a:tcPr>
                </a:tc>
                <a:extLst>
                  <a:ext uri="{0D108BD9-81ED-4DB2-BD59-A6C34878D82A}">
                    <a16:rowId xmlns:a16="http://schemas.microsoft.com/office/drawing/2014/main" val="4037723947"/>
                  </a:ext>
                </a:extLst>
              </a:tr>
            </a:tbl>
          </a:graphicData>
        </a:graphic>
      </p:graphicFrame>
    </p:spTree>
    <p:extLst>
      <p:ext uri="{BB962C8B-B14F-4D97-AF65-F5344CB8AC3E}">
        <p14:creationId xmlns:p14="http://schemas.microsoft.com/office/powerpoint/2010/main" val="3579437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15942AE-56C3-457A-B070-22795E51B57F}"/>
              </a:ext>
            </a:extLst>
          </p:cNvPr>
          <p:cNvSpPr>
            <a:spLocks noGrp="1"/>
          </p:cNvSpPr>
          <p:nvPr>
            <p:ph type="title"/>
          </p:nvPr>
        </p:nvSpPr>
        <p:spPr>
          <a:xfrm>
            <a:off x="586478" y="1683756"/>
            <a:ext cx="3115265" cy="2396359"/>
          </a:xfrm>
        </p:spPr>
        <p:txBody>
          <a:bodyPr anchor="b">
            <a:normAutofit/>
          </a:bodyPr>
          <a:lstStyle/>
          <a:p>
            <a:pPr algn="r"/>
            <a:r>
              <a:rPr lang="pt-BR" sz="4000" u="none" strike="noStrike" dirty="0">
                <a:solidFill>
                  <a:schemeClr val="bg1"/>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dirty="0">
                <a:solidFill>
                  <a:schemeClr val="bg1"/>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132BD9F3-C48C-495C-BB1A-9D3840719D94}"/>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54734C66-D285-4767-AB59-BC8501654328}"/>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44</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F8371DC6-9634-4CC9-8BCA-C69A68F1812D}"/>
              </a:ext>
            </a:extLst>
          </p:cNvPr>
          <p:cNvGraphicFramePr>
            <a:graphicFrameLocks noGrp="1"/>
          </p:cNvGraphicFramePr>
          <p:nvPr>
            <p:ph idx="1"/>
            <p:extLst>
              <p:ext uri="{D42A27DB-BD31-4B8C-83A1-F6EECF244321}">
                <p14:modId xmlns:p14="http://schemas.microsoft.com/office/powerpoint/2010/main" val="3910452429"/>
              </p:ext>
            </p:extLst>
          </p:nvPr>
        </p:nvGraphicFramePr>
        <p:xfrm>
          <a:off x="4213139" y="266701"/>
          <a:ext cx="7769311" cy="6296024"/>
        </p:xfrm>
        <a:graphic>
          <a:graphicData uri="http://schemas.openxmlformats.org/drawingml/2006/table">
            <a:tbl>
              <a:tblPr>
                <a:tableStyleId>{5C22544A-7EE6-4342-B048-85BDC9FD1C3A}</a:tableStyleId>
              </a:tblPr>
              <a:tblGrid>
                <a:gridCol w="583671">
                  <a:extLst>
                    <a:ext uri="{9D8B030D-6E8A-4147-A177-3AD203B41FA5}">
                      <a16:colId xmlns:a16="http://schemas.microsoft.com/office/drawing/2014/main" val="559352812"/>
                    </a:ext>
                  </a:extLst>
                </a:gridCol>
                <a:gridCol w="5903360">
                  <a:extLst>
                    <a:ext uri="{9D8B030D-6E8A-4147-A177-3AD203B41FA5}">
                      <a16:colId xmlns:a16="http://schemas.microsoft.com/office/drawing/2014/main" val="3994760344"/>
                    </a:ext>
                  </a:extLst>
                </a:gridCol>
                <a:gridCol w="1282280">
                  <a:extLst>
                    <a:ext uri="{9D8B030D-6E8A-4147-A177-3AD203B41FA5}">
                      <a16:colId xmlns:a16="http://schemas.microsoft.com/office/drawing/2014/main" val="3197543803"/>
                    </a:ext>
                  </a:extLst>
                </a:gridCol>
              </a:tblGrid>
              <a:tr h="2421916">
                <a:tc>
                  <a:txBody>
                    <a:bodyPr/>
                    <a:lstStyle/>
                    <a:p>
                      <a:pPr algn="ctr" fontAlgn="ctr"/>
                      <a:r>
                        <a:rPr lang="pt-BR" sz="2000" u="none" strike="noStrike" dirty="0">
                          <a:effectLst/>
                          <a:latin typeface="+mj-lt"/>
                        </a:rPr>
                        <a:t>14</a:t>
                      </a:r>
                      <a:endParaRPr lang="pt-BR" sz="2000" b="0" i="0" u="none" strike="noStrike" dirty="0">
                        <a:solidFill>
                          <a:srgbClr val="363636"/>
                        </a:solidFill>
                        <a:effectLst/>
                        <a:latin typeface="+mj-lt"/>
                      </a:endParaRPr>
                    </a:p>
                  </a:txBody>
                  <a:tcPr marL="5615" marR="5615" marT="561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Rescisão do contrato de trabalho por encerramento da empresa, de seus estabelecimentos ou supressão de parte de suas atividades ou falecimento do empregador individual ou empregador doméstico sem continuação da atividade</a:t>
                      </a:r>
                      <a:endParaRPr lang="pt-BR" sz="2000" b="0" i="0" u="none" strike="noStrike" dirty="0">
                        <a:solidFill>
                          <a:srgbClr val="363636"/>
                        </a:solidFill>
                        <a:effectLst/>
                        <a:latin typeface="+mj-lt"/>
                      </a:endParaRPr>
                    </a:p>
                  </a:txBody>
                  <a:tcPr marL="5615" marR="5615" marT="561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Todos</a:t>
                      </a:r>
                      <a:endParaRPr lang="pt-BR" sz="2000" b="0" i="0" u="none" strike="noStrike" dirty="0">
                        <a:solidFill>
                          <a:srgbClr val="363636"/>
                        </a:solidFill>
                        <a:effectLst/>
                        <a:latin typeface="+mj-lt"/>
                      </a:endParaRPr>
                    </a:p>
                  </a:txBody>
                  <a:tcPr marL="5615" marR="5615" marT="561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9620600"/>
                  </a:ext>
                </a:extLst>
              </a:tr>
              <a:tr h="1743588">
                <a:tc>
                  <a:txBody>
                    <a:bodyPr/>
                    <a:lstStyle/>
                    <a:p>
                      <a:pPr algn="ctr" fontAlgn="ctr"/>
                      <a:r>
                        <a:rPr lang="pt-BR" sz="2000" u="none" strike="noStrike" dirty="0">
                          <a:effectLst/>
                          <a:latin typeface="+mj-lt"/>
                        </a:rPr>
                        <a:t>15</a:t>
                      </a:r>
                      <a:endParaRPr lang="pt-BR" sz="2000" b="0" i="0" u="none" strike="noStrike" dirty="0">
                        <a:solidFill>
                          <a:srgbClr val="363636"/>
                        </a:solidFill>
                        <a:effectLst/>
                        <a:latin typeface="+mj-lt"/>
                      </a:endParaRPr>
                    </a:p>
                  </a:txBody>
                  <a:tcPr marL="5615" marR="5615" marT="561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Rescisão do contrato de aprendizagem por desempenho insuficiente, inadaptação ou ausência injustificada do aprendiz à escola que implique perda do ano letivo</a:t>
                      </a:r>
                      <a:endParaRPr lang="pt-BR" sz="2000" b="0" i="0" u="none" strike="noStrike" dirty="0">
                        <a:solidFill>
                          <a:srgbClr val="363636"/>
                        </a:solidFill>
                        <a:effectLst/>
                        <a:latin typeface="+mj-lt"/>
                      </a:endParaRPr>
                    </a:p>
                  </a:txBody>
                  <a:tcPr marL="5615" marR="5615" marT="561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Todos, exceto [104]</a:t>
                      </a:r>
                      <a:endParaRPr lang="pt-BR" sz="2000" b="0" i="0" u="none" strike="noStrike" dirty="0">
                        <a:solidFill>
                          <a:srgbClr val="363636"/>
                        </a:solidFill>
                        <a:effectLst/>
                        <a:latin typeface="+mj-lt"/>
                      </a:endParaRPr>
                    </a:p>
                  </a:txBody>
                  <a:tcPr marL="5615" marR="5615" marT="561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0471750"/>
                  </a:ext>
                </a:extLst>
              </a:tr>
              <a:tr h="1404424">
                <a:tc>
                  <a:txBody>
                    <a:bodyPr/>
                    <a:lstStyle/>
                    <a:p>
                      <a:pPr algn="ctr" fontAlgn="ctr"/>
                      <a:r>
                        <a:rPr lang="pt-BR" sz="2000" u="none" strike="noStrike" dirty="0">
                          <a:effectLst/>
                          <a:latin typeface="+mj-lt"/>
                        </a:rPr>
                        <a:t>16</a:t>
                      </a:r>
                      <a:endParaRPr lang="pt-BR" sz="2000" b="0" i="0" u="none" strike="noStrike" dirty="0">
                        <a:solidFill>
                          <a:srgbClr val="363636"/>
                        </a:solidFill>
                        <a:effectLst/>
                        <a:latin typeface="+mj-lt"/>
                      </a:endParaRPr>
                    </a:p>
                  </a:txBody>
                  <a:tcPr marL="5615" marR="5615" marT="561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Declaração de nulidade do contrato de trabalho por infringência ao inciso II do art. 37 da Constituição Federal, quando mantido o direito ao salário</a:t>
                      </a:r>
                      <a:endParaRPr lang="pt-BR" sz="2000" b="0" i="0" u="none" strike="noStrike" dirty="0">
                        <a:solidFill>
                          <a:srgbClr val="363636"/>
                        </a:solidFill>
                        <a:effectLst/>
                        <a:latin typeface="+mj-lt"/>
                      </a:endParaRPr>
                    </a:p>
                  </a:txBody>
                  <a:tcPr marL="5615" marR="5615" marT="561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Todos, exceto [104]</a:t>
                      </a:r>
                      <a:endParaRPr lang="pt-BR" sz="2000" b="0" i="0" u="none" strike="noStrike" dirty="0">
                        <a:solidFill>
                          <a:srgbClr val="363636"/>
                        </a:solidFill>
                        <a:effectLst/>
                        <a:latin typeface="+mj-lt"/>
                      </a:endParaRPr>
                    </a:p>
                  </a:txBody>
                  <a:tcPr marL="5615" marR="5615" marT="561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4946369"/>
                  </a:ext>
                </a:extLst>
              </a:tr>
              <a:tr h="726096">
                <a:tc>
                  <a:txBody>
                    <a:bodyPr/>
                    <a:lstStyle/>
                    <a:p>
                      <a:pPr algn="ctr" fontAlgn="ctr"/>
                      <a:r>
                        <a:rPr lang="pt-BR" sz="2000" u="none" strike="noStrike" dirty="0">
                          <a:effectLst/>
                          <a:latin typeface="+mj-lt"/>
                        </a:rPr>
                        <a:t>17</a:t>
                      </a:r>
                      <a:endParaRPr lang="pt-BR" sz="2000" b="0" i="0" u="none" strike="noStrike" dirty="0">
                        <a:solidFill>
                          <a:srgbClr val="363636"/>
                        </a:solidFill>
                        <a:effectLst/>
                        <a:latin typeface="+mj-lt"/>
                      </a:endParaRPr>
                    </a:p>
                  </a:txBody>
                  <a:tcPr marL="5615" marR="5615" marT="561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Rescisão indireta do contrato de trabalho</a:t>
                      </a:r>
                      <a:endParaRPr lang="pt-BR" sz="2000" b="0" i="0" u="none" strike="noStrike" dirty="0">
                        <a:solidFill>
                          <a:srgbClr val="363636"/>
                        </a:solidFill>
                        <a:effectLst/>
                        <a:latin typeface="+mj-lt"/>
                      </a:endParaRPr>
                    </a:p>
                  </a:txBody>
                  <a:tcPr marL="5615" marR="5615" marT="561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Todos</a:t>
                      </a:r>
                      <a:endParaRPr lang="pt-BR" sz="2000" b="0" i="0" u="none" strike="noStrike" dirty="0">
                        <a:solidFill>
                          <a:srgbClr val="363636"/>
                        </a:solidFill>
                        <a:effectLst/>
                        <a:latin typeface="+mj-lt"/>
                      </a:endParaRPr>
                    </a:p>
                  </a:txBody>
                  <a:tcPr marL="5615" marR="5615" marT="561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264778"/>
                  </a:ext>
                </a:extLst>
              </a:tr>
            </a:tbl>
          </a:graphicData>
        </a:graphic>
      </p:graphicFrame>
    </p:spTree>
    <p:extLst>
      <p:ext uri="{BB962C8B-B14F-4D97-AF65-F5344CB8AC3E}">
        <p14:creationId xmlns:p14="http://schemas.microsoft.com/office/powerpoint/2010/main" val="1538818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5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BF11B6F-8609-4DD5-B8A7-236210E951DA}"/>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37504710-9C28-49AB-A3BB-9CB444E537C9}"/>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118D7232-9C07-46F2-B994-E6DC65C43E5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45</a:t>
            </a:fld>
            <a:endParaRPr lang="pt-BR" sz="1100">
              <a:solidFill>
                <a:schemeClr val="tx1">
                  <a:lumMod val="50000"/>
                  <a:lumOff val="50000"/>
                </a:schemeClr>
              </a:solidFill>
            </a:endParaRPr>
          </a:p>
        </p:txBody>
      </p:sp>
      <p:graphicFrame>
        <p:nvGraphicFramePr>
          <p:cNvPr id="10" name="Content Placeholder 9">
            <a:extLst>
              <a:ext uri="{FF2B5EF4-FFF2-40B4-BE49-F238E27FC236}">
                <a16:creationId xmlns:a16="http://schemas.microsoft.com/office/drawing/2014/main" id="{A9D8C6EB-5E78-480D-A1CB-218D6FFF2DF6}"/>
              </a:ext>
            </a:extLst>
          </p:cNvPr>
          <p:cNvGraphicFramePr>
            <a:graphicFrameLocks noGrp="1"/>
          </p:cNvGraphicFramePr>
          <p:nvPr>
            <p:ph idx="1"/>
            <p:extLst>
              <p:ext uri="{D42A27DB-BD31-4B8C-83A1-F6EECF244321}">
                <p14:modId xmlns:p14="http://schemas.microsoft.com/office/powerpoint/2010/main" val="231618957"/>
              </p:ext>
            </p:extLst>
          </p:nvPr>
        </p:nvGraphicFramePr>
        <p:xfrm>
          <a:off x="4356244" y="400692"/>
          <a:ext cx="7572053" cy="6054972"/>
        </p:xfrm>
        <a:graphic>
          <a:graphicData uri="http://schemas.openxmlformats.org/drawingml/2006/table">
            <a:tbl>
              <a:tblPr>
                <a:tableStyleId>{5C22544A-7EE6-4342-B048-85BDC9FD1C3A}</a:tableStyleId>
              </a:tblPr>
              <a:tblGrid>
                <a:gridCol w="529909">
                  <a:extLst>
                    <a:ext uri="{9D8B030D-6E8A-4147-A177-3AD203B41FA5}">
                      <a16:colId xmlns:a16="http://schemas.microsoft.com/office/drawing/2014/main" val="3840054328"/>
                    </a:ext>
                  </a:extLst>
                </a:gridCol>
                <a:gridCol w="3958725">
                  <a:extLst>
                    <a:ext uri="{9D8B030D-6E8A-4147-A177-3AD203B41FA5}">
                      <a16:colId xmlns:a16="http://schemas.microsoft.com/office/drawing/2014/main" val="852914151"/>
                    </a:ext>
                  </a:extLst>
                </a:gridCol>
                <a:gridCol w="3083419">
                  <a:extLst>
                    <a:ext uri="{9D8B030D-6E8A-4147-A177-3AD203B41FA5}">
                      <a16:colId xmlns:a16="http://schemas.microsoft.com/office/drawing/2014/main" val="565249385"/>
                    </a:ext>
                  </a:extLst>
                </a:gridCol>
              </a:tblGrid>
              <a:tr h="1001432">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18</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Aposentadoria compulsória</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Todos, exceto [104]</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502513"/>
                  </a:ext>
                </a:extLst>
              </a:tr>
              <a:tr h="1001432">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19</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Aposentadoria por idade</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[301, 302, 303, 306, 307, 309]</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14708"/>
                  </a:ext>
                </a:extLst>
              </a:tr>
              <a:tr h="1001432">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20</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Aposentadoria por idade e tempo de contribuição</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[301, 302, 303, 306, 307, 309]</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7205"/>
                  </a:ext>
                </a:extLst>
              </a:tr>
              <a:tr h="1001432">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21</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Reforma militar</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[301, 302, 303, 306, 307, 309]</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29969"/>
                  </a:ext>
                </a:extLst>
              </a:tr>
              <a:tr h="523906">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21</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Reforma militar</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[307]</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5478480"/>
                  </a:ext>
                </a:extLst>
              </a:tr>
              <a:tr h="1001432">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22</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Reserva militar</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[301, 302, 303, 306, 307, 309]</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524134"/>
                  </a:ext>
                </a:extLst>
              </a:tr>
              <a:tr h="523906">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22</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Reserva militar</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[307]</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6779065"/>
                  </a:ext>
                </a:extLst>
              </a:tr>
            </a:tbl>
          </a:graphicData>
        </a:graphic>
      </p:graphicFrame>
    </p:spTree>
    <p:extLst>
      <p:ext uri="{BB962C8B-B14F-4D97-AF65-F5344CB8AC3E}">
        <p14:creationId xmlns:p14="http://schemas.microsoft.com/office/powerpoint/2010/main" val="1855642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5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BF11B6F-8609-4DD5-B8A7-236210E951DA}"/>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37504710-9C28-49AB-A3BB-9CB444E537C9}"/>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118D7232-9C07-46F2-B994-E6DC65C43E5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46</a:t>
            </a:fld>
            <a:endParaRPr lang="pt-BR" sz="110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id="{6DBD0747-20F9-48D2-8B99-F355A7F46E4C}"/>
              </a:ext>
            </a:extLst>
          </p:cNvPr>
          <p:cNvGraphicFramePr>
            <a:graphicFrameLocks noGrp="1"/>
          </p:cNvGraphicFramePr>
          <p:nvPr>
            <p:ph idx="1"/>
            <p:extLst>
              <p:ext uri="{D42A27DB-BD31-4B8C-83A1-F6EECF244321}">
                <p14:modId xmlns:p14="http://schemas.microsoft.com/office/powerpoint/2010/main" val="2696914071"/>
              </p:ext>
            </p:extLst>
          </p:nvPr>
        </p:nvGraphicFramePr>
        <p:xfrm>
          <a:off x="4213139" y="359596"/>
          <a:ext cx="7725431" cy="6096068"/>
        </p:xfrm>
        <a:graphic>
          <a:graphicData uri="http://schemas.openxmlformats.org/drawingml/2006/table">
            <a:tbl>
              <a:tblPr>
                <a:solidFill>
                  <a:schemeClr val="bg1"/>
                </a:solidFill>
                <a:tableStyleId>{5C22544A-7EE6-4342-B048-85BDC9FD1C3A}</a:tableStyleId>
              </a:tblPr>
              <a:tblGrid>
                <a:gridCol w="909824">
                  <a:extLst>
                    <a:ext uri="{9D8B030D-6E8A-4147-A177-3AD203B41FA5}">
                      <a16:colId xmlns:a16="http://schemas.microsoft.com/office/drawing/2014/main" val="1822770574"/>
                    </a:ext>
                  </a:extLst>
                </a:gridCol>
                <a:gridCol w="2362625">
                  <a:extLst>
                    <a:ext uri="{9D8B030D-6E8A-4147-A177-3AD203B41FA5}">
                      <a16:colId xmlns:a16="http://schemas.microsoft.com/office/drawing/2014/main" val="321553133"/>
                    </a:ext>
                  </a:extLst>
                </a:gridCol>
                <a:gridCol w="4452982">
                  <a:extLst>
                    <a:ext uri="{9D8B030D-6E8A-4147-A177-3AD203B41FA5}">
                      <a16:colId xmlns:a16="http://schemas.microsoft.com/office/drawing/2014/main" val="1609505515"/>
                    </a:ext>
                  </a:extLst>
                </a:gridCol>
              </a:tblGrid>
              <a:tr h="1524017">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23</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Exoneração</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[301, 302, 303, 306, 307, 309]</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918601870"/>
                  </a:ext>
                </a:extLst>
              </a:tr>
              <a:tr h="1524017">
                <a:tc>
                  <a:txBody>
                    <a:bodyPr/>
                    <a:lstStyle/>
                    <a:p>
                      <a:pPr algn="ctr" fontAlgn="ctr"/>
                      <a:r>
                        <a:rPr lang="pt-BR" sz="2700" u="none" strike="noStrike" cap="none" spc="0" dirty="0">
                          <a:solidFill>
                            <a:schemeClr val="tx1"/>
                          </a:solidFill>
                          <a:effectLst/>
                          <a:latin typeface="Times New Roman" panose="02020603050405020304" pitchFamily="18" charset="0"/>
                          <a:cs typeface="Times New Roman" panose="02020603050405020304" pitchFamily="18" charset="0"/>
                        </a:rPr>
                        <a:t>23</a:t>
                      </a:r>
                      <a:endParaRPr lang="pt-BR" sz="27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Exoneração</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[301, 302, 303, 306, 307, 309, 310, 312]</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134585115"/>
                  </a:ext>
                </a:extLst>
              </a:tr>
              <a:tr h="1524017">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24</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Demissão</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[301, 302, 303, 306, 307, 309]</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919610703"/>
                  </a:ext>
                </a:extLst>
              </a:tr>
              <a:tr h="1524017">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24</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Demissão</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ctr" fontAlgn="ctr"/>
                      <a:r>
                        <a:rPr lang="pt-BR" sz="2700" u="none" strike="noStrike" cap="none" spc="0" dirty="0">
                          <a:solidFill>
                            <a:schemeClr val="tx1"/>
                          </a:solidFill>
                          <a:effectLst/>
                          <a:latin typeface="Times New Roman" panose="02020603050405020304" pitchFamily="18" charset="0"/>
                          <a:cs typeface="Times New Roman" panose="02020603050405020304" pitchFamily="18" charset="0"/>
                        </a:rPr>
                        <a:t>[301, 302, 303, 306, 307, 309, 310, 312]</a:t>
                      </a:r>
                      <a:endParaRPr lang="pt-BR" sz="27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2590157525"/>
                  </a:ext>
                </a:extLst>
              </a:tr>
            </a:tbl>
          </a:graphicData>
        </a:graphic>
      </p:graphicFrame>
    </p:spTree>
    <p:extLst>
      <p:ext uri="{BB962C8B-B14F-4D97-AF65-F5344CB8AC3E}">
        <p14:creationId xmlns:p14="http://schemas.microsoft.com/office/powerpoint/2010/main" val="1207684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Rectangle 7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00ADE2-F0E8-42D4-959B-ACC2207E9DED}"/>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C8BE6871-F96A-4F7F-A2D9-7337F8EFC0B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5A9B97AD-183E-4BB2-8D07-71758826199D}"/>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47</a:t>
            </a:fld>
            <a:endParaRPr lang="pt-BR" sz="1100">
              <a:solidFill>
                <a:schemeClr val="tx1">
                  <a:lumMod val="50000"/>
                  <a:lumOff val="50000"/>
                </a:schemeClr>
              </a:solidFill>
            </a:endParaRPr>
          </a:p>
        </p:txBody>
      </p:sp>
      <p:graphicFrame>
        <p:nvGraphicFramePr>
          <p:cNvPr id="10" name="Content Placeholder 9">
            <a:extLst>
              <a:ext uri="{FF2B5EF4-FFF2-40B4-BE49-F238E27FC236}">
                <a16:creationId xmlns:a16="http://schemas.microsoft.com/office/drawing/2014/main" id="{509BF95A-CCC0-42F2-AE29-7185A00B10C8}"/>
              </a:ext>
            </a:extLst>
          </p:cNvPr>
          <p:cNvGraphicFramePr>
            <a:graphicFrameLocks noGrp="1"/>
          </p:cNvGraphicFramePr>
          <p:nvPr>
            <p:ph idx="1"/>
            <p:extLst>
              <p:ext uri="{D42A27DB-BD31-4B8C-83A1-F6EECF244321}">
                <p14:modId xmlns:p14="http://schemas.microsoft.com/office/powerpoint/2010/main" val="443094908"/>
              </p:ext>
            </p:extLst>
          </p:nvPr>
        </p:nvGraphicFramePr>
        <p:xfrm>
          <a:off x="4306187" y="255181"/>
          <a:ext cx="7538483" cy="6358268"/>
        </p:xfrm>
        <a:graphic>
          <a:graphicData uri="http://schemas.openxmlformats.org/drawingml/2006/table">
            <a:tbl>
              <a:tblPr>
                <a:tableStyleId>{5C22544A-7EE6-4342-B048-85BDC9FD1C3A}</a:tableStyleId>
              </a:tblPr>
              <a:tblGrid>
                <a:gridCol w="515446">
                  <a:extLst>
                    <a:ext uri="{9D8B030D-6E8A-4147-A177-3AD203B41FA5}">
                      <a16:colId xmlns:a16="http://schemas.microsoft.com/office/drawing/2014/main" val="1581623054"/>
                    </a:ext>
                  </a:extLst>
                </a:gridCol>
                <a:gridCol w="4137710">
                  <a:extLst>
                    <a:ext uri="{9D8B030D-6E8A-4147-A177-3AD203B41FA5}">
                      <a16:colId xmlns:a16="http://schemas.microsoft.com/office/drawing/2014/main" val="2598225033"/>
                    </a:ext>
                  </a:extLst>
                </a:gridCol>
                <a:gridCol w="2885327">
                  <a:extLst>
                    <a:ext uri="{9D8B030D-6E8A-4147-A177-3AD203B41FA5}">
                      <a16:colId xmlns:a16="http://schemas.microsoft.com/office/drawing/2014/main" val="111481957"/>
                    </a:ext>
                  </a:extLst>
                </a:gridCol>
              </a:tblGrid>
              <a:tr h="991519">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25</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Vacância de cargo efetivo</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[301, 302, 303, 306, 307, 309]</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6795762"/>
                  </a:ext>
                </a:extLst>
              </a:tr>
              <a:tr h="524633">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25</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Vacância de cargo efetivo</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[301, 307]</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243163"/>
                  </a:ext>
                </a:extLst>
              </a:tr>
              <a:tr h="3325964">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26</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Rescisão do contrato de trabalho por paralisação temporária ou definitiva da empresa, estabelecimento ou parte das atividades motivada por atos de autoridade municipal, estadual ou federal</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Todos, exceto [104]</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404401"/>
                  </a:ext>
                </a:extLst>
              </a:tr>
              <a:tr h="991519">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27</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Rescisão por motivo de força maior</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Todos</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44609"/>
                  </a:ext>
                </a:extLst>
              </a:tr>
              <a:tr h="524633">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28</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Término da cessão/requisição</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Todos, exceto [104]</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6501136"/>
                  </a:ext>
                </a:extLst>
              </a:tr>
            </a:tbl>
          </a:graphicData>
        </a:graphic>
      </p:graphicFrame>
    </p:spTree>
    <p:extLst>
      <p:ext uri="{BB962C8B-B14F-4D97-AF65-F5344CB8AC3E}">
        <p14:creationId xmlns:p14="http://schemas.microsoft.com/office/powerpoint/2010/main" val="2877814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4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Rectangle 5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00ADE2-F0E8-42D4-959B-ACC2207E9DED}"/>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C8BE6871-F96A-4F7F-A2D9-7337F8EFC0B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5A9B97AD-183E-4BB2-8D07-71758826199D}"/>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48</a:t>
            </a:fld>
            <a:endParaRPr lang="pt-BR" sz="110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id="{5032FABF-6066-4063-AF09-A5B725DDC5E3}"/>
              </a:ext>
            </a:extLst>
          </p:cNvPr>
          <p:cNvGraphicFramePr>
            <a:graphicFrameLocks noGrp="1"/>
          </p:cNvGraphicFramePr>
          <p:nvPr>
            <p:ph idx="1"/>
            <p:extLst>
              <p:ext uri="{D42A27DB-BD31-4B8C-83A1-F6EECF244321}">
                <p14:modId xmlns:p14="http://schemas.microsoft.com/office/powerpoint/2010/main" val="3674655138"/>
              </p:ext>
            </p:extLst>
          </p:nvPr>
        </p:nvGraphicFramePr>
        <p:xfrm>
          <a:off x="4428162" y="328772"/>
          <a:ext cx="7438491" cy="6126893"/>
        </p:xfrm>
        <a:graphic>
          <a:graphicData uri="http://schemas.openxmlformats.org/drawingml/2006/table">
            <a:tbl>
              <a:tblPr/>
              <a:tblGrid>
                <a:gridCol w="643228">
                  <a:extLst>
                    <a:ext uri="{9D8B030D-6E8A-4147-A177-3AD203B41FA5}">
                      <a16:colId xmlns:a16="http://schemas.microsoft.com/office/drawing/2014/main" val="803833346"/>
                    </a:ext>
                  </a:extLst>
                </a:gridCol>
                <a:gridCol w="4463233">
                  <a:extLst>
                    <a:ext uri="{9D8B030D-6E8A-4147-A177-3AD203B41FA5}">
                      <a16:colId xmlns:a16="http://schemas.microsoft.com/office/drawing/2014/main" val="3321822348"/>
                    </a:ext>
                  </a:extLst>
                </a:gridCol>
                <a:gridCol w="2332030">
                  <a:extLst>
                    <a:ext uri="{9D8B030D-6E8A-4147-A177-3AD203B41FA5}">
                      <a16:colId xmlns:a16="http://schemas.microsoft.com/office/drawing/2014/main" val="4259800055"/>
                    </a:ext>
                  </a:extLst>
                </a:gridCol>
              </a:tblGrid>
              <a:tr h="1021149">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29</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Redistribuição</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Todos, exceto [104]</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330268"/>
                  </a:ext>
                </a:extLst>
              </a:tr>
              <a:tr h="1504929">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29</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Redistribuição</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[301, 303, 306, 307, 309]</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926282"/>
                  </a:ext>
                </a:extLst>
              </a:tr>
              <a:tr h="1021149">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30</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Mudança de regime trabalhista</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Todos, exceto [104]</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4281965"/>
                  </a:ext>
                </a:extLst>
              </a:tr>
              <a:tr h="1021149">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31</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Reversão de reintegração</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Todos, exceto [104]</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353210"/>
                  </a:ext>
                </a:extLst>
              </a:tr>
              <a:tr h="1021149">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32</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Extravio de militar</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Todos, exceto [104]</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6016194"/>
                  </a:ext>
                </a:extLst>
              </a:tr>
              <a:tr h="537368">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32</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Extravio de militar</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[307]</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9400128"/>
                  </a:ext>
                </a:extLst>
              </a:tr>
            </a:tbl>
          </a:graphicData>
        </a:graphic>
      </p:graphicFrame>
    </p:spTree>
    <p:extLst>
      <p:ext uri="{BB962C8B-B14F-4D97-AF65-F5344CB8AC3E}">
        <p14:creationId xmlns:p14="http://schemas.microsoft.com/office/powerpoint/2010/main" val="56891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3636F8B-7F27-488C-BC05-C87C3B7F2DB3}"/>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F6069ACA-78A0-4A65-A625-4CB83993E327}"/>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B124EF20-0B2F-4BCF-969A-04749A0B030A}"/>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49</a:t>
            </a:fld>
            <a:endParaRPr lang="pt-BR" sz="1100">
              <a:solidFill>
                <a:schemeClr val="tx1">
                  <a:lumMod val="50000"/>
                  <a:lumOff val="50000"/>
                </a:schemeClr>
              </a:solidFill>
            </a:endParaRPr>
          </a:p>
        </p:txBody>
      </p:sp>
      <p:graphicFrame>
        <p:nvGraphicFramePr>
          <p:cNvPr id="10" name="Content Placeholder 9">
            <a:extLst>
              <a:ext uri="{FF2B5EF4-FFF2-40B4-BE49-F238E27FC236}">
                <a16:creationId xmlns:a16="http://schemas.microsoft.com/office/drawing/2014/main" id="{A6FB8AF2-D062-4684-927D-6F95DC25D88B}"/>
              </a:ext>
            </a:extLst>
          </p:cNvPr>
          <p:cNvGraphicFramePr>
            <a:graphicFrameLocks noGrp="1"/>
          </p:cNvGraphicFramePr>
          <p:nvPr>
            <p:ph idx="1"/>
            <p:extLst>
              <p:ext uri="{D42A27DB-BD31-4B8C-83A1-F6EECF244321}">
                <p14:modId xmlns:p14="http://schemas.microsoft.com/office/powerpoint/2010/main" val="62719820"/>
              </p:ext>
            </p:extLst>
          </p:nvPr>
        </p:nvGraphicFramePr>
        <p:xfrm>
          <a:off x="4306187" y="236306"/>
          <a:ext cx="7704304" cy="6377145"/>
        </p:xfrm>
        <a:graphic>
          <a:graphicData uri="http://schemas.openxmlformats.org/drawingml/2006/table">
            <a:tbl>
              <a:tblPr>
                <a:tableStyleId>{5C22544A-7EE6-4342-B048-85BDC9FD1C3A}</a:tableStyleId>
              </a:tblPr>
              <a:tblGrid>
                <a:gridCol w="586205">
                  <a:extLst>
                    <a:ext uri="{9D8B030D-6E8A-4147-A177-3AD203B41FA5}">
                      <a16:colId xmlns:a16="http://schemas.microsoft.com/office/drawing/2014/main" val="2143815430"/>
                    </a:ext>
                  </a:extLst>
                </a:gridCol>
                <a:gridCol w="5397922">
                  <a:extLst>
                    <a:ext uri="{9D8B030D-6E8A-4147-A177-3AD203B41FA5}">
                      <a16:colId xmlns:a16="http://schemas.microsoft.com/office/drawing/2014/main" val="2770141085"/>
                    </a:ext>
                  </a:extLst>
                </a:gridCol>
                <a:gridCol w="1720177">
                  <a:extLst>
                    <a:ext uri="{9D8B030D-6E8A-4147-A177-3AD203B41FA5}">
                      <a16:colId xmlns:a16="http://schemas.microsoft.com/office/drawing/2014/main" val="3144882057"/>
                    </a:ext>
                  </a:extLst>
                </a:gridCol>
              </a:tblGrid>
              <a:tr h="1075490">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33</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Rescisão por acordo entre as partes (art. 484-A da CLT)</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Todos</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46447"/>
                  </a:ext>
                </a:extLst>
              </a:tr>
              <a:tr h="2075185">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34</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Transferência de titularidade do empregado doméstico para outro representante da mesma unidade familiar</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[104]</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979743"/>
                  </a:ext>
                </a:extLst>
              </a:tr>
              <a:tr h="1575337">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35</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Extinção do contrato de trabalho intermitente</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Todos, exceto [104]</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2926460"/>
                  </a:ext>
                </a:extLst>
              </a:tr>
              <a:tr h="575643">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36</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Mudança de CPF</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Todos</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1335432"/>
                  </a:ext>
                </a:extLst>
              </a:tr>
              <a:tr h="1075490">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37</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Remoção, em caso de alteração do órgão declarante</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[301, 306, 307, 309]</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7858923"/>
                  </a:ext>
                </a:extLst>
              </a:tr>
            </a:tbl>
          </a:graphicData>
        </a:graphic>
      </p:graphicFrame>
    </p:spTree>
    <p:extLst>
      <p:ext uri="{BB962C8B-B14F-4D97-AF65-F5344CB8AC3E}">
        <p14:creationId xmlns:p14="http://schemas.microsoft.com/office/powerpoint/2010/main" val="66451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06437"/>
          </a:xfrm>
          <a:solidFill>
            <a:schemeClr val="bg2">
              <a:lumMod val="50000"/>
            </a:schemeClr>
          </a:solidFill>
        </p:spPr>
        <p:txBody>
          <a:bodyPr/>
          <a:lstStyle/>
          <a:p>
            <a:pPr algn="ctr">
              <a:defRPr/>
            </a:pPr>
            <a:r>
              <a:rPr lang="pt-BR" dirty="0">
                <a:solidFill>
                  <a:schemeClr val="tx1">
                    <a:lumMod val="50000"/>
                  </a:schemeClr>
                </a:solidFill>
                <a:latin typeface="Cambria" panose="02040503050406030204" pitchFamily="18" charset="0"/>
              </a:rPr>
              <a:t>Controle total  do Governo</a:t>
            </a:r>
            <a:endParaRPr lang="en-US" dirty="0">
              <a:solidFill>
                <a:schemeClr val="tx1">
                  <a:lumMod val="50000"/>
                </a:schemeClr>
              </a:solidFill>
              <a:latin typeface="Cambria" panose="02040503050406030204" pitchFamily="18" charset="0"/>
            </a:endParaRPr>
          </a:p>
        </p:txBody>
      </p:sp>
      <p:graphicFrame>
        <p:nvGraphicFramePr>
          <p:cNvPr id="6" name="Content Placeholder 5"/>
          <p:cNvGraphicFramePr>
            <a:graphicFrameLocks noGrp="1"/>
          </p:cNvGraphicFramePr>
          <p:nvPr>
            <p:ph idx="1"/>
          </p:nvPr>
        </p:nvGraphicFramePr>
        <p:xfrm>
          <a:off x="1981200" y="1600200"/>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it-IT"/>
              <a:t>eraldo consorte -  econsort@gmail.com</a:t>
            </a:r>
            <a:endParaRPr lang="pt-BR" dirty="0"/>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69D6773-A803-47F9-A0F2-99734AC4DE3D}" type="slidenum">
              <a:rPr lang="pt-BR" altLang="pt-BR" sz="1200">
                <a:solidFill>
                  <a:srgbClr val="8F989C"/>
                </a:solidFill>
              </a:rPr>
              <a:pPr>
                <a:spcBef>
                  <a:spcPct val="0"/>
                </a:spcBef>
                <a:buFontTx/>
                <a:buNone/>
              </a:pPr>
              <a:t>5</a:t>
            </a:fld>
            <a:endParaRPr lang="pt-BR" altLang="pt-BR" sz="1200">
              <a:solidFill>
                <a:srgbClr val="8F989C"/>
              </a:solidFill>
            </a:endParaRPr>
          </a:p>
        </p:txBody>
      </p:sp>
      <p:graphicFrame>
        <p:nvGraphicFramePr>
          <p:cNvPr id="7" name="Diagram 6"/>
          <p:cNvGraphicFramePr/>
          <p:nvPr/>
        </p:nvGraphicFramePr>
        <p:xfrm>
          <a:off x="1919536" y="1196752"/>
          <a:ext cx="8352928"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310238763"/>
              </p:ext>
            </p:extLst>
          </p:nvPr>
        </p:nvGraphicFramePr>
        <p:xfrm>
          <a:off x="1847528" y="908720"/>
          <a:ext cx="8640960" cy="54726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1765618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3636F8B-7F27-488C-BC05-C87C3B7F2DB3}"/>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F6069ACA-78A0-4A65-A625-4CB83993E327}"/>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B124EF20-0B2F-4BCF-969A-04749A0B030A}"/>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50</a:t>
            </a:fld>
            <a:endParaRPr lang="pt-BR" sz="110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id="{5492036D-C903-4B93-9E4A-40D735E27064}"/>
              </a:ext>
            </a:extLst>
          </p:cNvPr>
          <p:cNvGraphicFramePr>
            <a:graphicFrameLocks noGrp="1"/>
          </p:cNvGraphicFramePr>
          <p:nvPr>
            <p:ph idx="1"/>
            <p:extLst>
              <p:ext uri="{D42A27DB-BD31-4B8C-83A1-F6EECF244321}">
                <p14:modId xmlns:p14="http://schemas.microsoft.com/office/powerpoint/2010/main" val="1038280047"/>
              </p:ext>
            </p:extLst>
          </p:nvPr>
        </p:nvGraphicFramePr>
        <p:xfrm>
          <a:off x="4224713" y="244550"/>
          <a:ext cx="7780387" cy="6337003"/>
        </p:xfrm>
        <a:graphic>
          <a:graphicData uri="http://schemas.openxmlformats.org/drawingml/2006/table">
            <a:tbl>
              <a:tblPr>
                <a:tableStyleId>{5C22544A-7EE6-4342-B048-85BDC9FD1C3A}</a:tableStyleId>
              </a:tblPr>
              <a:tblGrid>
                <a:gridCol w="543693">
                  <a:extLst>
                    <a:ext uri="{9D8B030D-6E8A-4147-A177-3AD203B41FA5}">
                      <a16:colId xmlns:a16="http://schemas.microsoft.com/office/drawing/2014/main" val="4232963451"/>
                    </a:ext>
                  </a:extLst>
                </a:gridCol>
                <a:gridCol w="5641270">
                  <a:extLst>
                    <a:ext uri="{9D8B030D-6E8A-4147-A177-3AD203B41FA5}">
                      <a16:colId xmlns:a16="http://schemas.microsoft.com/office/drawing/2014/main" val="402942230"/>
                    </a:ext>
                  </a:extLst>
                </a:gridCol>
                <a:gridCol w="1595424">
                  <a:extLst>
                    <a:ext uri="{9D8B030D-6E8A-4147-A177-3AD203B41FA5}">
                      <a16:colId xmlns:a16="http://schemas.microsoft.com/office/drawing/2014/main" val="3793376467"/>
                    </a:ext>
                  </a:extLst>
                </a:gridCol>
              </a:tblGrid>
              <a:tr h="1159052">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38</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Aposentadoria, exceto por invalidez</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[101, 301, 302, 312]</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6557813"/>
                  </a:ext>
                </a:extLst>
              </a:tr>
              <a:tr h="1021467">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39</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Aposentadoria de servidor estatutário, por invalidez</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[301, 306, 309]</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692456"/>
                  </a:ext>
                </a:extLst>
              </a:tr>
              <a:tr h="924134">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40</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Término do exercício do mandato eletivo</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[303]</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612162"/>
                  </a:ext>
                </a:extLst>
              </a:tr>
              <a:tr h="1534613">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41</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Rescisão do contrato de aprendizagem por desempenho insuficiente ou inadaptação do aprendiz</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[103]</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7483375"/>
                  </a:ext>
                </a:extLst>
              </a:tr>
              <a:tr h="1697737">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42</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Rescisão do contrato de aprendizagem por ausência injustificada do aprendiz à escola que implique perda do ano letivo</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[103]</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793268"/>
                  </a:ext>
                </a:extLst>
              </a:tr>
            </a:tbl>
          </a:graphicData>
        </a:graphic>
      </p:graphicFrame>
    </p:spTree>
    <p:extLst>
      <p:ext uri="{BB962C8B-B14F-4D97-AF65-F5344CB8AC3E}">
        <p14:creationId xmlns:p14="http://schemas.microsoft.com/office/powerpoint/2010/main" val="1146940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201366" cy="3387497"/>
          </a:xfrm>
        </p:spPr>
        <p:txBody>
          <a:bodyPr anchor="b">
            <a:normAutofit/>
          </a:bodyPr>
          <a:lstStyle/>
          <a:p>
            <a:pPr algn="ctr"/>
            <a:r>
              <a:rPr lang="pt-BR" sz="2800" b="1" i="0" u="none" strike="noStrike" baseline="0" dirty="0">
                <a:solidFill>
                  <a:schemeClr val="bg1"/>
                </a:solidFill>
                <a:latin typeface="Times New Roman" panose="02020603050405020304" pitchFamily="18" charset="0"/>
                <a:cs typeface="Times New Roman" panose="02020603050405020304" pitchFamily="18" charset="0"/>
              </a:rPr>
              <a:t>Tabela 20 </a:t>
            </a: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r>
              <a:rPr lang="pt-BR" sz="2800" b="1" i="0" u="none" strike="noStrike" baseline="0" dirty="0">
                <a:solidFill>
                  <a:schemeClr val="bg1"/>
                </a:solidFill>
                <a:latin typeface="Times New Roman" panose="02020603050405020304" pitchFamily="18" charset="0"/>
                <a:cs typeface="Times New Roman" panose="02020603050405020304" pitchFamily="18" charset="0"/>
              </a:rPr>
              <a:t>Logradouros</a:t>
            </a: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1800" b="1" i="0" u="none" strike="noStrike" baseline="0" dirty="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algn="l"/>
            <a:r>
              <a:rPr lang="pt-BR" sz="1800" b="0" i="0" u="none" strike="noStrike" baseline="0" dirty="0">
                <a:solidFill>
                  <a:srgbClr val="363636"/>
                </a:solidFill>
                <a:latin typeface="SegoeUI"/>
              </a:rPr>
              <a:t>A Área</a:t>
            </a:r>
          </a:p>
          <a:p>
            <a:pPr algn="l"/>
            <a:r>
              <a:rPr lang="pt-BR" sz="1800" b="0" i="0" u="none" strike="noStrike" baseline="0" dirty="0">
                <a:solidFill>
                  <a:srgbClr val="363636"/>
                </a:solidFill>
                <a:latin typeface="SegoeUI"/>
              </a:rPr>
              <a:t>AC Acesso</a:t>
            </a:r>
          </a:p>
          <a:p>
            <a:pPr algn="l"/>
            <a:r>
              <a:rPr lang="pt-BR" sz="1800" b="0" i="0" u="none" strike="noStrike" baseline="0" dirty="0">
                <a:solidFill>
                  <a:srgbClr val="363636"/>
                </a:solidFill>
                <a:latin typeface="SegoeUI"/>
              </a:rPr>
              <a:t>ACA Acampamento</a:t>
            </a:r>
          </a:p>
          <a:p>
            <a:pPr algn="l"/>
            <a:r>
              <a:rPr lang="pt-BR" sz="1800" b="0" i="0" u="none" strike="noStrike" baseline="0" dirty="0">
                <a:solidFill>
                  <a:srgbClr val="363636"/>
                </a:solidFill>
                <a:latin typeface="SegoeUI"/>
              </a:rPr>
              <a:t>ACL Acesso Local</a:t>
            </a:r>
          </a:p>
          <a:p>
            <a:pPr algn="l"/>
            <a:r>
              <a:rPr lang="pt-BR" sz="1800" b="0" i="0" u="none" strike="noStrike" baseline="0" dirty="0">
                <a:solidFill>
                  <a:srgbClr val="363636"/>
                </a:solidFill>
                <a:latin typeface="SegoeUI"/>
              </a:rPr>
              <a:t>AD Adro</a:t>
            </a:r>
          </a:p>
          <a:p>
            <a:pPr algn="l"/>
            <a:r>
              <a:rPr lang="pt-BR" sz="1800" b="0" i="0" u="none" strike="noStrike" baseline="0" dirty="0">
                <a:solidFill>
                  <a:srgbClr val="363636"/>
                </a:solidFill>
                <a:latin typeface="SegoeUI"/>
              </a:rPr>
              <a:t>AE Área Especial</a:t>
            </a:r>
          </a:p>
          <a:p>
            <a:pPr algn="l"/>
            <a:r>
              <a:rPr lang="pt-BR" sz="1800" b="0" i="0" u="none" strike="noStrike" baseline="0" dirty="0">
                <a:solidFill>
                  <a:srgbClr val="363636"/>
                </a:solidFill>
                <a:latin typeface="SegoeUI"/>
              </a:rPr>
              <a:t>AER Aeroporto</a:t>
            </a:r>
          </a:p>
          <a:p>
            <a:pPr algn="l"/>
            <a:r>
              <a:rPr lang="pt-BR" sz="1800" b="0" i="0" u="none" strike="noStrike" baseline="0" dirty="0">
                <a:solidFill>
                  <a:srgbClr val="363636"/>
                </a:solidFill>
                <a:latin typeface="SegoeUI"/>
              </a:rPr>
              <a:t>AL Alameda</a:t>
            </a:r>
          </a:p>
          <a:p>
            <a:pPr algn="l"/>
            <a:r>
              <a:rPr lang="pt-BR" sz="1800" b="0" i="0" u="none" strike="noStrike" baseline="0" dirty="0">
                <a:solidFill>
                  <a:srgbClr val="363636"/>
                </a:solidFill>
                <a:latin typeface="SegoeUI"/>
              </a:rPr>
              <a:t>ALD Aldeia</a:t>
            </a:r>
          </a:p>
          <a:p>
            <a:pPr algn="l"/>
            <a:r>
              <a:rPr lang="pt-BR" sz="1800" b="0" i="0" u="none" strike="noStrike" baseline="0" dirty="0">
                <a:solidFill>
                  <a:srgbClr val="363636"/>
                </a:solidFill>
                <a:latin typeface="SegoeUI"/>
              </a:rPr>
              <a:t>R Rua</a:t>
            </a:r>
          </a:p>
          <a:p>
            <a:pPr algn="l"/>
            <a:r>
              <a:rPr lang="pt-BR" sz="1800" b="0" i="0" u="none" strike="noStrike" baseline="0" dirty="0">
                <a:solidFill>
                  <a:srgbClr val="363636"/>
                </a:solidFill>
                <a:latin typeface="SegoeUI"/>
              </a:rPr>
              <a:t>R I Rua Integração</a:t>
            </a:r>
          </a:p>
          <a:p>
            <a:pPr algn="l"/>
            <a:r>
              <a:rPr lang="pt-BR" sz="1800" b="0" i="0" u="none" strike="noStrike" baseline="0" dirty="0">
                <a:solidFill>
                  <a:srgbClr val="363636"/>
                </a:solidFill>
                <a:latin typeface="SegoeUI"/>
              </a:rPr>
              <a:t>R L Rua de Ligação</a:t>
            </a:r>
          </a:p>
          <a:p>
            <a:pPr algn="l"/>
            <a:r>
              <a:rPr lang="pt-BR" sz="1800" b="0" i="0" u="none" strike="noStrike" baseline="0" dirty="0">
                <a:solidFill>
                  <a:srgbClr val="363636"/>
                </a:solidFill>
                <a:latin typeface="SegoeUI"/>
              </a:rPr>
              <a:t>R P Rua Particular</a:t>
            </a:r>
          </a:p>
          <a:p>
            <a:pPr algn="l"/>
            <a:r>
              <a:rPr lang="pt-BR" sz="1800" b="0" i="0" u="none" strike="noStrike" baseline="0" dirty="0">
                <a:solidFill>
                  <a:srgbClr val="363636"/>
                </a:solidFill>
                <a:latin typeface="SegoeUI"/>
              </a:rPr>
              <a:t>R V</a:t>
            </a:r>
            <a:endParaRPr lang="pt-BR" sz="2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51</a:t>
            </a:fld>
            <a:endParaRPr lang="pt-BR" sz="1100">
              <a:solidFill>
                <a:schemeClr val="tx1">
                  <a:lumMod val="50000"/>
                  <a:lumOff val="50000"/>
                </a:schemeClr>
              </a:solidFill>
            </a:endParaRPr>
          </a:p>
        </p:txBody>
      </p:sp>
    </p:spTree>
    <p:extLst>
      <p:ext uri="{BB962C8B-B14F-4D97-AF65-F5344CB8AC3E}">
        <p14:creationId xmlns:p14="http://schemas.microsoft.com/office/powerpoint/2010/main" val="292232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327280" cy="3637356"/>
          </a:xfrm>
        </p:spPr>
        <p:txBody>
          <a:bodyPr anchor="b">
            <a:normAutofit fontScale="90000"/>
          </a:bodyPr>
          <a:lstStyle/>
          <a:p>
            <a:pPr algn="ct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700" b="1" i="0" u="none" strike="noStrike" baseline="0" dirty="0">
                <a:solidFill>
                  <a:schemeClr val="bg1"/>
                </a:solidFill>
                <a:latin typeface="Times New Roman" panose="02020603050405020304" pitchFamily="18" charset="0"/>
                <a:cs typeface="Times New Roman" panose="02020603050405020304" pitchFamily="18" charset="0"/>
              </a:rPr>
            </a:br>
            <a:r>
              <a:rPr lang="pt-BR" sz="2700" b="1" i="0" u="none" strike="noStrike" baseline="0" dirty="0">
                <a:solidFill>
                  <a:schemeClr val="bg1"/>
                </a:solidFill>
                <a:latin typeface="Times New Roman" panose="02020603050405020304" pitchFamily="18" charset="0"/>
                <a:cs typeface="Times New Roman" panose="02020603050405020304" pitchFamily="18" charset="0"/>
              </a:rPr>
              <a:t>Tabela 21 </a:t>
            </a:r>
            <a:br>
              <a:rPr lang="pt-BR" sz="2700" b="1" i="0" u="none" strike="noStrike" baseline="0" dirty="0">
                <a:solidFill>
                  <a:schemeClr val="bg1"/>
                </a:solidFill>
                <a:latin typeface="Times New Roman" panose="02020603050405020304" pitchFamily="18" charset="0"/>
                <a:cs typeface="Times New Roman" panose="02020603050405020304" pitchFamily="18" charset="0"/>
              </a:rPr>
            </a:br>
            <a:r>
              <a:rPr lang="pt-BR" sz="2700" b="1" i="0" u="none" strike="noStrike" baseline="0" dirty="0">
                <a:solidFill>
                  <a:schemeClr val="bg1"/>
                </a:solidFill>
                <a:latin typeface="Times New Roman" panose="02020603050405020304" pitchFamily="18" charset="0"/>
                <a:cs typeface="Times New Roman" panose="02020603050405020304" pitchFamily="18" charset="0"/>
              </a:rPr>
              <a:t>Códigos de Incidência Tributária da Rubrica para o IRRF</a:t>
            </a:r>
            <a:br>
              <a:rPr lang="pt-BR" sz="2700" b="1" i="0" u="none" strike="noStrike" baseline="0" dirty="0">
                <a:solidFill>
                  <a:schemeClr val="bg1"/>
                </a:solidFill>
                <a:latin typeface="Times New Roman" panose="02020603050405020304" pitchFamily="18" charset="0"/>
                <a:cs typeface="Times New Roman" panose="02020603050405020304" pitchFamily="18" charset="0"/>
              </a:rPr>
            </a:br>
            <a:br>
              <a:rPr lang="pt-BR" sz="2700" b="1" i="0" u="none" strike="noStrike" baseline="0" dirty="0">
                <a:solidFill>
                  <a:schemeClr val="bg1"/>
                </a:solidFill>
                <a:latin typeface="Times New Roman" panose="02020603050405020304" pitchFamily="18" charset="0"/>
                <a:cs typeface="Times New Roman" panose="02020603050405020304" pitchFamily="18" charset="0"/>
              </a:rPr>
            </a:br>
            <a:br>
              <a:rPr lang="pt-BR" sz="2700" b="1" i="0" u="none" strike="noStrike" baseline="0" dirty="0">
                <a:solidFill>
                  <a:schemeClr val="bg1"/>
                </a:solidFill>
                <a:latin typeface="Times New Roman" panose="02020603050405020304" pitchFamily="18" charset="0"/>
                <a:cs typeface="Times New Roman" panose="02020603050405020304" pitchFamily="18" charset="0"/>
              </a:rPr>
            </a:br>
            <a:br>
              <a:rPr lang="pt-BR" sz="2700" b="1" i="0" u="none" strike="noStrike" baseline="0" dirty="0">
                <a:solidFill>
                  <a:schemeClr val="bg1"/>
                </a:solidFill>
                <a:latin typeface="SegoeUI-Bold"/>
              </a:rPr>
            </a:br>
            <a:endParaRPr lang="pt-BR" sz="27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Rendimento tributável (base de cálculo do IR):</a:t>
            </a: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Retenção do IRRF efetuada sobre:</a:t>
            </a:r>
            <a:endParaRPr lang="pt-BR" sz="2400" dirty="0">
              <a:solidFill>
                <a:srgbClr val="363636"/>
              </a:solidFill>
              <a:latin typeface="Times New Roman" panose="02020603050405020304" pitchFamily="18" charset="0"/>
              <a:cs typeface="Times New Roman" panose="02020603050405020304" pitchFamily="18" charset="0"/>
            </a:endParaRP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Dedução do rendimento tributável do IRRF:</a:t>
            </a: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Rendimento não tributável ou isento do IRRF:</a:t>
            </a:r>
            <a:endParaRPr lang="pt-BR" sz="2400" dirty="0">
              <a:solidFill>
                <a:srgbClr val="363636"/>
              </a:solidFill>
              <a:latin typeface="Times New Roman" panose="02020603050405020304" pitchFamily="18" charset="0"/>
              <a:cs typeface="Times New Roman" panose="02020603050405020304" pitchFamily="18" charset="0"/>
            </a:endParaRP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Demandas judiciais:</a:t>
            </a: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Exigibilidade suspensa - Rendimento tributável (base de cálculo do IR):</a:t>
            </a:r>
            <a:endParaRPr lang="pt-BR" sz="2400" dirty="0">
              <a:solidFill>
                <a:srgbClr val="363636"/>
              </a:solidFill>
              <a:latin typeface="Times New Roman" panose="02020603050405020304" pitchFamily="18" charset="0"/>
              <a:cs typeface="Times New Roman" panose="02020603050405020304" pitchFamily="18" charset="0"/>
            </a:endParaRP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Exigibilidade suspensa - Retenção do IRRF efetuada sobre:</a:t>
            </a: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Exigibilidade suspensa - Dedução da base de cálculo do IRRF:</a:t>
            </a:r>
            <a:endParaRPr lang="pt-BR" sz="2400" dirty="0">
              <a:solidFill>
                <a:srgbClr val="363636"/>
              </a:solidFill>
              <a:latin typeface="Times New Roman" panose="02020603050405020304" pitchFamily="18" charset="0"/>
              <a:cs typeface="Times New Roman" panose="02020603050405020304" pitchFamily="18" charset="0"/>
            </a:endParaRP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Compensação judicial:</a:t>
            </a:r>
            <a:endParaRPr lang="pt-BR" sz="24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52</a:t>
            </a:fld>
            <a:endParaRPr lang="pt-BR" sz="1100">
              <a:solidFill>
                <a:schemeClr val="tx1">
                  <a:lumMod val="50000"/>
                  <a:lumOff val="50000"/>
                </a:schemeClr>
              </a:solidFill>
            </a:endParaRPr>
          </a:p>
        </p:txBody>
      </p:sp>
    </p:spTree>
    <p:extLst>
      <p:ext uri="{BB962C8B-B14F-4D97-AF65-F5344CB8AC3E}">
        <p14:creationId xmlns:p14="http://schemas.microsoft.com/office/powerpoint/2010/main" val="902398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233916" y="586855"/>
            <a:ext cx="3713094" cy="3637356"/>
          </a:xfrm>
        </p:spPr>
        <p:txBody>
          <a:bodyPr anchor="b">
            <a:normAutofit fontScale="90000"/>
          </a:bodyPr>
          <a:lstStyle/>
          <a:p>
            <a:pPr algn="ctr"/>
            <a:r>
              <a:rPr lang="pt-BR" sz="3600" b="1" i="0" u="none" strike="noStrike" baseline="0" dirty="0">
                <a:solidFill>
                  <a:schemeClr val="bg1"/>
                </a:solidFill>
                <a:latin typeface="Times New Roman" panose="02020603050405020304" pitchFamily="18" charset="0"/>
                <a:cs typeface="Times New Roman" panose="02020603050405020304" pitchFamily="18" charset="0"/>
              </a:rPr>
              <a:t>Tabela 22 </a:t>
            </a:r>
            <a:br>
              <a:rPr lang="pt-BR" sz="3600" b="1" i="0" u="none" strike="noStrike" baseline="0" dirty="0">
                <a:solidFill>
                  <a:schemeClr val="bg1"/>
                </a:solidFill>
                <a:latin typeface="Times New Roman" panose="02020603050405020304" pitchFamily="18" charset="0"/>
                <a:cs typeface="Times New Roman" panose="02020603050405020304" pitchFamily="18" charset="0"/>
              </a:rPr>
            </a:br>
            <a:r>
              <a:rPr lang="pt-BR" sz="3600" b="1" i="0" u="none" strike="noStrike" baseline="0" dirty="0">
                <a:solidFill>
                  <a:schemeClr val="bg1"/>
                </a:solidFill>
                <a:latin typeface="Times New Roman" panose="02020603050405020304" pitchFamily="18" charset="0"/>
                <a:cs typeface="Times New Roman" panose="02020603050405020304" pitchFamily="18" charset="0"/>
              </a:rPr>
              <a:t>Compatibilidade entre FPAS e Classificação Tributária</a:t>
            </a:r>
            <a:br>
              <a:rPr lang="pt-BR" sz="36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1800" b="1" i="0" u="none" strike="noStrike" baseline="0" dirty="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algn="l"/>
            <a:r>
              <a:rPr lang="pt-BR" sz="1800" b="1" i="0" u="none" strike="noStrike" baseline="0" dirty="0">
                <a:solidFill>
                  <a:srgbClr val="363636"/>
                </a:solidFill>
                <a:latin typeface="SegoeUI-Bold"/>
              </a:rPr>
              <a:t>FPAS - 582</a:t>
            </a:r>
          </a:p>
          <a:p>
            <a:pPr algn="l"/>
            <a:r>
              <a:rPr lang="pt-BR" sz="1800" b="1" i="0" u="none" strike="noStrike" baseline="0" dirty="0">
                <a:solidFill>
                  <a:srgbClr val="363636"/>
                </a:solidFill>
                <a:latin typeface="SegoeUI-Bold"/>
              </a:rPr>
              <a:t>CLASSIFICAÇÃO TRIBUTÁRIA</a:t>
            </a:r>
          </a:p>
          <a:p>
            <a:pPr algn="l"/>
            <a:endParaRPr lang="pt-BR" sz="2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53</a:t>
            </a:fld>
            <a:endParaRPr lang="pt-BR" sz="1100">
              <a:solidFill>
                <a:schemeClr val="tx1">
                  <a:lumMod val="50000"/>
                  <a:lumOff val="50000"/>
                </a:schemeClr>
              </a:solidFill>
            </a:endParaRPr>
          </a:p>
        </p:txBody>
      </p:sp>
    </p:spTree>
    <p:extLst>
      <p:ext uri="{BB962C8B-B14F-4D97-AF65-F5344CB8AC3E}">
        <p14:creationId xmlns:p14="http://schemas.microsoft.com/office/powerpoint/2010/main" val="2472084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363856" cy="3637356"/>
          </a:xfrm>
        </p:spPr>
        <p:txBody>
          <a:bodyPr anchor="b">
            <a:normAutofit/>
          </a:bodyPr>
          <a:lstStyle/>
          <a:p>
            <a:pPr algn="ctr"/>
            <a:r>
              <a:rPr lang="pt-BR" sz="2400" b="1" i="0" u="none" strike="noStrike" baseline="0" dirty="0">
                <a:solidFill>
                  <a:schemeClr val="bg1"/>
                </a:solidFill>
                <a:latin typeface="Times New Roman" panose="02020603050405020304" pitchFamily="18" charset="0"/>
                <a:cs typeface="Times New Roman" panose="02020603050405020304" pitchFamily="18" charset="0"/>
              </a:rPr>
              <a:t>Tabela 23 </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r>
              <a:rPr lang="pt-BR" sz="2400" b="1" i="0" u="none" strike="noStrike" baseline="0" dirty="0">
                <a:solidFill>
                  <a:schemeClr val="bg1"/>
                </a:solidFill>
                <a:latin typeface="Times New Roman" panose="02020603050405020304" pitchFamily="18" charset="0"/>
                <a:cs typeface="Times New Roman" panose="02020603050405020304" pitchFamily="18" charset="0"/>
              </a:rPr>
              <a:t>Relacionamento entre Tipo de Valor do FGTS, Categoria, Origem, Código de Incidência do FGTS e</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r>
              <a:rPr lang="pt-BR" sz="2400" b="1" i="0" u="none" strike="noStrike" baseline="0" dirty="0">
                <a:solidFill>
                  <a:schemeClr val="bg1"/>
                </a:solidFill>
                <a:latin typeface="Times New Roman" panose="02020603050405020304" pitchFamily="18" charset="0"/>
                <a:cs typeface="Times New Roman" panose="02020603050405020304" pitchFamily="18" charset="0"/>
              </a:rPr>
              <a:t>Condição</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1800" b="1" i="0" u="none" strike="noStrike" baseline="0" dirty="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graphicFrame>
        <p:nvGraphicFramePr>
          <p:cNvPr id="6" name="Table 6">
            <a:extLst>
              <a:ext uri="{FF2B5EF4-FFF2-40B4-BE49-F238E27FC236}">
                <a16:creationId xmlns:a16="http://schemas.microsoft.com/office/drawing/2014/main" id="{D072BF15-E4D5-4FFD-93D4-C8158F484C23}"/>
              </a:ext>
            </a:extLst>
          </p:cNvPr>
          <p:cNvGraphicFramePr>
            <a:graphicFrameLocks noGrp="1"/>
          </p:cNvGraphicFramePr>
          <p:nvPr>
            <p:ph idx="1"/>
            <p:extLst>
              <p:ext uri="{D42A27DB-BD31-4B8C-83A1-F6EECF244321}">
                <p14:modId xmlns:p14="http://schemas.microsoft.com/office/powerpoint/2010/main" val="3856132082"/>
              </p:ext>
            </p:extLst>
          </p:nvPr>
        </p:nvGraphicFramePr>
        <p:xfrm>
          <a:off x="4308348" y="3048020"/>
          <a:ext cx="7416930" cy="1285240"/>
        </p:xfrm>
        <a:graphic>
          <a:graphicData uri="http://schemas.openxmlformats.org/drawingml/2006/table">
            <a:tbl>
              <a:tblPr firstRow="1" bandRow="1">
                <a:tableStyleId>{5C22544A-7EE6-4342-B048-85BDC9FD1C3A}</a:tableStyleId>
              </a:tblPr>
              <a:tblGrid>
                <a:gridCol w="1561769">
                  <a:extLst>
                    <a:ext uri="{9D8B030D-6E8A-4147-A177-3AD203B41FA5}">
                      <a16:colId xmlns:a16="http://schemas.microsoft.com/office/drawing/2014/main" val="1571974029"/>
                    </a:ext>
                  </a:extLst>
                </a:gridCol>
                <a:gridCol w="1681015">
                  <a:extLst>
                    <a:ext uri="{9D8B030D-6E8A-4147-A177-3AD203B41FA5}">
                      <a16:colId xmlns:a16="http://schemas.microsoft.com/office/drawing/2014/main" val="1426855989"/>
                    </a:ext>
                  </a:extLst>
                </a:gridCol>
                <a:gridCol w="1017041">
                  <a:extLst>
                    <a:ext uri="{9D8B030D-6E8A-4147-A177-3AD203B41FA5}">
                      <a16:colId xmlns:a16="http://schemas.microsoft.com/office/drawing/2014/main" val="2433449230"/>
                    </a:ext>
                  </a:extLst>
                </a:gridCol>
                <a:gridCol w="1310079">
                  <a:extLst>
                    <a:ext uri="{9D8B030D-6E8A-4147-A177-3AD203B41FA5}">
                      <a16:colId xmlns:a16="http://schemas.microsoft.com/office/drawing/2014/main" val="180959606"/>
                    </a:ext>
                  </a:extLst>
                </a:gridCol>
                <a:gridCol w="1847026">
                  <a:extLst>
                    <a:ext uri="{9D8B030D-6E8A-4147-A177-3AD203B41FA5}">
                      <a16:colId xmlns:a16="http://schemas.microsoft.com/office/drawing/2014/main" val="4198374678"/>
                    </a:ext>
                  </a:extLst>
                </a:gridCol>
              </a:tblGrid>
              <a:tr h="370840">
                <a:tc>
                  <a:txBody>
                    <a:bodyPr/>
                    <a:lstStyle/>
                    <a:p>
                      <a:pPr algn="ctr"/>
                      <a:r>
                        <a:rPr lang="pt-BR" dirty="0"/>
                        <a:t>Tipo de valor</a:t>
                      </a:r>
                    </a:p>
                  </a:txBody>
                  <a:tcPr>
                    <a:solidFill>
                      <a:srgbClr val="002060"/>
                    </a:solidFill>
                  </a:tcPr>
                </a:tc>
                <a:tc>
                  <a:txBody>
                    <a:bodyPr/>
                    <a:lstStyle/>
                    <a:p>
                      <a:pPr algn="ctr"/>
                      <a:r>
                        <a:rPr lang="pt-BR" dirty="0"/>
                        <a:t>Categoria trab</a:t>
                      </a:r>
                    </a:p>
                  </a:txBody>
                  <a:tcPr>
                    <a:solidFill>
                      <a:srgbClr val="002060"/>
                    </a:solidFill>
                  </a:tcPr>
                </a:tc>
                <a:tc>
                  <a:txBody>
                    <a:bodyPr/>
                    <a:lstStyle/>
                    <a:p>
                      <a:pPr algn="ctr"/>
                      <a:r>
                        <a:rPr lang="pt-BR" dirty="0"/>
                        <a:t>arquivo</a:t>
                      </a:r>
                    </a:p>
                  </a:txBody>
                  <a:tcPr>
                    <a:solidFill>
                      <a:srgbClr val="002060"/>
                    </a:solidFill>
                  </a:tcPr>
                </a:tc>
                <a:tc>
                  <a:txBody>
                    <a:bodyPr/>
                    <a:lstStyle/>
                    <a:p>
                      <a:pPr algn="ctr"/>
                      <a:r>
                        <a:rPr lang="pt-BR" dirty="0"/>
                        <a:t>S 1010</a:t>
                      </a:r>
                    </a:p>
                  </a:txBody>
                  <a:tcPr>
                    <a:solidFill>
                      <a:srgbClr val="002060"/>
                    </a:solidFill>
                  </a:tcPr>
                </a:tc>
                <a:tc>
                  <a:txBody>
                    <a:bodyPr/>
                    <a:lstStyle/>
                    <a:p>
                      <a:pPr algn="ctr"/>
                      <a:r>
                        <a:rPr lang="pt-BR" dirty="0"/>
                        <a:t>Condição</a:t>
                      </a:r>
                    </a:p>
                  </a:txBody>
                  <a:tcPr>
                    <a:solidFill>
                      <a:srgbClr val="002060"/>
                    </a:solidFill>
                  </a:tcPr>
                </a:tc>
                <a:extLst>
                  <a:ext uri="{0D108BD9-81ED-4DB2-BD59-A6C34878D82A}">
                    <a16:rowId xmlns:a16="http://schemas.microsoft.com/office/drawing/2014/main" val="2322229158"/>
                  </a:ext>
                </a:extLst>
              </a:tr>
              <a:tr h="370840">
                <a:tc>
                  <a:txBody>
                    <a:bodyPr/>
                    <a:lstStyle/>
                    <a:p>
                      <a:pPr algn="ctr"/>
                      <a:endParaRPr lang="pt-BR" dirty="0"/>
                    </a:p>
                  </a:txBody>
                  <a:tcPr/>
                </a:tc>
                <a:tc>
                  <a:txBody>
                    <a:bodyPr/>
                    <a:lstStyle/>
                    <a:p>
                      <a:pPr algn="ctr"/>
                      <a:endParaRPr lang="pt-BR" dirty="0"/>
                    </a:p>
                  </a:txBody>
                  <a:tcPr/>
                </a:tc>
                <a:tc>
                  <a:txBody>
                    <a:bodyPr/>
                    <a:lstStyle/>
                    <a:p>
                      <a:pPr algn="ctr"/>
                      <a:r>
                        <a:rPr lang="pt-BR" dirty="0"/>
                        <a:t>S 1200, S 2299, S 2399</a:t>
                      </a:r>
                    </a:p>
                  </a:txBody>
                  <a:tcPr/>
                </a:tc>
                <a:tc>
                  <a:txBody>
                    <a:bodyPr/>
                    <a:lstStyle/>
                    <a:p>
                      <a:pPr algn="ctr"/>
                      <a:r>
                        <a:rPr lang="pt-BR" dirty="0"/>
                        <a:t>Código Incidência FGTS</a:t>
                      </a:r>
                    </a:p>
                  </a:txBody>
                  <a:tcPr/>
                </a:tc>
                <a:tc>
                  <a:txBody>
                    <a:bodyPr/>
                    <a:lstStyle/>
                    <a:p>
                      <a:pPr algn="ctr"/>
                      <a:endParaRPr lang="pt-BR" dirty="0"/>
                    </a:p>
                  </a:txBody>
                  <a:tcPr/>
                </a:tc>
                <a:extLst>
                  <a:ext uri="{0D108BD9-81ED-4DB2-BD59-A6C34878D82A}">
                    <a16:rowId xmlns:a16="http://schemas.microsoft.com/office/drawing/2014/main" val="650558771"/>
                  </a:ext>
                </a:extLst>
              </a:tr>
            </a:tbl>
          </a:graphicData>
        </a:graphic>
      </p:graphicFrame>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54</a:t>
            </a:fld>
            <a:endParaRPr lang="pt-BR" sz="1100">
              <a:solidFill>
                <a:schemeClr val="tx1">
                  <a:lumMod val="50000"/>
                  <a:lumOff val="50000"/>
                </a:schemeClr>
              </a:solidFill>
            </a:endParaRPr>
          </a:p>
        </p:txBody>
      </p:sp>
    </p:spTree>
    <p:extLst>
      <p:ext uri="{BB962C8B-B14F-4D97-AF65-F5344CB8AC3E}">
        <p14:creationId xmlns:p14="http://schemas.microsoft.com/office/powerpoint/2010/main" val="1238858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1" y="586855"/>
            <a:ext cx="3434251" cy="3387497"/>
          </a:xfrm>
        </p:spPr>
        <p:txBody>
          <a:bodyPr anchor="b">
            <a:normAutofit/>
          </a:bodyPr>
          <a:lstStyle/>
          <a:p>
            <a:pPr algn="ctr"/>
            <a:r>
              <a:rPr lang="pt-BR" sz="2400" b="1" i="0" u="none" strike="noStrike" baseline="0" dirty="0">
                <a:solidFill>
                  <a:schemeClr val="bg1"/>
                </a:solidFill>
                <a:latin typeface="Times New Roman" panose="02020603050405020304" pitchFamily="18" charset="0"/>
                <a:cs typeface="Times New Roman" panose="02020603050405020304" pitchFamily="18" charset="0"/>
              </a:rPr>
              <a:t>Tabela 24 </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r>
              <a:rPr lang="pt-BR" sz="2400" b="1" i="0" u="none" strike="noStrike" baseline="0" dirty="0">
                <a:solidFill>
                  <a:schemeClr val="bg1"/>
                </a:solidFill>
                <a:latin typeface="Times New Roman" panose="02020603050405020304" pitchFamily="18" charset="0"/>
                <a:cs typeface="Times New Roman" panose="02020603050405020304" pitchFamily="18" charset="0"/>
              </a:rPr>
              <a:t>Agentes Nocivos e Atividades - Aposentadoria Especial</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1800" b="1" i="0" u="none" strike="noStrike" baseline="0" dirty="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marL="0" indent="0">
              <a:buNone/>
            </a:pPr>
            <a:r>
              <a:rPr lang="pt-BR" sz="2400" i="0" u="none" strike="noStrike" baseline="0" dirty="0">
                <a:solidFill>
                  <a:srgbClr val="363636"/>
                </a:solidFill>
                <a:latin typeface="Times New Roman" panose="02020603050405020304" pitchFamily="18" charset="0"/>
                <a:cs typeface="Times New Roman" panose="02020603050405020304" pitchFamily="18" charset="0"/>
              </a:rPr>
              <a:t>- QUÍMICOS</a:t>
            </a:r>
            <a:endParaRPr lang="pt-BR" sz="2400" dirty="0">
              <a:solidFill>
                <a:srgbClr val="363636"/>
              </a:solidFill>
              <a:latin typeface="Times New Roman" panose="02020603050405020304" pitchFamily="18" charset="0"/>
              <a:cs typeface="Times New Roman" panose="02020603050405020304" pitchFamily="18" charset="0"/>
            </a:endParaRPr>
          </a:p>
          <a:p>
            <a:pPr marL="0" indent="0">
              <a:buNone/>
            </a:pPr>
            <a:r>
              <a:rPr lang="pt-BR" sz="2400" i="0" u="none" strike="noStrike" baseline="0" dirty="0">
                <a:solidFill>
                  <a:srgbClr val="363636"/>
                </a:solidFill>
                <a:latin typeface="Times New Roman" panose="02020603050405020304" pitchFamily="18" charset="0"/>
                <a:cs typeface="Times New Roman" panose="02020603050405020304" pitchFamily="18" charset="0"/>
              </a:rPr>
              <a:t>- FÍSICOS</a:t>
            </a:r>
          </a:p>
          <a:p>
            <a:pPr marL="0" indent="0">
              <a:buNone/>
            </a:pPr>
            <a:r>
              <a:rPr lang="pt-BR" sz="2400" i="0" u="none" strike="noStrike" baseline="0" dirty="0">
                <a:solidFill>
                  <a:srgbClr val="363636"/>
                </a:solidFill>
                <a:latin typeface="Times New Roman" panose="02020603050405020304" pitchFamily="18" charset="0"/>
                <a:cs typeface="Times New Roman" panose="02020603050405020304" pitchFamily="18" charset="0"/>
              </a:rPr>
              <a:t>- BIOLÓGICOS</a:t>
            </a:r>
            <a:endParaRPr lang="pt-BR" sz="24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55</a:t>
            </a:fld>
            <a:endParaRPr lang="pt-BR" sz="1100">
              <a:solidFill>
                <a:schemeClr val="tx1">
                  <a:lumMod val="50000"/>
                  <a:lumOff val="50000"/>
                </a:schemeClr>
              </a:solidFill>
            </a:endParaRPr>
          </a:p>
        </p:txBody>
      </p:sp>
    </p:spTree>
    <p:extLst>
      <p:ext uri="{BB962C8B-B14F-4D97-AF65-F5344CB8AC3E}">
        <p14:creationId xmlns:p14="http://schemas.microsoft.com/office/powerpoint/2010/main" val="477633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201366" cy="3387497"/>
          </a:xfrm>
        </p:spPr>
        <p:txBody>
          <a:bodyPr anchor="b">
            <a:normAutofit/>
          </a:bodyPr>
          <a:lstStyle/>
          <a:p>
            <a:pPr algn="ctr"/>
            <a:r>
              <a:rPr lang="pt-BR" sz="2800" b="1" i="0" u="none" strike="noStrike" baseline="0">
                <a:solidFill>
                  <a:schemeClr val="bg1"/>
                </a:solidFill>
                <a:latin typeface="Times New Roman" panose="02020603050405020304" pitchFamily="18" charset="0"/>
                <a:cs typeface="Times New Roman" panose="02020603050405020304" pitchFamily="18" charset="0"/>
              </a:rPr>
              <a:t>Tabela 25 </a:t>
            </a:r>
            <a:br>
              <a:rPr lang="pt-BR" sz="2800" b="1" i="0" u="none" strike="noStrike" baseline="0">
                <a:solidFill>
                  <a:schemeClr val="bg1"/>
                </a:solidFill>
                <a:latin typeface="Times New Roman" panose="02020603050405020304" pitchFamily="18" charset="0"/>
                <a:cs typeface="Times New Roman" panose="02020603050405020304" pitchFamily="18" charset="0"/>
              </a:rPr>
            </a:br>
            <a:r>
              <a:rPr lang="pt-BR" sz="2800" b="1" i="0" u="none" strike="noStrike" baseline="0">
                <a:solidFill>
                  <a:schemeClr val="bg1"/>
                </a:solidFill>
                <a:latin typeface="Times New Roman" panose="02020603050405020304" pitchFamily="18" charset="0"/>
                <a:cs typeface="Times New Roman" panose="02020603050405020304" pitchFamily="18" charset="0"/>
              </a:rPr>
              <a:t>Tipos de Benefícios</a:t>
            </a:r>
            <a:br>
              <a:rPr lang="pt-BR" sz="2800" b="1" i="0" u="none" strike="noStrike" baseline="0">
                <a:solidFill>
                  <a:schemeClr val="bg1"/>
                </a:solidFill>
                <a:latin typeface="Times New Roman" panose="02020603050405020304" pitchFamily="18" charset="0"/>
                <a:cs typeface="Times New Roman" panose="02020603050405020304" pitchFamily="18" charset="0"/>
              </a:rPr>
            </a:br>
            <a:br>
              <a:rPr lang="pt-BR" sz="2800" b="1" i="0" u="none" strike="noStrike" baseline="0">
                <a:solidFill>
                  <a:schemeClr val="bg1"/>
                </a:solidFill>
                <a:latin typeface="Times New Roman" panose="02020603050405020304" pitchFamily="18" charset="0"/>
                <a:cs typeface="Times New Roman" panose="02020603050405020304" pitchFamily="18" charset="0"/>
              </a:rPr>
            </a:br>
            <a:br>
              <a:rPr lang="pt-BR" sz="2800" b="1" i="0" u="none" strike="noStrike" baseline="0">
                <a:solidFill>
                  <a:schemeClr val="bg1"/>
                </a:solidFill>
                <a:latin typeface="Times New Roman" panose="02020603050405020304" pitchFamily="18" charset="0"/>
                <a:cs typeface="Times New Roman" panose="02020603050405020304" pitchFamily="18" charset="0"/>
              </a:rPr>
            </a:br>
            <a:br>
              <a:rPr lang="pt-BR" sz="2800" b="1" i="0" u="none" strike="noStrike" baseline="0">
                <a:solidFill>
                  <a:schemeClr val="bg1"/>
                </a:solidFill>
                <a:latin typeface="Times New Roman" panose="02020603050405020304" pitchFamily="18" charset="0"/>
                <a:cs typeface="Times New Roman" panose="02020603050405020304" pitchFamily="18" charset="0"/>
              </a:rPr>
            </a:br>
            <a:br>
              <a:rPr lang="pt-BR" sz="1800" b="1" i="0" u="none" strike="noStrike" baseline="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01 - Aposentadoria por Idade e Tempo de Contribuição</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02 - Aposentadoria Especial</a:t>
            </a:r>
            <a:endParaRPr lang="pt-BR" sz="2200">
              <a:solidFill>
                <a:srgbClr val="363636"/>
              </a:solidFill>
              <a:latin typeface="Times New Roman" panose="02020603050405020304" pitchFamily="18" charset="0"/>
              <a:cs typeface="Times New Roman" panose="02020603050405020304" pitchFamily="18" charset="0"/>
            </a:endParaRP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03 - Aposentadoria por Invalidez/Incapacidade Permanente;</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04 - Militares (Reforma)</a:t>
            </a:r>
            <a:r>
              <a:rPr lang="pt-BR" sz="2200">
                <a:solidFill>
                  <a:srgbClr val="363636"/>
                </a:solidFill>
                <a:latin typeface="Times New Roman" panose="02020603050405020304" pitchFamily="18" charset="0"/>
                <a:cs typeface="Times New Roman" panose="02020603050405020304" pitchFamily="18" charset="0"/>
              </a:rPr>
              <a:t>;</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05 - Militares (Reserva);</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06 - Pensão por Morte</a:t>
            </a:r>
            <a:r>
              <a:rPr lang="pt-BR" sz="2200">
                <a:solidFill>
                  <a:srgbClr val="363636"/>
                </a:solidFill>
                <a:latin typeface="Times New Roman" panose="02020603050405020304" pitchFamily="18" charset="0"/>
                <a:cs typeface="Times New Roman" panose="02020603050405020304" pitchFamily="18" charset="0"/>
              </a:rPr>
              <a:t>;</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07 - Complementação do Benefício do Regime Geral de Previdência Social (RGPS);</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08 - Benefícios Concedidos Antes da Obrigatoriedade de Envio dos Eventos Não Periódicos para Entes </a:t>
            </a:r>
            <a:r>
              <a:rPr lang="es-ES" sz="2200" i="0" u="none" strike="noStrike" baseline="0">
                <a:solidFill>
                  <a:srgbClr val="363636"/>
                </a:solidFill>
                <a:latin typeface="Times New Roman" panose="02020603050405020304" pitchFamily="18" charset="0"/>
                <a:cs typeface="Times New Roman" panose="02020603050405020304" pitchFamily="18" charset="0"/>
              </a:rPr>
              <a:t>Públicos no eSocial (Carga Inicial)</a:t>
            </a:r>
            <a:r>
              <a:rPr lang="pt-BR" sz="2200">
                <a:solidFill>
                  <a:srgbClr val="363636"/>
                </a:solidFill>
                <a:latin typeface="Times New Roman" panose="02020603050405020304" pitchFamily="18" charset="0"/>
                <a:cs typeface="Times New Roman" panose="02020603050405020304" pitchFamily="18" charset="0"/>
              </a:rPr>
              <a:t>;</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09 - Benefícios Especiais com Vínculo Previdenciário;</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10 - Benefícios Especiais sem Vínculo Previdenciário</a:t>
            </a:r>
            <a:r>
              <a:rPr lang="pt-BR" sz="2200">
                <a:solidFill>
                  <a:srgbClr val="363636"/>
                </a:solidFill>
                <a:latin typeface="Times New Roman" panose="02020603050405020304" pitchFamily="18" charset="0"/>
                <a:cs typeface="Times New Roman" panose="02020603050405020304" pitchFamily="18" charset="0"/>
              </a:rPr>
              <a:t>;</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11 - Parlamentares</a:t>
            </a:r>
            <a:endParaRPr lang="pt-BR" sz="2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56</a:t>
            </a:fld>
            <a:endParaRPr lang="pt-BR" sz="1100">
              <a:solidFill>
                <a:schemeClr val="tx1">
                  <a:lumMod val="50000"/>
                  <a:lumOff val="50000"/>
                </a:schemeClr>
              </a:solidFill>
            </a:endParaRPr>
          </a:p>
        </p:txBody>
      </p:sp>
    </p:spTree>
    <p:extLst>
      <p:ext uri="{BB962C8B-B14F-4D97-AF65-F5344CB8AC3E}">
        <p14:creationId xmlns:p14="http://schemas.microsoft.com/office/powerpoint/2010/main" val="3387201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480288" cy="3387497"/>
          </a:xfrm>
        </p:spPr>
        <p:txBody>
          <a:bodyPr anchor="b">
            <a:normAutofit/>
          </a:bodyPr>
          <a:lstStyle/>
          <a:p>
            <a:pPr algn="ctr"/>
            <a:r>
              <a:rPr lang="pt-BR" sz="3200" b="1" i="0" u="none" strike="noStrike" baseline="0" dirty="0">
                <a:solidFill>
                  <a:schemeClr val="bg1"/>
                </a:solidFill>
                <a:latin typeface="Times New Roman" panose="02020603050405020304" pitchFamily="18" charset="0"/>
                <a:cs typeface="Times New Roman" panose="02020603050405020304" pitchFamily="18" charset="0"/>
              </a:rPr>
              <a:t>Tabela </a:t>
            </a:r>
            <a:r>
              <a:rPr lang="pt-BR" sz="3200" b="1" dirty="0">
                <a:solidFill>
                  <a:schemeClr val="bg1"/>
                </a:solidFill>
                <a:latin typeface="Times New Roman" panose="02020603050405020304" pitchFamily="18" charset="0"/>
                <a:cs typeface="Times New Roman" panose="02020603050405020304" pitchFamily="18" charset="0"/>
              </a:rPr>
              <a:t>26</a:t>
            </a:r>
            <a:br>
              <a:rPr lang="pt-BR" sz="3200" b="1" i="0" u="none" strike="noStrike" baseline="0" dirty="0">
                <a:solidFill>
                  <a:schemeClr val="bg1"/>
                </a:solidFill>
                <a:latin typeface="Times New Roman" panose="02020603050405020304" pitchFamily="18" charset="0"/>
                <a:cs typeface="Times New Roman" panose="02020603050405020304" pitchFamily="18" charset="0"/>
              </a:rPr>
            </a:br>
            <a:r>
              <a:rPr lang="pt-BR" sz="3200" b="1" i="0" u="none" strike="noStrike" baseline="0" dirty="0">
                <a:solidFill>
                  <a:schemeClr val="bg1"/>
                </a:solidFill>
                <a:latin typeface="Times New Roman" panose="02020603050405020304" pitchFamily="18" charset="0"/>
                <a:cs typeface="Times New Roman" panose="02020603050405020304" pitchFamily="18" charset="0"/>
              </a:rPr>
              <a:t>Motivos de Cessação de Benefícios</a:t>
            </a:r>
            <a:br>
              <a:rPr lang="pt-BR" sz="3200" b="1" i="0" u="none" strike="noStrike" baseline="0" dirty="0">
                <a:solidFill>
                  <a:schemeClr val="bg1"/>
                </a:solidFill>
                <a:latin typeface="Times New Roman" panose="02020603050405020304" pitchFamily="18" charset="0"/>
                <a:cs typeface="Times New Roman" panose="02020603050405020304" pitchFamily="18" charset="0"/>
              </a:rPr>
            </a:br>
            <a:br>
              <a:rPr lang="pt-BR" sz="3200" b="1" i="0" u="none" strike="noStrike" baseline="0" dirty="0">
                <a:solidFill>
                  <a:schemeClr val="bg1"/>
                </a:solidFill>
                <a:latin typeface="Times New Roman" panose="02020603050405020304" pitchFamily="18" charset="0"/>
                <a:cs typeface="Times New Roman" panose="02020603050405020304" pitchFamily="18" charset="0"/>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01 Óbito</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02 Reversão</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03 Por decisão judicial</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04 Cassação</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05 Término do prazo do benefício</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06 Extinção de quota</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07 Não homologado pelo Tribunal de Contas</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08 Renúncia expressa</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09 Transferência de órgão administrador</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10 Mudança de CPF do beneficiário</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11 Não recadastramento</a:t>
            </a:r>
          </a:p>
          <a:p>
            <a:pPr marL="0" indent="0" algn="l">
              <a:buNone/>
            </a:pPr>
            <a:endParaRPr lang="pt-BR" sz="2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57</a:t>
            </a:fld>
            <a:endParaRPr lang="pt-BR" sz="1100">
              <a:solidFill>
                <a:schemeClr val="tx1">
                  <a:lumMod val="50000"/>
                  <a:lumOff val="50000"/>
                </a:schemeClr>
              </a:solidFill>
            </a:endParaRPr>
          </a:p>
        </p:txBody>
      </p:sp>
    </p:spTree>
    <p:extLst>
      <p:ext uri="{BB962C8B-B14F-4D97-AF65-F5344CB8AC3E}">
        <p14:creationId xmlns:p14="http://schemas.microsoft.com/office/powerpoint/2010/main" val="1487565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363856" cy="3387497"/>
          </a:xfrm>
        </p:spPr>
        <p:txBody>
          <a:bodyPr anchor="b">
            <a:normAutofit/>
          </a:bodyPr>
          <a:lstStyle/>
          <a:p>
            <a:pPr algn="ctr"/>
            <a:r>
              <a:rPr lang="pt-BR" sz="3200" b="1" i="0" u="none" strike="noStrike" baseline="0" dirty="0">
                <a:solidFill>
                  <a:schemeClr val="bg1"/>
                </a:solidFill>
                <a:latin typeface="Times New Roman" panose="02020603050405020304" pitchFamily="18" charset="0"/>
                <a:cs typeface="Times New Roman" panose="02020603050405020304" pitchFamily="18" charset="0"/>
              </a:rPr>
              <a:t>Tabela 27 - Procedimentos Diagnósticos</a:t>
            </a:r>
            <a:br>
              <a:rPr lang="pt-BR" sz="3200" b="1" i="0" u="none" strike="noStrike" baseline="0" dirty="0">
                <a:solidFill>
                  <a:schemeClr val="bg1"/>
                </a:solidFill>
                <a:latin typeface="Times New Roman" panose="02020603050405020304" pitchFamily="18" charset="0"/>
                <a:cs typeface="Times New Roman" panose="02020603050405020304" pitchFamily="18" charset="0"/>
              </a:rPr>
            </a:br>
            <a:br>
              <a:rPr lang="pt-BR" sz="3200" b="1" i="0" u="none" strike="noStrike" baseline="0" dirty="0">
                <a:solidFill>
                  <a:schemeClr val="bg1"/>
                </a:solidFill>
                <a:latin typeface="Times New Roman" panose="02020603050405020304" pitchFamily="18" charset="0"/>
                <a:cs typeface="Times New Roman" panose="02020603050405020304" pitchFamily="18" charset="0"/>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marL="0" indent="0" algn="ctr">
              <a:buNone/>
            </a:pPr>
            <a:r>
              <a:rPr lang="pt-BR" sz="4400" dirty="0">
                <a:latin typeface="Times New Roman" panose="02020603050405020304" pitchFamily="18" charset="0"/>
                <a:cs typeface="Times New Roman" panose="02020603050405020304" pitchFamily="18" charset="0"/>
              </a:rPr>
              <a:t>ASO</a:t>
            </a:r>
          </a:p>
          <a:p>
            <a:pPr marL="0" indent="0" algn="ctr">
              <a:buNone/>
            </a:pPr>
            <a:r>
              <a:rPr lang="pt-BR" sz="4400" dirty="0">
                <a:latin typeface="Times New Roman" panose="02020603050405020304" pitchFamily="18" charset="0"/>
                <a:cs typeface="Times New Roman" panose="02020603050405020304" pitchFamily="18" charset="0"/>
              </a:rPr>
              <a:t>Atestado Saúde Ocupacional </a:t>
            </a: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58</a:t>
            </a:fld>
            <a:endParaRPr lang="pt-BR" sz="1100">
              <a:solidFill>
                <a:schemeClr val="tx1">
                  <a:lumMod val="50000"/>
                  <a:lumOff val="50000"/>
                </a:schemeClr>
              </a:solidFill>
            </a:endParaRPr>
          </a:p>
        </p:txBody>
      </p:sp>
    </p:spTree>
    <p:extLst>
      <p:ext uri="{BB962C8B-B14F-4D97-AF65-F5344CB8AC3E}">
        <p14:creationId xmlns:p14="http://schemas.microsoft.com/office/powerpoint/2010/main" val="1500671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1" y="586855"/>
            <a:ext cx="3434251" cy="3637356"/>
          </a:xfrm>
        </p:spPr>
        <p:txBody>
          <a:bodyPr anchor="b">
            <a:normAutofit/>
          </a:bodyPr>
          <a:lstStyle/>
          <a:p>
            <a:pPr algn="ctr"/>
            <a:r>
              <a:rPr lang="pt-BR" sz="2400" b="1" i="0" u="none" strike="noStrike" baseline="0" dirty="0">
                <a:solidFill>
                  <a:schemeClr val="bg1"/>
                </a:solidFill>
                <a:latin typeface="Times New Roman" panose="02020603050405020304" pitchFamily="18" charset="0"/>
                <a:cs typeface="Times New Roman" panose="02020603050405020304" pitchFamily="18" charset="0"/>
              </a:rPr>
              <a:t>Tabela 28 - Treinamentos, Capacitações, Exercícios Simulados e Outras Anotações</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1800" b="1" i="0" u="none" strike="noStrike" baseline="0" dirty="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graphicFrame>
        <p:nvGraphicFramePr>
          <p:cNvPr id="6" name="Content Placeholder 5">
            <a:extLst>
              <a:ext uri="{FF2B5EF4-FFF2-40B4-BE49-F238E27FC236}">
                <a16:creationId xmlns:a16="http://schemas.microsoft.com/office/drawing/2014/main" id="{D713D72B-F11B-4E30-A16C-FBFA0241D704}"/>
              </a:ext>
            </a:extLst>
          </p:cNvPr>
          <p:cNvGraphicFramePr>
            <a:graphicFrameLocks noGrp="1"/>
          </p:cNvGraphicFramePr>
          <p:nvPr>
            <p:ph idx="1"/>
            <p:extLst>
              <p:ext uri="{D42A27DB-BD31-4B8C-83A1-F6EECF244321}">
                <p14:modId xmlns:p14="http://schemas.microsoft.com/office/powerpoint/2010/main" val="1584807221"/>
              </p:ext>
            </p:extLst>
          </p:nvPr>
        </p:nvGraphicFramePr>
        <p:xfrm>
          <a:off x="4258443" y="213959"/>
          <a:ext cx="7791450" cy="6450357"/>
        </p:xfrm>
        <a:graphic>
          <a:graphicData uri="http://schemas.openxmlformats.org/drawingml/2006/table">
            <a:tbl>
              <a:tblPr/>
              <a:tblGrid>
                <a:gridCol w="798100">
                  <a:extLst>
                    <a:ext uri="{9D8B030D-6E8A-4147-A177-3AD203B41FA5}">
                      <a16:colId xmlns:a16="http://schemas.microsoft.com/office/drawing/2014/main" val="2402468070"/>
                    </a:ext>
                  </a:extLst>
                </a:gridCol>
                <a:gridCol w="6993350">
                  <a:extLst>
                    <a:ext uri="{9D8B030D-6E8A-4147-A177-3AD203B41FA5}">
                      <a16:colId xmlns:a16="http://schemas.microsoft.com/office/drawing/2014/main" val="1261847992"/>
                    </a:ext>
                  </a:extLst>
                </a:gridCol>
              </a:tblGrid>
              <a:tr h="300758">
                <a:tc>
                  <a:txBody>
                    <a:bodyPr/>
                    <a:lstStyle/>
                    <a:p>
                      <a:pPr algn="ctr" fontAlgn="ctr"/>
                      <a:r>
                        <a:rPr lang="pt-BR" sz="1400" dirty="0">
                          <a:effectLst/>
                        </a:rPr>
                        <a:t>3701</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antes do primeiro embarque</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388716593"/>
                  </a:ext>
                </a:extLst>
              </a:tr>
              <a:tr h="300758">
                <a:tc>
                  <a:txBody>
                    <a:bodyPr/>
                    <a:lstStyle/>
                    <a:p>
                      <a:pPr algn="ctr" fontAlgn="ctr"/>
                      <a:r>
                        <a:rPr lang="pt-BR" sz="1400" dirty="0">
                          <a:effectLst/>
                        </a:rPr>
                        <a:t>3702</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antes do primeiro embarque - Reciclagem</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958488039"/>
                  </a:ext>
                </a:extLst>
              </a:tr>
              <a:tr h="260194">
                <a:tc>
                  <a:txBody>
                    <a:bodyPr/>
                    <a:lstStyle/>
                    <a:p>
                      <a:pPr algn="ctr" fontAlgn="ctr"/>
                      <a:r>
                        <a:rPr lang="pt-BR" sz="1400" dirty="0">
                          <a:effectLst/>
                        </a:rPr>
                        <a:t>3703</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eventual</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514929902"/>
                  </a:ext>
                </a:extLst>
              </a:tr>
              <a:tr h="260194">
                <a:tc>
                  <a:txBody>
                    <a:bodyPr/>
                    <a:lstStyle/>
                    <a:p>
                      <a:pPr algn="ctr" fontAlgn="ctr"/>
                      <a:r>
                        <a:rPr lang="pt-BR" sz="1400">
                          <a:effectLst/>
                        </a:rPr>
                        <a:t>3704</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básico</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088639218"/>
                  </a:ext>
                </a:extLst>
              </a:tr>
              <a:tr h="260194">
                <a:tc>
                  <a:txBody>
                    <a:bodyPr/>
                    <a:lstStyle/>
                    <a:p>
                      <a:pPr algn="ctr" fontAlgn="ctr"/>
                      <a:r>
                        <a:rPr lang="pt-BR" sz="1400">
                          <a:effectLst/>
                        </a:rPr>
                        <a:t>3705</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básico - Reciclagem</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890022052"/>
                  </a:ext>
                </a:extLst>
              </a:tr>
              <a:tr h="260194">
                <a:tc>
                  <a:txBody>
                    <a:bodyPr/>
                    <a:lstStyle/>
                    <a:p>
                      <a:pPr algn="ctr" fontAlgn="ctr"/>
                      <a:r>
                        <a:rPr lang="pt-BR" sz="1400">
                          <a:effectLst/>
                        </a:rPr>
                        <a:t>3706</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avançado</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243477193"/>
                  </a:ext>
                </a:extLst>
              </a:tr>
              <a:tr h="260194">
                <a:tc>
                  <a:txBody>
                    <a:bodyPr/>
                    <a:lstStyle/>
                    <a:p>
                      <a:pPr algn="ctr" fontAlgn="ctr"/>
                      <a:r>
                        <a:rPr lang="pt-BR" sz="1400">
                          <a:effectLst/>
                        </a:rPr>
                        <a:t>3707</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avançado - Reciclagem</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632814426"/>
                  </a:ext>
                </a:extLst>
              </a:tr>
              <a:tr h="300758">
                <a:tc>
                  <a:txBody>
                    <a:bodyPr/>
                    <a:lstStyle/>
                    <a:p>
                      <a:pPr algn="ctr" fontAlgn="ctr"/>
                      <a:r>
                        <a:rPr lang="pt-BR" sz="1400">
                          <a:effectLst/>
                        </a:rPr>
                        <a:t>3708</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específico - Empregado integrante da brigada de incêndio</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762651184"/>
                  </a:ext>
                </a:extLst>
              </a:tr>
              <a:tr h="300758">
                <a:tc>
                  <a:txBody>
                    <a:bodyPr/>
                    <a:lstStyle/>
                    <a:p>
                      <a:pPr algn="ctr" fontAlgn="ctr"/>
                      <a:r>
                        <a:rPr lang="pt-BR" sz="1400">
                          <a:effectLst/>
                        </a:rPr>
                        <a:t>3709</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específico - Riscos radiológicos da plataforma</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214366364"/>
                  </a:ext>
                </a:extLst>
              </a:tr>
              <a:tr h="316287">
                <a:tc>
                  <a:txBody>
                    <a:bodyPr/>
                    <a:lstStyle/>
                    <a:p>
                      <a:pPr algn="ctr" fontAlgn="ctr"/>
                      <a:r>
                        <a:rPr lang="pt-BR" sz="1400">
                          <a:effectLst/>
                        </a:rPr>
                        <a:t>3710</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específico - Empregado integrante de equipe de resposta a emergências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83548258"/>
                  </a:ext>
                </a:extLst>
              </a:tr>
              <a:tr h="260194">
                <a:tc>
                  <a:txBody>
                    <a:bodyPr/>
                    <a:lstStyle/>
                    <a:p>
                      <a:pPr algn="ctr" fontAlgn="ctr"/>
                      <a:r>
                        <a:rPr lang="pt-BR" sz="1400">
                          <a:effectLst/>
                        </a:rPr>
                        <a:t>3711</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Sinaleiro (reciclagem)</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557852582"/>
                  </a:ext>
                </a:extLst>
              </a:tr>
              <a:tr h="300758">
                <a:tc>
                  <a:txBody>
                    <a:bodyPr/>
                    <a:lstStyle/>
                    <a:p>
                      <a:pPr algn="ctr" fontAlgn="ctr"/>
                      <a:r>
                        <a:rPr lang="pt-BR" sz="1400">
                          <a:effectLst/>
                        </a:rPr>
                        <a:t>3712</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Operador de guindaste (reciclagem)</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922849620"/>
                  </a:ext>
                </a:extLst>
              </a:tr>
              <a:tr h="300758">
                <a:tc>
                  <a:txBody>
                    <a:bodyPr/>
                    <a:lstStyle/>
                    <a:p>
                      <a:pPr algn="ctr" fontAlgn="ctr"/>
                      <a:r>
                        <a:rPr lang="pt-BR" sz="1400">
                          <a:effectLst/>
                        </a:rPr>
                        <a:t>3713</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Curso Básico para Manipulador de Alimentos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452742753"/>
                  </a:ext>
                </a:extLst>
              </a:tr>
              <a:tr h="367015">
                <a:tc>
                  <a:txBody>
                    <a:bodyPr/>
                    <a:lstStyle/>
                    <a:p>
                      <a:pPr algn="ctr" fontAlgn="ctr"/>
                      <a:r>
                        <a:rPr lang="pt-BR" sz="1400">
                          <a:effectLst/>
                        </a:rPr>
                        <a:t>3714</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Curso complementar para serviços em instalações elétricas em alta tensão</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566643868"/>
                  </a:ext>
                </a:extLst>
              </a:tr>
              <a:tr h="390525">
                <a:tc>
                  <a:txBody>
                    <a:bodyPr/>
                    <a:lstStyle/>
                    <a:p>
                      <a:pPr algn="ctr" fontAlgn="ctr"/>
                      <a:r>
                        <a:rPr lang="pt-BR" sz="1400">
                          <a:effectLst/>
                        </a:rPr>
                        <a:t>3715</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Curso básico de segurança em operações de movimentação de cargas e transporte de pessoas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245136913"/>
                  </a:ext>
                </a:extLst>
              </a:tr>
              <a:tr h="300758">
                <a:tc>
                  <a:txBody>
                    <a:bodyPr/>
                    <a:lstStyle/>
                    <a:p>
                      <a:pPr algn="ctr" fontAlgn="ctr"/>
                      <a:r>
                        <a:rPr lang="pt-BR" sz="1400">
                          <a:effectLst/>
                        </a:rPr>
                        <a:t>3716</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Curso complementar para operadores de guindastes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086532734"/>
                  </a:ext>
                </a:extLst>
              </a:tr>
              <a:tr h="385042">
                <a:tc>
                  <a:txBody>
                    <a:bodyPr/>
                    <a:lstStyle/>
                    <a:p>
                      <a:pPr algn="ctr" fontAlgn="ctr"/>
                      <a:r>
                        <a:rPr lang="pt-BR" sz="1400" dirty="0">
                          <a:effectLst/>
                        </a:rPr>
                        <a:t>3717</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Curso para indivíduos ocupacionalmente expostos à radiação ionizante</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542471091"/>
                  </a:ext>
                </a:extLst>
              </a:tr>
              <a:tr h="344349">
                <a:tc>
                  <a:txBody>
                    <a:bodyPr/>
                    <a:lstStyle/>
                    <a:p>
                      <a:pPr algn="ctr" fontAlgn="ctr"/>
                      <a:r>
                        <a:rPr lang="pt-BR" sz="1400">
                          <a:effectLst/>
                        </a:rPr>
                        <a:t>3718</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Procedimento operacional - Acendimento da chama piloto</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426578371"/>
                  </a:ext>
                </a:extLst>
              </a:tr>
              <a:tr h="300758">
                <a:tc>
                  <a:txBody>
                    <a:bodyPr/>
                    <a:lstStyle/>
                    <a:p>
                      <a:pPr algn="ctr" fontAlgn="ctr"/>
                      <a:r>
                        <a:rPr lang="pt-BR" sz="1400" dirty="0">
                          <a:effectLst/>
                        </a:rPr>
                        <a:t>1006</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Autorização para trabalhar em instalações elétricas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980683919"/>
                  </a:ext>
                </a:extLst>
              </a:tr>
              <a:tr h="300758">
                <a:tc>
                  <a:txBody>
                    <a:bodyPr/>
                    <a:lstStyle/>
                    <a:p>
                      <a:pPr algn="ctr" fontAlgn="ctr"/>
                      <a:r>
                        <a:rPr lang="pt-BR" sz="1400">
                          <a:effectLst/>
                        </a:rPr>
                        <a:t>1207</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Operação e realização de intervenções em máquinas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378747607"/>
                  </a:ext>
                </a:extLst>
              </a:tr>
              <a:tr h="300758">
                <a:tc>
                  <a:txBody>
                    <a:bodyPr/>
                    <a:lstStyle/>
                    <a:p>
                      <a:pPr algn="ctr" fontAlgn="ctr"/>
                      <a:r>
                        <a:rPr lang="pt-BR" sz="1400" dirty="0">
                          <a:effectLst/>
                        </a:rPr>
                        <a:t>3719</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Operador do equipamento de guindar</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166406063"/>
                  </a:ext>
                </a:extLst>
              </a:tr>
            </a:tbl>
          </a:graphicData>
        </a:graphic>
      </p:graphicFrame>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59</a:t>
            </a:fld>
            <a:endParaRPr lang="pt-BR" sz="1100">
              <a:solidFill>
                <a:schemeClr val="tx1">
                  <a:lumMod val="50000"/>
                  <a:lumOff val="50000"/>
                </a:schemeClr>
              </a:solidFill>
            </a:endParaRPr>
          </a:p>
        </p:txBody>
      </p:sp>
    </p:spTree>
    <p:extLst>
      <p:ext uri="{BB962C8B-B14F-4D97-AF65-F5344CB8AC3E}">
        <p14:creationId xmlns:p14="http://schemas.microsoft.com/office/powerpoint/2010/main" val="32625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6</a:t>
            </a:fld>
            <a:endParaRPr lang="pt-BR"/>
          </a:p>
        </p:txBody>
      </p:sp>
      <p:pic>
        <p:nvPicPr>
          <p:cNvPr id="6" name="Content Placeholder 5" descr="Resultado de imagem para esocia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5440" y="1042961"/>
            <a:ext cx="8961120" cy="497694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5" y="5430579"/>
            <a:ext cx="1849280" cy="1178662"/>
          </a:xfrm>
          <a:prstGeom prst="rect">
            <a:avLst/>
          </a:prstGeom>
        </p:spPr>
      </p:pic>
    </p:spTree>
    <p:extLst>
      <p:ext uri="{BB962C8B-B14F-4D97-AF65-F5344CB8AC3E}">
        <p14:creationId xmlns:p14="http://schemas.microsoft.com/office/powerpoint/2010/main" val="1540101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5"/>
          <p:cNvSpPr>
            <a:spLocks noGrp="1"/>
          </p:cNvSpPr>
          <p:nvPr>
            <p:ph type="ctrTitle"/>
          </p:nvPr>
        </p:nvSpPr>
        <p:spPr>
          <a:xfrm>
            <a:off x="2194560" y="1998617"/>
            <a:ext cx="7787640" cy="1408160"/>
          </a:xfr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eaLnBrk="1" hangingPunct="1">
              <a:defRPr/>
            </a:pPr>
            <a:br>
              <a:rPr lang="pt-BR" altLang="en-US" sz="4000" dirty="0">
                <a:solidFill>
                  <a:schemeClr val="bg1"/>
                </a:solidFill>
                <a:latin typeface="Cambria" panose="02040503050406030204" pitchFamily="18" charset="0"/>
              </a:rPr>
            </a:br>
            <a:br>
              <a:rPr lang="pt-BR" altLang="en-US" sz="4000" dirty="0">
                <a:solidFill>
                  <a:schemeClr val="bg1"/>
                </a:solidFill>
                <a:latin typeface="Cambria" panose="02040503050406030204" pitchFamily="18" charset="0"/>
              </a:rPr>
            </a:br>
            <a:r>
              <a:rPr lang="pt-BR" altLang="en-US" sz="4000" dirty="0">
                <a:solidFill>
                  <a:schemeClr val="bg1"/>
                </a:solidFill>
                <a:latin typeface="Cambria" panose="02040503050406030204" pitchFamily="18" charset="0"/>
              </a:rPr>
              <a:t>DOS ARQUIVOS</a:t>
            </a:r>
            <a:br>
              <a:rPr lang="pt-BR" altLang="en-US" sz="4000" dirty="0">
                <a:solidFill>
                  <a:schemeClr val="bg1"/>
                </a:solidFill>
                <a:latin typeface="Cambria" panose="02040503050406030204" pitchFamily="18" charset="0"/>
              </a:rPr>
            </a:br>
            <a:r>
              <a:rPr lang="pt-BR" altLang="en-US" sz="4000" dirty="0">
                <a:solidFill>
                  <a:schemeClr val="bg1"/>
                </a:solidFill>
                <a:latin typeface="Cambria" panose="02040503050406030204" pitchFamily="18" charset="0"/>
              </a:rPr>
              <a:t> FLUXO DAS INFORMAÇÕES</a:t>
            </a:r>
          </a:p>
        </p:txBody>
      </p:sp>
      <p:sp>
        <p:nvSpPr>
          <p:cNvPr id="7" name="Subtítulo 6"/>
          <p:cNvSpPr>
            <a:spLocks noGrp="1"/>
          </p:cNvSpPr>
          <p:nvPr>
            <p:ph type="subTitle" idx="1"/>
          </p:nvPr>
        </p:nvSpPr>
        <p:spPr>
          <a:xfrm>
            <a:off x="2209800" y="3762103"/>
            <a:ext cx="7772400" cy="1920240"/>
          </a:xfr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marL="457200" indent="-457200" algn="l">
              <a:buFont typeface="Wingdings" panose="05000000000000000000" pitchFamily="2" charset="2"/>
              <a:buChar char="ü"/>
              <a:defRPr/>
            </a:pPr>
            <a:r>
              <a:rPr lang="pt-BR" sz="2600" b="1" dirty="0">
                <a:solidFill>
                  <a:schemeClr val="bg1"/>
                </a:solidFill>
                <a:latin typeface="Cambria" panose="02040503050406030204" pitchFamily="18" charset="0"/>
              </a:rPr>
              <a:t>Eventos Iniciais e Tabelas – </a:t>
            </a:r>
            <a:r>
              <a:rPr lang="pt-BR" sz="2600" dirty="0">
                <a:solidFill>
                  <a:srgbClr val="FFFF00"/>
                </a:solidFill>
                <a:latin typeface="Cambria" panose="02040503050406030204" pitchFamily="18" charset="0"/>
              </a:rPr>
              <a:t>base de dados </a:t>
            </a:r>
          </a:p>
          <a:p>
            <a:pPr marL="457200" indent="-457200" algn="l">
              <a:buFont typeface="Wingdings" panose="05000000000000000000" pitchFamily="2" charset="2"/>
              <a:buChar char="ü"/>
              <a:defRPr/>
            </a:pPr>
            <a:r>
              <a:rPr lang="pt-BR" sz="2600" b="1" dirty="0">
                <a:solidFill>
                  <a:schemeClr val="bg1"/>
                </a:solidFill>
                <a:latin typeface="Cambria" panose="02040503050406030204" pitchFamily="18" charset="0"/>
              </a:rPr>
              <a:t>Eventos Não periódicos</a:t>
            </a:r>
            <a:r>
              <a:rPr lang="pt-BR" sz="2600" dirty="0">
                <a:solidFill>
                  <a:schemeClr val="bg1"/>
                </a:solidFill>
                <a:latin typeface="Cambria" panose="02040503050406030204" pitchFamily="18" charset="0"/>
              </a:rPr>
              <a:t> – </a:t>
            </a:r>
            <a:r>
              <a:rPr lang="pt-BR" sz="2600" dirty="0">
                <a:solidFill>
                  <a:srgbClr val="FFFF00"/>
                </a:solidFill>
                <a:latin typeface="Cambria" panose="02040503050406030204" pitchFamily="18" charset="0"/>
              </a:rPr>
              <a:t>eventos trabalhistas </a:t>
            </a:r>
          </a:p>
          <a:p>
            <a:pPr marL="457200" indent="-457200" algn="l">
              <a:buFont typeface="Wingdings" panose="05000000000000000000" pitchFamily="2" charset="2"/>
              <a:buChar char="ü"/>
              <a:defRPr/>
            </a:pPr>
            <a:r>
              <a:rPr lang="pt-BR" sz="2600" b="1" dirty="0">
                <a:solidFill>
                  <a:schemeClr val="bg1"/>
                </a:solidFill>
                <a:latin typeface="Cambria" panose="02040503050406030204" pitchFamily="18" charset="0"/>
              </a:rPr>
              <a:t>Eventos periódicos</a:t>
            </a:r>
            <a:r>
              <a:rPr lang="pt-BR" sz="2600" dirty="0">
                <a:solidFill>
                  <a:schemeClr val="bg1"/>
                </a:solidFill>
                <a:latin typeface="Cambria" panose="02040503050406030204" pitchFamily="18" charset="0"/>
              </a:rPr>
              <a:t>  - </a:t>
            </a:r>
            <a:r>
              <a:rPr lang="pt-BR" sz="2600" dirty="0">
                <a:solidFill>
                  <a:srgbClr val="FFFF00"/>
                </a:solidFill>
                <a:latin typeface="Cambria" panose="02040503050406030204" pitchFamily="18" charset="0"/>
              </a:rPr>
              <a:t>remunerações </a:t>
            </a:r>
          </a:p>
          <a:p>
            <a:pPr marL="457200" indent="-457200">
              <a:buFont typeface="Wingdings" panose="05000000000000000000" pitchFamily="2" charset="2"/>
              <a:buChar char="ü"/>
              <a:defRPr/>
            </a:pPr>
            <a:endParaRPr lang="pt-BR" dirty="0">
              <a:solidFill>
                <a:schemeClr val="bg1"/>
              </a:solidFill>
              <a:latin typeface="Cambria" panose="02040503050406030204" pitchFamily="18" charset="0"/>
            </a:endParaRPr>
          </a:p>
        </p:txBody>
      </p:sp>
      <p:sp>
        <p:nvSpPr>
          <p:cNvPr id="327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32F027A-C86A-49BF-B765-54245F9CC50D}" type="slidenum">
              <a:rPr lang="pt-BR" altLang="pt-BR" sz="1200">
                <a:solidFill>
                  <a:srgbClr val="8F989C"/>
                </a:solidFill>
              </a:rPr>
              <a:pPr>
                <a:spcBef>
                  <a:spcPct val="0"/>
                </a:spcBef>
                <a:buFontTx/>
                <a:buNone/>
              </a:pPr>
              <a:t>60</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17" y="426630"/>
            <a:ext cx="4683125" cy="1079500"/>
          </a:xfrm>
          <a:prstGeom prst="rect">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9108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06A89405-EC9C-4864-ABD7-1657B84B257C}"/>
              </a:ext>
            </a:extLst>
          </p:cNvPr>
          <p:cNvSpPr>
            <a:spLocks noGrp="1"/>
          </p:cNvSpPr>
          <p:nvPr>
            <p:ph type="ctrTitle"/>
          </p:nvPr>
        </p:nvSpPr>
        <p:spPr>
          <a:xfrm>
            <a:off x="2399234" y="1883641"/>
            <a:ext cx="6935759" cy="3183116"/>
          </a:xfrm>
        </p:spPr>
        <p:txBody>
          <a:bodyPr anchor="ctr">
            <a:normAutofit/>
          </a:bodyPr>
          <a:lstStyle/>
          <a:p>
            <a:r>
              <a:rPr lang="pt-BR" sz="6600" dirty="0">
                <a:solidFill>
                  <a:schemeClr val="bg1"/>
                </a:solidFill>
                <a:latin typeface="Times New Roman" panose="02020603050405020304" pitchFamily="18" charset="0"/>
                <a:cs typeface="Times New Roman" panose="02020603050405020304" pitchFamily="18" charset="0"/>
              </a:rPr>
              <a:t>21</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Julho</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2021</a:t>
            </a:r>
          </a:p>
        </p:txBody>
      </p:sp>
      <p:sp>
        <p:nvSpPr>
          <p:cNvPr id="12" name="Rectangle 11">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B40C877-66BA-466B-B177-40C99E4C488A}"/>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solidFill>
                  <a:schemeClr val="bg1">
                    <a:lumMod val="50000"/>
                  </a:schemeClr>
                </a:solidFill>
              </a:rPr>
              <a:t>eraldo consorte -  econsort@gmail.com</a:t>
            </a:r>
            <a:endParaRPr lang="pt-BR">
              <a:solidFill>
                <a:schemeClr val="bg1">
                  <a:lumMod val="50000"/>
                </a:schemeClr>
              </a:solidFill>
            </a:endParaRPr>
          </a:p>
        </p:txBody>
      </p:sp>
      <p:sp>
        <p:nvSpPr>
          <p:cNvPr id="3" name="Slide Number Placeholder 2">
            <a:extLst>
              <a:ext uri="{FF2B5EF4-FFF2-40B4-BE49-F238E27FC236}">
                <a16:creationId xmlns:a16="http://schemas.microsoft.com/office/drawing/2014/main" id="{AABC4060-4ABF-4084-AA93-408FBB798A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chemeClr val="bg1">
                    <a:lumMod val="50000"/>
                  </a:schemeClr>
                </a:solidFill>
              </a:rPr>
              <a:pPr>
                <a:spcAft>
                  <a:spcPts val="600"/>
                </a:spcAft>
              </a:pPr>
              <a:t>61</a:t>
            </a:fld>
            <a:endParaRPr lang="pt-BR">
              <a:solidFill>
                <a:schemeClr val="bg1">
                  <a:lumMod val="50000"/>
                </a:schemeClr>
              </a:solidFill>
            </a:endParaRPr>
          </a:p>
        </p:txBody>
      </p:sp>
    </p:spTree>
    <p:extLst>
      <p:ext uri="{BB962C8B-B14F-4D97-AF65-F5344CB8AC3E}">
        <p14:creationId xmlns:p14="http://schemas.microsoft.com/office/powerpoint/2010/main" val="3900084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92331" y="274639"/>
            <a:ext cx="10661469" cy="848767"/>
          </a:xfrm>
          <a:solidFill>
            <a:srgbClr val="002060"/>
          </a:solidFill>
          <a:ln>
            <a:solidFill>
              <a:srgbClr val="0520E9"/>
            </a:solidFill>
            <a:miter lim="800000"/>
            <a:headEnd/>
            <a:tailEnd/>
          </a:ln>
        </p:spPr>
        <p:txBody>
          <a:bodyPr>
            <a:normAutofit/>
          </a:bodyPr>
          <a:lstStyle/>
          <a:p>
            <a:pPr algn="ctr"/>
            <a:r>
              <a:rPr lang="pt-BR" altLang="en-US" sz="3600" b="1" dirty="0">
                <a:solidFill>
                  <a:schemeClr val="bg1"/>
                </a:solidFill>
                <a:latin typeface="Cambria" panose="02040503050406030204" pitchFamily="18" charset="0"/>
              </a:rPr>
              <a:t>Evento Tabelas</a:t>
            </a:r>
            <a:endParaRPr lang="en-US" altLang="en-US" sz="3600" b="1" dirty="0">
              <a:solidFill>
                <a:schemeClr val="bg1"/>
              </a:solidFill>
              <a:latin typeface="Cambria" panose="02040503050406030204" pitchFamily="18" charset="0"/>
            </a:endParaRPr>
          </a:p>
        </p:txBody>
      </p:sp>
      <p:sp>
        <p:nvSpPr>
          <p:cNvPr id="3" name="Content Placeholder 2"/>
          <p:cNvSpPr>
            <a:spLocks noGrp="1"/>
          </p:cNvSpPr>
          <p:nvPr>
            <p:ph idx="1"/>
          </p:nvPr>
        </p:nvSpPr>
        <p:spPr>
          <a:xfrm>
            <a:off x="692331" y="1341438"/>
            <a:ext cx="10661469" cy="4018812"/>
          </a:xfrm>
          <a:ln w="38100">
            <a:noFill/>
          </a:ln>
        </p:spPr>
        <p:txBody>
          <a:bodyPr/>
          <a:lstStyle/>
          <a:p>
            <a:pPr algn="just">
              <a:defRPr/>
            </a:pPr>
            <a:r>
              <a:rPr lang="pt-BR" sz="3000" dirty="0">
                <a:solidFill>
                  <a:schemeClr val="bg2">
                    <a:lumMod val="10000"/>
                  </a:schemeClr>
                </a:solidFill>
                <a:latin typeface="+mj-lt"/>
              </a:rPr>
              <a:t>São eventos que montam as tabelas do empregador, responsáveis por uma série de informações que irão validar os eventos não periódicos e periódicos. Buscando melhor otimização na geração dos arquivos, bem como no armazenamento das informações no ambiente nacional do eSocial, informações que podem ser utilizadas em mais de um arquivo do eSocial ou que se repetem em diversas partes do leiaute serão armazenadas em tabelas</a:t>
            </a:r>
            <a:endParaRPr lang="en-US" sz="3000" dirty="0">
              <a:solidFill>
                <a:schemeClr val="bg2">
                  <a:lumMod val="10000"/>
                </a:schemeClr>
              </a:solidFill>
              <a:latin typeface="+mj-lt"/>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dirty="0"/>
          </a:p>
        </p:txBody>
      </p:sp>
      <p:sp>
        <p:nvSpPr>
          <p:cNvPr id="409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B40A935-01AA-4566-8C90-FC6F8942A5BC}" type="slidenum">
              <a:rPr lang="pt-BR" altLang="pt-BR" sz="1200">
                <a:solidFill>
                  <a:srgbClr val="8F989C"/>
                </a:solidFill>
              </a:rPr>
              <a:pPr>
                <a:spcBef>
                  <a:spcPct val="0"/>
                </a:spcBef>
                <a:buFontTx/>
                <a:buNone/>
              </a:pPr>
              <a:t>62</a:t>
            </a:fld>
            <a:endParaRPr lang="pt-BR" altLang="pt-BR" sz="1200">
              <a:solidFill>
                <a:srgbClr val="8F989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3372895495"/>
      </p:ext>
    </p:extLst>
  </p:cSld>
  <p:clrMapOvr>
    <a:masterClrMapping/>
  </p:clrMapOvr>
  <p:transition spd="slow">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63</a:t>
            </a:fld>
            <a:endParaRPr lang="pt-BR"/>
          </a:p>
        </p:txBody>
      </p:sp>
      <p:grpSp>
        <p:nvGrpSpPr>
          <p:cNvPr id="8" name="Group 7"/>
          <p:cNvGrpSpPr/>
          <p:nvPr/>
        </p:nvGrpSpPr>
        <p:grpSpPr>
          <a:xfrm>
            <a:off x="340412" y="2907357"/>
            <a:ext cx="2005780" cy="1023001"/>
            <a:chOff x="480988" y="3216397"/>
            <a:chExt cx="1822033" cy="875092"/>
          </a:xfrm>
          <a:scene3d>
            <a:camera prst="orthographicFront">
              <a:rot lat="0" lon="0" rev="0"/>
            </a:camera>
            <a:lightRig rig="balanced" dir="t">
              <a:rot lat="0" lon="0" rev="8700000"/>
            </a:lightRig>
          </a:scene3d>
        </p:grpSpPr>
        <p:sp>
          <p:nvSpPr>
            <p:cNvPr id="9" name="Rectangle 8"/>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10" name="TextBox 9"/>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1000</a:t>
              </a:r>
            </a:p>
            <a:p>
              <a:pPr lvl="0" algn="ctr" defTabSz="755650">
                <a:lnSpc>
                  <a:spcPct val="90000"/>
                </a:lnSpc>
                <a:spcBef>
                  <a:spcPct val="0"/>
                </a:spcBef>
                <a:spcAft>
                  <a:spcPct val="35000"/>
                </a:spcAft>
              </a:pPr>
              <a:r>
                <a:rPr lang="en-US" sz="1700" b="1" dirty="0">
                  <a:latin typeface="Cambria" panose="02040503050406030204" pitchFamily="18" charset="0"/>
                </a:rPr>
                <a:t>EMPRESA </a:t>
              </a:r>
              <a:endParaRPr lang="en-US" sz="1700" b="1" kern="1200" dirty="0">
                <a:latin typeface="Cambria" panose="02040503050406030204" pitchFamily="18" charset="0"/>
              </a:endParaRPr>
            </a:p>
          </p:txBody>
        </p:sp>
      </p:grpSp>
      <p:grpSp>
        <p:nvGrpSpPr>
          <p:cNvPr id="11" name="Group 10"/>
          <p:cNvGrpSpPr/>
          <p:nvPr/>
        </p:nvGrpSpPr>
        <p:grpSpPr>
          <a:xfrm>
            <a:off x="5090628" y="4306282"/>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12" name="Rectangle 11"/>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13" name="TextBox 12"/>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1050 </a:t>
              </a:r>
            </a:p>
            <a:p>
              <a:pPr lvl="0" algn="ctr" defTabSz="755650">
                <a:lnSpc>
                  <a:spcPct val="90000"/>
                </a:lnSpc>
                <a:spcBef>
                  <a:spcPct val="0"/>
                </a:spcBef>
                <a:spcAft>
                  <a:spcPct val="35000"/>
                </a:spcAft>
              </a:pPr>
              <a:r>
                <a:rPr lang="en-US" sz="1700" b="1" dirty="0">
                  <a:latin typeface="Cambria" panose="02040503050406030204" pitchFamily="18" charset="0"/>
                </a:rPr>
                <a:t>HORÁRIOS </a:t>
              </a:r>
              <a:endParaRPr lang="en-US" sz="1700" b="1" kern="1200" dirty="0">
                <a:latin typeface="Cambria" panose="02040503050406030204" pitchFamily="18" charset="0"/>
              </a:endParaRPr>
            </a:p>
          </p:txBody>
        </p:sp>
      </p:grpSp>
      <p:grpSp>
        <p:nvGrpSpPr>
          <p:cNvPr id="14" name="Group 13"/>
          <p:cNvGrpSpPr/>
          <p:nvPr/>
        </p:nvGrpSpPr>
        <p:grpSpPr>
          <a:xfrm>
            <a:off x="2732729" y="4306284"/>
            <a:ext cx="2005780" cy="1023001"/>
            <a:chOff x="480988" y="3216397"/>
            <a:chExt cx="1822033" cy="875092"/>
          </a:xfrm>
          <a:scene3d>
            <a:camera prst="orthographicFront">
              <a:rot lat="0" lon="0" rev="0"/>
            </a:camera>
            <a:lightRig rig="balanced" dir="t">
              <a:rot lat="0" lon="0" rev="8700000"/>
            </a:lightRig>
          </a:scene3d>
        </p:grpSpPr>
        <p:sp>
          <p:nvSpPr>
            <p:cNvPr id="15" name="Rectangle 14"/>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16" name="TextBox 15"/>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1020</a:t>
              </a:r>
            </a:p>
            <a:p>
              <a:pPr lvl="0" algn="ctr" defTabSz="755650">
                <a:lnSpc>
                  <a:spcPct val="90000"/>
                </a:lnSpc>
                <a:spcBef>
                  <a:spcPct val="0"/>
                </a:spcBef>
                <a:spcAft>
                  <a:spcPct val="35000"/>
                </a:spcAft>
              </a:pPr>
              <a:r>
                <a:rPr lang="en-US" sz="1700" b="1" dirty="0">
                  <a:latin typeface="Cambria" panose="02040503050406030204" pitchFamily="18" charset="0"/>
                </a:rPr>
                <a:t>LOTAÇÃO</a:t>
              </a:r>
              <a:endParaRPr lang="en-US" sz="1700" b="1" kern="1200" dirty="0">
                <a:latin typeface="Cambria" panose="02040503050406030204" pitchFamily="18" charset="0"/>
              </a:endParaRPr>
            </a:p>
          </p:txBody>
        </p:sp>
      </p:grpSp>
      <p:grpSp>
        <p:nvGrpSpPr>
          <p:cNvPr id="17" name="Group 16"/>
          <p:cNvGrpSpPr/>
          <p:nvPr/>
        </p:nvGrpSpPr>
        <p:grpSpPr>
          <a:xfrm>
            <a:off x="5090628" y="1513261"/>
            <a:ext cx="2005780" cy="1023001"/>
            <a:chOff x="480988" y="3216397"/>
            <a:chExt cx="1822033" cy="875092"/>
          </a:xfrm>
          <a:scene3d>
            <a:camera prst="orthographicFront">
              <a:rot lat="0" lon="0" rev="0"/>
            </a:camera>
            <a:lightRig rig="balanced" dir="t">
              <a:rot lat="0" lon="0" rev="8700000"/>
            </a:lightRig>
          </a:scene3d>
        </p:grpSpPr>
        <p:sp>
          <p:nvSpPr>
            <p:cNvPr id="18" name="Rectangle 17"/>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19" name="TextBox 18"/>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1010</a:t>
              </a:r>
            </a:p>
            <a:p>
              <a:pPr lvl="0" algn="ctr" defTabSz="755650">
                <a:lnSpc>
                  <a:spcPct val="90000"/>
                </a:lnSpc>
                <a:spcBef>
                  <a:spcPct val="0"/>
                </a:spcBef>
                <a:spcAft>
                  <a:spcPct val="35000"/>
                </a:spcAft>
              </a:pPr>
              <a:r>
                <a:rPr lang="en-US" sz="1700" b="1" dirty="0">
                  <a:latin typeface="Cambria" panose="02040503050406030204" pitchFamily="18" charset="0"/>
                </a:rPr>
                <a:t>RUBRICAS </a:t>
              </a:r>
              <a:endParaRPr lang="en-US" sz="1700" b="1" kern="1200" dirty="0">
                <a:latin typeface="Cambria" panose="02040503050406030204" pitchFamily="18" charset="0"/>
              </a:endParaRPr>
            </a:p>
          </p:txBody>
        </p:sp>
      </p:grpSp>
      <p:grpSp>
        <p:nvGrpSpPr>
          <p:cNvPr id="20" name="Group 19"/>
          <p:cNvGrpSpPr/>
          <p:nvPr/>
        </p:nvGrpSpPr>
        <p:grpSpPr>
          <a:xfrm>
            <a:off x="7448527" y="4306281"/>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21" name="Rectangle 20"/>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22" name="TextBox 21"/>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solidFill>
                    <a:schemeClr val="bg1"/>
                  </a:solidFill>
                  <a:latin typeface="Cambria" panose="02040503050406030204" pitchFamily="18" charset="0"/>
                </a:rPr>
                <a:t>S 1040</a:t>
              </a:r>
            </a:p>
            <a:p>
              <a:pPr lvl="0" algn="ctr" defTabSz="755650">
                <a:lnSpc>
                  <a:spcPct val="90000"/>
                </a:lnSpc>
                <a:spcBef>
                  <a:spcPct val="0"/>
                </a:spcBef>
                <a:spcAft>
                  <a:spcPct val="35000"/>
                </a:spcAft>
              </a:pPr>
              <a:r>
                <a:rPr lang="en-US" sz="1700" b="1" dirty="0">
                  <a:solidFill>
                    <a:schemeClr val="bg1"/>
                  </a:solidFill>
                  <a:latin typeface="Cambria" panose="02040503050406030204" pitchFamily="18" charset="0"/>
                </a:rPr>
                <a:t>FUNÇÕES </a:t>
              </a:r>
              <a:endParaRPr lang="en-US" sz="1700" b="1" kern="1200" dirty="0">
                <a:solidFill>
                  <a:schemeClr val="bg1"/>
                </a:solidFill>
                <a:latin typeface="Cambria" panose="02040503050406030204" pitchFamily="18" charset="0"/>
              </a:endParaRPr>
            </a:p>
          </p:txBody>
        </p:sp>
      </p:grpSp>
      <p:grpSp>
        <p:nvGrpSpPr>
          <p:cNvPr id="26" name="Group 25"/>
          <p:cNvGrpSpPr/>
          <p:nvPr/>
        </p:nvGrpSpPr>
        <p:grpSpPr>
          <a:xfrm>
            <a:off x="7448527" y="2907353"/>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27" name="Rectangle 26"/>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28" name="TextBox 27"/>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b="1" kern="1200" dirty="0">
                <a:latin typeface="Cambria" panose="02040503050406030204" pitchFamily="18" charset="0"/>
              </a:endParaRPr>
            </a:p>
            <a:p>
              <a:pPr lvl="0" algn="ctr" defTabSz="755650">
                <a:lnSpc>
                  <a:spcPct val="90000"/>
                </a:lnSpc>
                <a:spcBef>
                  <a:spcPct val="0"/>
                </a:spcBef>
                <a:spcAft>
                  <a:spcPct val="35000"/>
                </a:spcAft>
              </a:pPr>
              <a:r>
                <a:rPr lang="en-US" sz="1700" b="1" kern="1200" dirty="0">
                  <a:latin typeface="Cambria" panose="02040503050406030204" pitchFamily="18" charset="0"/>
                </a:rPr>
                <a:t>S 1035</a:t>
              </a:r>
            </a:p>
            <a:p>
              <a:pPr lvl="0" algn="ctr" defTabSz="755650">
                <a:lnSpc>
                  <a:spcPct val="90000"/>
                </a:lnSpc>
                <a:spcBef>
                  <a:spcPct val="0"/>
                </a:spcBef>
                <a:spcAft>
                  <a:spcPct val="35000"/>
                </a:spcAft>
              </a:pPr>
              <a:r>
                <a:rPr lang="en-US" sz="1700" b="1" dirty="0">
                  <a:latin typeface="Cambria" panose="02040503050406030204" pitchFamily="18" charset="0"/>
                </a:rPr>
                <a:t>CARREIRAS </a:t>
              </a:r>
              <a:r>
                <a:rPr lang="en-US" sz="1700" b="1" kern="1200" dirty="0">
                  <a:latin typeface="Cambria" panose="02040503050406030204" pitchFamily="18" charset="0"/>
                </a:rPr>
                <a:t> </a:t>
              </a:r>
            </a:p>
            <a:p>
              <a:pPr lvl="0" algn="ctr" defTabSz="755650">
                <a:lnSpc>
                  <a:spcPct val="90000"/>
                </a:lnSpc>
                <a:spcBef>
                  <a:spcPct val="0"/>
                </a:spcBef>
                <a:spcAft>
                  <a:spcPct val="35000"/>
                </a:spcAft>
              </a:pPr>
              <a:endParaRPr lang="en-US" sz="1700" b="1" kern="1200" dirty="0">
                <a:latin typeface="Cambria" panose="02040503050406030204" pitchFamily="18" charset="0"/>
              </a:endParaRPr>
            </a:p>
          </p:txBody>
        </p:sp>
      </p:grpSp>
      <p:grpSp>
        <p:nvGrpSpPr>
          <p:cNvPr id="32" name="Group 31"/>
          <p:cNvGrpSpPr/>
          <p:nvPr/>
        </p:nvGrpSpPr>
        <p:grpSpPr>
          <a:xfrm>
            <a:off x="7448527" y="1508427"/>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33" name="Rectangle 32"/>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34" name="TextBox 33"/>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1030 </a:t>
              </a:r>
            </a:p>
            <a:p>
              <a:pPr lvl="0" algn="ctr" defTabSz="755650">
                <a:lnSpc>
                  <a:spcPct val="90000"/>
                </a:lnSpc>
                <a:spcBef>
                  <a:spcPct val="0"/>
                </a:spcBef>
                <a:spcAft>
                  <a:spcPct val="35000"/>
                </a:spcAft>
              </a:pPr>
              <a:r>
                <a:rPr lang="en-US" sz="1700" b="1" dirty="0">
                  <a:latin typeface="Cambria" panose="02040503050406030204" pitchFamily="18" charset="0"/>
                </a:rPr>
                <a:t>CARGOS</a:t>
              </a:r>
              <a:endParaRPr lang="en-US" sz="1700" b="1" kern="1200" dirty="0">
                <a:latin typeface="Cambria" panose="02040503050406030204" pitchFamily="18" charset="0"/>
              </a:endParaRPr>
            </a:p>
          </p:txBody>
        </p:sp>
      </p:grpSp>
      <p:grpSp>
        <p:nvGrpSpPr>
          <p:cNvPr id="35" name="Group 34"/>
          <p:cNvGrpSpPr/>
          <p:nvPr/>
        </p:nvGrpSpPr>
        <p:grpSpPr>
          <a:xfrm>
            <a:off x="9806426" y="1508427"/>
            <a:ext cx="2005780" cy="1023001"/>
            <a:chOff x="480988" y="3216397"/>
            <a:chExt cx="1822033" cy="875092"/>
          </a:xfrm>
          <a:scene3d>
            <a:camera prst="orthographicFront">
              <a:rot lat="0" lon="0" rev="0"/>
            </a:camera>
            <a:lightRig rig="balanced" dir="t">
              <a:rot lat="0" lon="0" rev="8700000"/>
            </a:lightRig>
          </a:scene3d>
        </p:grpSpPr>
        <p:sp>
          <p:nvSpPr>
            <p:cNvPr id="36" name="Rectangle 35"/>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37" name="TextBox 36"/>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1070</a:t>
              </a:r>
            </a:p>
            <a:p>
              <a:pPr lvl="0" algn="ctr" defTabSz="755650">
                <a:lnSpc>
                  <a:spcPct val="90000"/>
                </a:lnSpc>
                <a:spcBef>
                  <a:spcPct val="0"/>
                </a:spcBef>
                <a:spcAft>
                  <a:spcPct val="35000"/>
                </a:spcAft>
              </a:pPr>
              <a:r>
                <a:rPr lang="en-US" sz="1700" b="1" dirty="0">
                  <a:latin typeface="Cambria" panose="02040503050406030204" pitchFamily="18" charset="0"/>
                </a:rPr>
                <a:t>PROCESSOS</a:t>
              </a:r>
              <a:endParaRPr lang="en-US" sz="1700" b="1" kern="1200" dirty="0">
                <a:latin typeface="Cambria" panose="02040503050406030204" pitchFamily="18" charset="0"/>
              </a:endParaRPr>
            </a:p>
          </p:txBody>
        </p:sp>
      </p:grpSp>
      <p:grpSp>
        <p:nvGrpSpPr>
          <p:cNvPr id="38" name="Group 37"/>
          <p:cNvGrpSpPr/>
          <p:nvPr/>
        </p:nvGrpSpPr>
        <p:grpSpPr>
          <a:xfrm>
            <a:off x="9806426" y="2907353"/>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39" name="Rectangle 38"/>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40" name="TextBox 39"/>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1080</a:t>
              </a:r>
            </a:p>
            <a:p>
              <a:pPr lvl="0" algn="ctr" defTabSz="755650">
                <a:lnSpc>
                  <a:spcPct val="90000"/>
                </a:lnSpc>
                <a:spcBef>
                  <a:spcPct val="0"/>
                </a:spcBef>
                <a:spcAft>
                  <a:spcPct val="35000"/>
                </a:spcAft>
              </a:pPr>
              <a:r>
                <a:rPr lang="en-US" sz="1700" b="1" dirty="0">
                  <a:latin typeface="Cambria" panose="02040503050406030204" pitchFamily="18" charset="0"/>
                </a:rPr>
                <a:t>AVULSO</a:t>
              </a:r>
              <a:endParaRPr lang="en-US" sz="1700" b="1" kern="1200" dirty="0">
                <a:latin typeface="Cambria" panose="02040503050406030204" pitchFamily="18" charset="0"/>
              </a:endParaRPr>
            </a:p>
          </p:txBody>
        </p:sp>
      </p:grpSp>
      <p:grpSp>
        <p:nvGrpSpPr>
          <p:cNvPr id="41" name="Group 40"/>
          <p:cNvGrpSpPr/>
          <p:nvPr/>
        </p:nvGrpSpPr>
        <p:grpSpPr>
          <a:xfrm>
            <a:off x="9806426" y="4312306"/>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42" name="Rectangle 41"/>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43" name="TextBox 42"/>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1060</a:t>
              </a:r>
            </a:p>
            <a:p>
              <a:pPr lvl="0" algn="ctr" defTabSz="755650">
                <a:lnSpc>
                  <a:spcPct val="90000"/>
                </a:lnSpc>
                <a:spcBef>
                  <a:spcPct val="0"/>
                </a:spcBef>
                <a:spcAft>
                  <a:spcPct val="35000"/>
                </a:spcAft>
              </a:pPr>
              <a:r>
                <a:rPr lang="en-US" sz="1700" b="1" dirty="0">
                  <a:latin typeface="Cambria" panose="02040503050406030204" pitchFamily="18" charset="0"/>
                </a:rPr>
                <a:t>AMBIENTE</a:t>
              </a:r>
              <a:endParaRPr lang="en-US" sz="1700" b="1" kern="1200" dirty="0">
                <a:latin typeface="Cambria" panose="02040503050406030204" pitchFamily="18" charset="0"/>
              </a:endParaRPr>
            </a:p>
          </p:txBody>
        </p:sp>
      </p:grpSp>
      <p:sp>
        <p:nvSpPr>
          <p:cNvPr id="44" name="Rectangle 43"/>
          <p:cNvSpPr/>
          <p:nvPr/>
        </p:nvSpPr>
        <p:spPr>
          <a:xfrm>
            <a:off x="1076325" y="294671"/>
            <a:ext cx="10096500" cy="722671"/>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bg1"/>
                </a:solidFill>
                <a:latin typeface="+mj-lt"/>
                <a:cs typeface="Times New Roman" panose="02020603050405020304" pitchFamily="18" charset="0"/>
              </a:rPr>
              <a:t>Eventos Iniciais </a:t>
            </a:r>
            <a:r>
              <a:rPr lang="pt-BR" sz="3200" b="1" dirty="0">
                <a:latin typeface="+mj-lt"/>
                <a:cs typeface="Times New Roman" panose="02020603050405020304" pitchFamily="18" charset="0"/>
              </a:rPr>
              <a:t>TABELAS – Julho até Outubro/2021 </a:t>
            </a:r>
          </a:p>
        </p:txBody>
      </p:sp>
      <p:grpSp>
        <p:nvGrpSpPr>
          <p:cNvPr id="45" name="Group 44"/>
          <p:cNvGrpSpPr/>
          <p:nvPr/>
        </p:nvGrpSpPr>
        <p:grpSpPr>
          <a:xfrm>
            <a:off x="2732729" y="1511068"/>
            <a:ext cx="2005780" cy="1124611"/>
            <a:chOff x="480988" y="3216396"/>
            <a:chExt cx="1822033" cy="962011"/>
          </a:xfrm>
          <a:scene3d>
            <a:camera prst="orthographicFront">
              <a:rot lat="0" lon="0" rev="0"/>
            </a:camera>
            <a:lightRig rig="balanced" dir="t">
              <a:rot lat="0" lon="0" rev="8700000"/>
            </a:lightRig>
          </a:scene3d>
        </p:grpSpPr>
        <p:sp>
          <p:nvSpPr>
            <p:cNvPr id="46" name="Rectangle 45"/>
            <p:cNvSpPr/>
            <p:nvPr/>
          </p:nvSpPr>
          <p:spPr>
            <a:xfrm>
              <a:off x="480988" y="3216396"/>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47" name="TextBox 46"/>
            <p:cNvSpPr txBox="1"/>
            <p:nvPr/>
          </p:nvSpPr>
          <p:spPr>
            <a:xfrm>
              <a:off x="480988" y="3303315"/>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1005</a:t>
              </a:r>
            </a:p>
            <a:p>
              <a:pPr lvl="0" algn="ctr" defTabSz="755650">
                <a:lnSpc>
                  <a:spcPct val="90000"/>
                </a:lnSpc>
                <a:spcBef>
                  <a:spcPct val="0"/>
                </a:spcBef>
                <a:spcAft>
                  <a:spcPct val="35000"/>
                </a:spcAft>
              </a:pPr>
              <a:r>
                <a:rPr lang="en-US" sz="1700" b="1" dirty="0">
                  <a:latin typeface="Cambria" panose="02040503050406030204" pitchFamily="18" charset="0"/>
                </a:rPr>
                <a:t>ESTABELECIMENTO</a:t>
              </a:r>
              <a:endParaRPr lang="en-US" sz="1700" b="1" kern="1200" dirty="0">
                <a:latin typeface="Cambria" panose="02040503050406030204" pitchFamily="18" charset="0"/>
              </a:endParaRPr>
            </a:p>
          </p:txBody>
        </p:sp>
      </p:gr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553047"/>
            <a:ext cx="1849280" cy="1178662"/>
          </a:xfrm>
          <a:prstGeom prst="rect">
            <a:avLst/>
          </a:prstGeom>
        </p:spPr>
      </p:pic>
      <p:cxnSp>
        <p:nvCxnSpPr>
          <p:cNvPr id="3" name="Straight Connector 2"/>
          <p:cNvCxnSpPr>
            <a:stCxn id="47" idx="2"/>
          </p:cNvCxnSpPr>
          <p:nvPr/>
        </p:nvCxnSpPr>
        <p:spPr>
          <a:xfrm>
            <a:off x="3735619" y="2635679"/>
            <a:ext cx="0" cy="151733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2507226" y="3394347"/>
            <a:ext cx="1215502"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3735619" y="3394347"/>
            <a:ext cx="353533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6137128" y="2635678"/>
            <a:ext cx="0" cy="151733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60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838200" y="1825624"/>
            <a:ext cx="10515600" cy="4117976"/>
          </a:xfrm>
          <a:solidFill>
            <a:schemeClr val="bg1"/>
          </a:solidFill>
          <a:ln>
            <a:noFill/>
          </a:ln>
        </p:spPr>
        <p:txBody>
          <a:bodyPr rtlCol="0">
            <a:normAutofit/>
          </a:bodyPr>
          <a:lstStyle/>
          <a:p>
            <a:pPr algn="just">
              <a:defRPr/>
            </a:pPr>
            <a:endParaRPr lang="pt-BR" dirty="0">
              <a:solidFill>
                <a:schemeClr val="bg2">
                  <a:lumMod val="10000"/>
                </a:schemeClr>
              </a:solidFill>
              <a:latin typeface="Cambria" panose="02040503050406030204" pitchFamily="18" charset="0"/>
            </a:endParaRPr>
          </a:p>
          <a:p>
            <a:pPr algn="just">
              <a:defRPr/>
            </a:pPr>
            <a:r>
              <a:rPr lang="pt-BR" dirty="0">
                <a:solidFill>
                  <a:schemeClr val="bg2">
                    <a:lumMod val="10000"/>
                  </a:schemeClr>
                </a:solidFill>
                <a:latin typeface="Cambria" panose="02040503050406030204" pitchFamily="18" charset="0"/>
              </a:rPr>
              <a:t>Evento onde são fornecidas pelo empregador as informações cadastrais, alíquotas, e demais dados necessários ao preenchimento e validação dos demais eventos da eSocial, inclusive para apuração das contribuições. As informações prestadas neste evento podem ser alteradas no decorrer do tempo, hipótese em que deve ser enviado o evento específico de alteração com as novas informações.</a:t>
            </a:r>
          </a:p>
          <a:p>
            <a:pPr algn="just">
              <a:defRPr/>
            </a:pPr>
            <a:r>
              <a:rPr lang="pt-BR" dirty="0">
                <a:solidFill>
                  <a:schemeClr val="bg2">
                    <a:lumMod val="10000"/>
                  </a:schemeClr>
                </a:solidFill>
                <a:latin typeface="Cambria" panose="02040503050406030204" pitchFamily="18" charset="0"/>
              </a:rPr>
              <a:t>Prazo : inicial</a:t>
            </a:r>
          </a:p>
        </p:txBody>
      </p:sp>
      <p:sp>
        <p:nvSpPr>
          <p:cNvPr id="389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CDBEFCA-42D6-4D65-AFB8-EDB18833BB37}" type="slidenum">
              <a:rPr lang="pt-BR" altLang="pt-BR" sz="1200">
                <a:solidFill>
                  <a:srgbClr val="8F989C"/>
                </a:solidFill>
              </a:rPr>
              <a:pPr>
                <a:spcBef>
                  <a:spcPct val="0"/>
                </a:spcBef>
                <a:buFontTx/>
                <a:buNone/>
              </a:pPr>
              <a:t>64</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26" y="5512108"/>
            <a:ext cx="1849280" cy="1209367"/>
          </a:xfrm>
          <a:prstGeom prst="rect">
            <a:avLst/>
          </a:prstGeom>
        </p:spPr>
      </p:pic>
      <p:pic>
        <p:nvPicPr>
          <p:cNvPr id="7" name="Content Placeholder 5" descr="Imagem relacionada"/>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488326" y="-2"/>
            <a:ext cx="2032805" cy="2063933"/>
          </a:xfrm>
          <a:prstGeom prst="rect">
            <a:avLst/>
          </a:prstGeom>
          <a:noFill/>
          <a:ln>
            <a:noFill/>
          </a:ln>
        </p:spPr>
      </p:pic>
      <p:sp>
        <p:nvSpPr>
          <p:cNvPr id="8" name="Rounded Rectangle 7"/>
          <p:cNvSpPr/>
          <p:nvPr/>
        </p:nvSpPr>
        <p:spPr>
          <a:xfrm>
            <a:off x="2819093" y="466878"/>
            <a:ext cx="7610067" cy="120936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rgbClr val="002060"/>
                </a:solidFill>
              </a:rPr>
              <a:t>S 1000 – CADASTRO DO EMPREGADOR</a:t>
            </a:r>
          </a:p>
        </p:txBody>
      </p:sp>
    </p:spTree>
    <p:extLst>
      <p:ext uri="{BB962C8B-B14F-4D97-AF65-F5344CB8AC3E}">
        <p14:creationId xmlns:p14="http://schemas.microsoft.com/office/powerpoint/2010/main" val="2507878528"/>
      </p:ext>
    </p:extLst>
  </p:cSld>
  <p:clrMapOvr>
    <a:masterClrMapping/>
  </p:clrMapOvr>
  <p:transition spd="slow">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1813-DA36-44D5-9131-94D9C4861B14}"/>
              </a:ext>
            </a:extLst>
          </p:cNvPr>
          <p:cNvSpPr>
            <a:spLocks noGrp="1"/>
          </p:cNvSpPr>
          <p:nvPr>
            <p:ph type="title"/>
          </p:nvPr>
        </p:nvSpPr>
        <p:spPr>
          <a:xfrm>
            <a:off x="838200" y="365126"/>
            <a:ext cx="10515600" cy="730250"/>
          </a:xfrm>
        </p:spPr>
        <p:txBody>
          <a:bodyPr/>
          <a:lstStyle/>
          <a:p>
            <a:r>
              <a:rPr lang="pt-BR" dirty="0"/>
              <a:t>informações</a:t>
            </a:r>
          </a:p>
        </p:txBody>
      </p:sp>
      <p:graphicFrame>
        <p:nvGraphicFramePr>
          <p:cNvPr id="9" name="Content Placeholder 8">
            <a:extLst>
              <a:ext uri="{FF2B5EF4-FFF2-40B4-BE49-F238E27FC236}">
                <a16:creationId xmlns:a16="http://schemas.microsoft.com/office/drawing/2014/main" id="{F220AF2D-010B-4F59-A9D9-ED3C873AD0DF}"/>
              </a:ext>
            </a:extLst>
          </p:cNvPr>
          <p:cNvGraphicFramePr>
            <a:graphicFrameLocks noGrp="1"/>
          </p:cNvGraphicFramePr>
          <p:nvPr>
            <p:ph idx="1"/>
            <p:extLst>
              <p:ext uri="{D42A27DB-BD31-4B8C-83A1-F6EECF244321}">
                <p14:modId xmlns:p14="http://schemas.microsoft.com/office/powerpoint/2010/main" val="1815070330"/>
              </p:ext>
            </p:extLst>
          </p:nvPr>
        </p:nvGraphicFramePr>
        <p:xfrm>
          <a:off x="844193" y="365126"/>
          <a:ext cx="10515600" cy="4643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42AC807-C068-4449-A545-5D1B5BD2D5EB}"/>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5B7B8C69-6BDF-498C-B4FF-F722197E6AC7}"/>
              </a:ext>
            </a:extLst>
          </p:cNvPr>
          <p:cNvSpPr>
            <a:spLocks noGrp="1"/>
          </p:cNvSpPr>
          <p:nvPr>
            <p:ph type="sldNum" sz="quarter" idx="12"/>
          </p:nvPr>
        </p:nvSpPr>
        <p:spPr/>
        <p:txBody>
          <a:bodyPr/>
          <a:lstStyle/>
          <a:p>
            <a:fld id="{DF25A8D9-0F96-4EA7-B12F-FB0D539BE725}" type="slidenum">
              <a:rPr lang="pt-BR" smtClean="0"/>
              <a:t>65</a:t>
            </a:fld>
            <a:endParaRPr lang="pt-BR" dirty="0"/>
          </a:p>
        </p:txBody>
      </p:sp>
      <p:sp>
        <p:nvSpPr>
          <p:cNvPr id="3" name="Rectangle 2">
            <a:extLst>
              <a:ext uri="{FF2B5EF4-FFF2-40B4-BE49-F238E27FC236}">
                <a16:creationId xmlns:a16="http://schemas.microsoft.com/office/drawing/2014/main" id="{D07960A2-496B-48CD-AABB-F5CFDAB1BF9B}"/>
              </a:ext>
            </a:extLst>
          </p:cNvPr>
          <p:cNvSpPr/>
          <p:nvPr/>
        </p:nvSpPr>
        <p:spPr>
          <a:xfrm>
            <a:off x="4890499" y="5210043"/>
            <a:ext cx="2411002" cy="27635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C. Civil</a:t>
            </a:r>
          </a:p>
        </p:txBody>
      </p:sp>
      <p:sp>
        <p:nvSpPr>
          <p:cNvPr id="7" name="Rectangle 6">
            <a:extLst>
              <a:ext uri="{FF2B5EF4-FFF2-40B4-BE49-F238E27FC236}">
                <a16:creationId xmlns:a16="http://schemas.microsoft.com/office/drawing/2014/main" id="{25DFF4B1-85A7-4555-9994-2CAB0015C551}"/>
              </a:ext>
            </a:extLst>
          </p:cNvPr>
          <p:cNvSpPr/>
          <p:nvPr/>
        </p:nvSpPr>
        <p:spPr>
          <a:xfrm>
            <a:off x="4890499" y="6454915"/>
            <a:ext cx="2411002" cy="27635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P. Rural</a:t>
            </a:r>
          </a:p>
        </p:txBody>
      </p:sp>
      <p:sp>
        <p:nvSpPr>
          <p:cNvPr id="8" name="Rectangle 7">
            <a:extLst>
              <a:ext uri="{FF2B5EF4-FFF2-40B4-BE49-F238E27FC236}">
                <a16:creationId xmlns:a16="http://schemas.microsoft.com/office/drawing/2014/main" id="{06822ADB-BF21-419A-9527-102BCAB1BFA6}"/>
              </a:ext>
            </a:extLst>
          </p:cNvPr>
          <p:cNvSpPr/>
          <p:nvPr/>
        </p:nvSpPr>
        <p:spPr>
          <a:xfrm>
            <a:off x="4890499" y="5620061"/>
            <a:ext cx="2411002" cy="27635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Cooperativa</a:t>
            </a:r>
          </a:p>
        </p:txBody>
      </p:sp>
      <p:sp>
        <p:nvSpPr>
          <p:cNvPr id="10" name="Rectangle 9">
            <a:extLst>
              <a:ext uri="{FF2B5EF4-FFF2-40B4-BE49-F238E27FC236}">
                <a16:creationId xmlns:a16="http://schemas.microsoft.com/office/drawing/2014/main" id="{6FEB2ADE-195E-405A-AA84-D065D994D4B6}"/>
              </a:ext>
            </a:extLst>
          </p:cNvPr>
          <p:cNvSpPr/>
          <p:nvPr/>
        </p:nvSpPr>
        <p:spPr>
          <a:xfrm>
            <a:off x="4890499" y="6037488"/>
            <a:ext cx="2411002" cy="27635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EPP - Simples</a:t>
            </a:r>
          </a:p>
        </p:txBody>
      </p:sp>
      <p:sp>
        <p:nvSpPr>
          <p:cNvPr id="6" name="Left Brace 5">
            <a:extLst>
              <a:ext uri="{FF2B5EF4-FFF2-40B4-BE49-F238E27FC236}">
                <a16:creationId xmlns:a16="http://schemas.microsoft.com/office/drawing/2014/main" id="{FFC6C202-54DC-4D8B-B299-F30BDA2822A9}"/>
              </a:ext>
            </a:extLst>
          </p:cNvPr>
          <p:cNvSpPr/>
          <p:nvPr/>
        </p:nvSpPr>
        <p:spPr>
          <a:xfrm rot="5400000">
            <a:off x="6030206" y="4348746"/>
            <a:ext cx="131586" cy="1572043"/>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5762584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10E17FB-15CD-4C4F-8B6B-F6F68AC48C4C}"/>
              </a:ext>
            </a:extLst>
          </p:cNvPr>
          <p:cNvSpPr>
            <a:spLocks noGrp="1"/>
          </p:cNvSpPr>
          <p:nvPr>
            <p:ph type="title"/>
          </p:nvPr>
        </p:nvSpPr>
        <p:spPr>
          <a:xfrm>
            <a:off x="644056" y="209550"/>
            <a:ext cx="10927830" cy="1762125"/>
          </a:xfrm>
        </p:spPr>
        <p:txBody>
          <a:bodyPr anchor="ctr">
            <a:normAutofit/>
          </a:bodyPr>
          <a:lstStyle/>
          <a:p>
            <a:pPr algn="ctr"/>
            <a:r>
              <a:rPr lang="pt-BR" sz="3200" dirty="0">
                <a:solidFill>
                  <a:srgbClr val="FFFFFF"/>
                </a:solidFill>
                <a:latin typeface="Times New Roman" panose="02020603050405020304" pitchFamily="18" charset="0"/>
                <a:cs typeface="Times New Roman" panose="02020603050405020304" pitchFamily="18" charset="0"/>
              </a:rPr>
              <a:t>Não podem ser informados no S 1000</a:t>
            </a:r>
            <a:br>
              <a:rPr lang="pt-BR" sz="3200" dirty="0">
                <a:solidFill>
                  <a:srgbClr val="FFFFFF"/>
                </a:solidFill>
                <a:latin typeface="Times New Roman" panose="02020603050405020304" pitchFamily="18" charset="0"/>
                <a:cs typeface="Times New Roman" panose="02020603050405020304" pitchFamily="18" charset="0"/>
              </a:rPr>
            </a:br>
            <a:r>
              <a:rPr lang="pt-BR" sz="3200" dirty="0">
                <a:solidFill>
                  <a:srgbClr val="FFFFFF"/>
                </a:solidFill>
                <a:latin typeface="Times New Roman" panose="02020603050405020304" pitchFamily="18" charset="0"/>
                <a:cs typeface="Times New Roman" panose="02020603050405020304" pitchFamily="18" charset="0"/>
              </a:rPr>
              <a:t>Caso tenha movimentação deverá ser informado no S1005 do EFR Municipal  - Caso não tenha movimentação não informar</a:t>
            </a:r>
          </a:p>
        </p:txBody>
      </p:sp>
      <p:sp>
        <p:nvSpPr>
          <p:cNvPr id="4" name="Footer Placeholder 3">
            <a:extLst>
              <a:ext uri="{FF2B5EF4-FFF2-40B4-BE49-F238E27FC236}">
                <a16:creationId xmlns:a16="http://schemas.microsoft.com/office/drawing/2014/main" id="{314A9DE2-CF05-4644-B61B-65C180BE20B2}"/>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Slide Number Placeholder 4">
            <a:extLst>
              <a:ext uri="{FF2B5EF4-FFF2-40B4-BE49-F238E27FC236}">
                <a16:creationId xmlns:a16="http://schemas.microsoft.com/office/drawing/2014/main" id="{762C97BF-DFD7-4752-B961-986774A60A2C}"/>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66</a:t>
            </a:fld>
            <a:endParaRPr lang="pt-BR" sz="1100">
              <a:solidFill>
                <a:schemeClr val="tx1">
                  <a:lumMod val="50000"/>
                  <a:lumOff val="50000"/>
                </a:schemeClr>
              </a:solidFill>
            </a:endParaRPr>
          </a:p>
        </p:txBody>
      </p:sp>
      <p:graphicFrame>
        <p:nvGraphicFramePr>
          <p:cNvPr id="6" name="Content Placeholder 5">
            <a:extLst>
              <a:ext uri="{FF2B5EF4-FFF2-40B4-BE49-F238E27FC236}">
                <a16:creationId xmlns:a16="http://schemas.microsoft.com/office/drawing/2014/main" id="{BD79BFB6-A4E6-45CF-9FB3-F726C748D13C}"/>
              </a:ext>
            </a:extLst>
          </p:cNvPr>
          <p:cNvGraphicFramePr>
            <a:graphicFrameLocks noGrp="1"/>
          </p:cNvGraphicFramePr>
          <p:nvPr>
            <p:ph idx="1"/>
            <p:extLst>
              <p:ext uri="{D42A27DB-BD31-4B8C-83A1-F6EECF244321}">
                <p14:modId xmlns:p14="http://schemas.microsoft.com/office/powerpoint/2010/main" val="3953029705"/>
              </p:ext>
            </p:extLst>
          </p:nvPr>
        </p:nvGraphicFramePr>
        <p:xfrm>
          <a:off x="333374" y="2348742"/>
          <a:ext cx="11610975" cy="3985743"/>
        </p:xfrm>
        <a:graphic>
          <a:graphicData uri="http://schemas.openxmlformats.org/drawingml/2006/table">
            <a:tbl>
              <a:tblPr>
                <a:noFill/>
              </a:tblPr>
              <a:tblGrid>
                <a:gridCol w="1969838">
                  <a:extLst>
                    <a:ext uri="{9D8B030D-6E8A-4147-A177-3AD203B41FA5}">
                      <a16:colId xmlns:a16="http://schemas.microsoft.com/office/drawing/2014/main" val="3086014940"/>
                    </a:ext>
                  </a:extLst>
                </a:gridCol>
                <a:gridCol w="9641137">
                  <a:extLst>
                    <a:ext uri="{9D8B030D-6E8A-4147-A177-3AD203B41FA5}">
                      <a16:colId xmlns:a16="http://schemas.microsoft.com/office/drawing/2014/main" val="1501613518"/>
                    </a:ext>
                  </a:extLst>
                </a:gridCol>
              </a:tblGrid>
              <a:tr h="739612">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Arial" panose="020B0604020202020204" pitchFamily="34" charset="0"/>
                        </a:rPr>
                        <a:t>código</a:t>
                      </a: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Arial" panose="020B0604020202020204" pitchFamily="34" charset="0"/>
                        </a:rPr>
                        <a:t>Natureza Jurídica</a:t>
                      </a: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1326144917"/>
                  </a:ext>
                </a:extLst>
              </a:tr>
              <a:tr h="629840">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Calibri Light" panose="020F0302020204030204" pitchFamily="34" charset="0"/>
                        </a:rPr>
                        <a:t>119-8</a:t>
                      </a:r>
                      <a:endParaRPr lang="pt-BR" sz="2400" b="0" i="0" u="none" strike="noStrike" dirty="0">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Calibri Light" panose="020F0302020204030204" pitchFamily="34" charset="0"/>
                        </a:rPr>
                        <a:t>Comissão Polinacional</a:t>
                      </a:r>
                      <a:endParaRPr lang="pt-BR" sz="2400" b="0" i="0" u="none" strike="noStrike" dirty="0">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1996814401"/>
                  </a:ext>
                </a:extLst>
              </a:tr>
              <a:tr h="574519">
                <a:tc>
                  <a:txBody>
                    <a:bodyPr/>
                    <a:lstStyle/>
                    <a:p>
                      <a:pPr algn="ctr" fontAlgn="ctr">
                        <a:spcBef>
                          <a:spcPts val="0"/>
                        </a:spcBef>
                        <a:spcAft>
                          <a:spcPts val="0"/>
                        </a:spcAft>
                      </a:pPr>
                      <a:r>
                        <a:rPr lang="pt-BR" sz="2400" b="0" i="0" u="none" strike="noStrike">
                          <a:solidFill>
                            <a:schemeClr val="tx1">
                              <a:lumMod val="75000"/>
                              <a:lumOff val="25000"/>
                            </a:schemeClr>
                          </a:solidFill>
                          <a:effectLst/>
                          <a:latin typeface="Calibri Light" panose="020F0302020204030204" pitchFamily="34" charset="0"/>
                        </a:rPr>
                        <a:t>131-7</a:t>
                      </a:r>
                      <a:endParaRPr lang="pt-BR" sz="2400" b="0" i="0" u="none" strike="noStrike">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Calibri Light" panose="020F0302020204030204" pitchFamily="34" charset="0"/>
                        </a:rPr>
                        <a:t> Fundo Público da Administração Direta Federal</a:t>
                      </a:r>
                      <a:endParaRPr lang="pt-BR" sz="2400" b="0" i="0" u="none" strike="noStrike" dirty="0">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2844702002"/>
                  </a:ext>
                </a:extLst>
              </a:tr>
              <a:tr h="862479">
                <a:tc>
                  <a:txBody>
                    <a:bodyPr/>
                    <a:lstStyle/>
                    <a:p>
                      <a:pPr algn="ctr" fontAlgn="ctr">
                        <a:spcBef>
                          <a:spcPts val="0"/>
                        </a:spcBef>
                        <a:spcAft>
                          <a:spcPts val="0"/>
                        </a:spcAft>
                      </a:pPr>
                      <a:r>
                        <a:rPr lang="pt-BR" sz="2400" b="0" i="0" u="none" strike="noStrike">
                          <a:solidFill>
                            <a:schemeClr val="tx1">
                              <a:lumMod val="75000"/>
                              <a:lumOff val="25000"/>
                            </a:schemeClr>
                          </a:solidFill>
                          <a:effectLst/>
                          <a:latin typeface="Calibri Light" panose="020F0302020204030204" pitchFamily="34" charset="0"/>
                        </a:rPr>
                        <a:t>132-5</a:t>
                      </a:r>
                      <a:endParaRPr lang="pt-BR" sz="2400" b="0" i="0" u="none" strike="noStrike">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Calibri Light" panose="020F0302020204030204" pitchFamily="34" charset="0"/>
                        </a:rPr>
                        <a:t>Fundo Público da Administração Direta Estadual ou do Distrito Federal</a:t>
                      </a:r>
                      <a:endParaRPr lang="pt-BR" sz="2400" b="0" i="0" u="none" strike="noStrike" dirty="0">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3603481360"/>
                  </a:ext>
                </a:extLst>
              </a:tr>
              <a:tr h="800460">
                <a:tc>
                  <a:txBody>
                    <a:bodyPr/>
                    <a:lstStyle/>
                    <a:p>
                      <a:pPr algn="ctr" fontAlgn="ctr">
                        <a:spcBef>
                          <a:spcPts val="0"/>
                        </a:spcBef>
                        <a:spcAft>
                          <a:spcPts val="0"/>
                        </a:spcAft>
                      </a:pPr>
                      <a:r>
                        <a:rPr lang="pt-BR" sz="2400" b="1" i="1" u="none" strike="noStrike" dirty="0">
                          <a:solidFill>
                            <a:srgbClr val="002060"/>
                          </a:solidFill>
                          <a:effectLst/>
                          <a:latin typeface="Calibri Light" panose="020F0302020204030204" pitchFamily="34" charset="0"/>
                        </a:rPr>
                        <a:t>133-3</a:t>
                      </a:r>
                      <a:endParaRPr lang="pt-BR" sz="2400" b="1" i="1" u="none" strike="noStrike" dirty="0">
                        <a:solidFill>
                          <a:srgbClr val="002060"/>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ctr">
                        <a:spcBef>
                          <a:spcPts val="0"/>
                        </a:spcBef>
                        <a:spcAft>
                          <a:spcPts val="0"/>
                        </a:spcAft>
                      </a:pPr>
                      <a:r>
                        <a:rPr lang="pt-BR" sz="2400" b="1" i="1" u="none" strike="noStrike" dirty="0">
                          <a:solidFill>
                            <a:srgbClr val="002060"/>
                          </a:solidFill>
                          <a:effectLst/>
                          <a:latin typeface="Calibri Light" panose="020F0302020204030204" pitchFamily="34" charset="0"/>
                        </a:rPr>
                        <a:t>Fundo Público da Administração Direta Municipal</a:t>
                      </a:r>
                      <a:endParaRPr lang="pt-BR" sz="2400" b="1" i="1" u="none" strike="noStrike" dirty="0">
                        <a:solidFill>
                          <a:srgbClr val="002060"/>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3770430141"/>
                  </a:ext>
                </a:extLst>
              </a:tr>
            </a:tbl>
          </a:graphicData>
        </a:graphic>
      </p:graphicFrame>
    </p:spTree>
    <p:extLst>
      <p:ext uri="{BB962C8B-B14F-4D97-AF65-F5344CB8AC3E}">
        <p14:creationId xmlns:p14="http://schemas.microsoft.com/office/powerpoint/2010/main" val="26611430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title"/>
          </p:nvPr>
        </p:nvSpPr>
        <p:spPr>
          <a:xfrm>
            <a:off x="2309625" y="606514"/>
            <a:ext cx="9227055" cy="850900"/>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defRPr/>
            </a:pPr>
            <a:r>
              <a:rPr lang="pt-BR" sz="3200" b="1" dirty="0">
                <a:solidFill>
                  <a:schemeClr val="bg1"/>
                </a:solidFill>
                <a:latin typeface="Cambria" panose="02040503050406030204" pitchFamily="18" charset="0"/>
              </a:rPr>
              <a:t>S-1005 - Tabela de Estabelecimentos </a:t>
            </a:r>
          </a:p>
        </p:txBody>
      </p:sp>
      <p:sp>
        <p:nvSpPr>
          <p:cNvPr id="5" name="Espaço Reservado para Conteúdo 4"/>
          <p:cNvSpPr>
            <a:spLocks noGrp="1"/>
          </p:cNvSpPr>
          <p:nvPr>
            <p:ph idx="1"/>
          </p:nvPr>
        </p:nvSpPr>
        <p:spPr>
          <a:xfrm>
            <a:off x="838200" y="1838688"/>
            <a:ext cx="10515600" cy="3015316"/>
          </a:xfrm>
          <a:ln>
            <a:noFill/>
          </a:ln>
        </p:spPr>
        <p:txBody>
          <a:bodyPr rtlCol="0">
            <a:normAutofit/>
          </a:bodyPr>
          <a:lstStyle/>
          <a:p>
            <a:pPr algn="just">
              <a:defRPr/>
            </a:pPr>
            <a:endParaRPr lang="pt-BR" dirty="0">
              <a:solidFill>
                <a:schemeClr val="bg2">
                  <a:lumMod val="10000"/>
                </a:schemeClr>
              </a:solidFill>
            </a:endParaRPr>
          </a:p>
          <a:p>
            <a:pPr algn="just">
              <a:defRPr/>
            </a:pPr>
            <a:r>
              <a:rPr lang="pt-BR" dirty="0">
                <a:solidFill>
                  <a:schemeClr val="bg2">
                    <a:lumMod val="10000"/>
                  </a:schemeClr>
                </a:solidFill>
              </a:rPr>
              <a:t>O evento apresenta o detalhamento de informações de FPAS/Terceiros para os estabelecimentos (filiais) do contribuinte, além de informações relativas ao CNAE Preponderante e alíquota RAT das obras de construção civil. As informações prestadas no evento são utilizadas na apuração das contribuições incidentes sobre as remunerações dos trabalhadores dos referidos estabelecimentos.</a:t>
            </a:r>
          </a:p>
          <a:p>
            <a:pPr>
              <a:defRPr/>
            </a:pPr>
            <a:endParaRPr lang="pt-BR" dirty="0"/>
          </a:p>
        </p:txBody>
      </p:sp>
      <p:sp>
        <p:nvSpPr>
          <p:cNvPr id="399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4DD07059-BB33-4558-B26D-9F1AB64F4936}" type="slidenum">
              <a:rPr lang="pt-BR" altLang="pt-BR" sz="1200">
                <a:solidFill>
                  <a:srgbClr val="8F989C"/>
                </a:solidFill>
              </a:rPr>
              <a:pPr>
                <a:spcBef>
                  <a:spcPct val="0"/>
                </a:spcBef>
                <a:buFontTx/>
                <a:buNone/>
              </a:pPr>
              <a:t>67</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pic>
        <p:nvPicPr>
          <p:cNvPr id="7" name="Content Placeholder 5" descr="Imagem relacionada"/>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76820" y="0"/>
            <a:ext cx="2032805" cy="2063933"/>
          </a:xfrm>
          <a:prstGeom prst="rect">
            <a:avLst/>
          </a:prstGeom>
          <a:noFill/>
          <a:ln>
            <a:noFill/>
          </a:ln>
        </p:spPr>
      </p:pic>
    </p:spTree>
    <p:extLst>
      <p:ext uri="{BB962C8B-B14F-4D97-AF65-F5344CB8AC3E}">
        <p14:creationId xmlns:p14="http://schemas.microsoft.com/office/powerpoint/2010/main" val="328753094"/>
      </p:ext>
    </p:extLst>
  </p:cSld>
  <p:clrMapOvr>
    <a:masterClrMapping/>
  </p:clrMapOvr>
  <p:transition spd="slow">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E770-2E2B-47E1-ADC9-96387C9E080E}"/>
              </a:ext>
            </a:extLst>
          </p:cNvPr>
          <p:cNvSpPr>
            <a:spLocks noGrp="1"/>
          </p:cNvSpPr>
          <p:nvPr>
            <p:ph type="title"/>
          </p:nvPr>
        </p:nvSpPr>
        <p:spPr>
          <a:xfrm>
            <a:off x="838200" y="365125"/>
            <a:ext cx="10515600" cy="625475"/>
          </a:xfrm>
        </p:spPr>
        <p:txBody>
          <a:bodyPr>
            <a:normAutofit fontScale="90000"/>
          </a:bodyPr>
          <a:lstStyle/>
          <a:p>
            <a:r>
              <a:rPr lang="pt-BR" dirty="0"/>
              <a:t>informações</a:t>
            </a:r>
          </a:p>
        </p:txBody>
      </p:sp>
      <p:graphicFrame>
        <p:nvGraphicFramePr>
          <p:cNvPr id="6" name="Content Placeholder 5">
            <a:extLst>
              <a:ext uri="{FF2B5EF4-FFF2-40B4-BE49-F238E27FC236}">
                <a16:creationId xmlns:a16="http://schemas.microsoft.com/office/drawing/2014/main" id="{5F9FA016-12AF-4C64-B340-B8E4B31313F7}"/>
              </a:ext>
            </a:extLst>
          </p:cNvPr>
          <p:cNvGraphicFramePr>
            <a:graphicFrameLocks noGrp="1"/>
          </p:cNvGraphicFramePr>
          <p:nvPr>
            <p:ph idx="1"/>
            <p:extLst>
              <p:ext uri="{D42A27DB-BD31-4B8C-83A1-F6EECF244321}">
                <p14:modId xmlns:p14="http://schemas.microsoft.com/office/powerpoint/2010/main" val="1827122736"/>
              </p:ext>
            </p:extLst>
          </p:nvPr>
        </p:nvGraphicFramePr>
        <p:xfrm>
          <a:off x="1074506" y="1054893"/>
          <a:ext cx="10515600" cy="4748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B42FC8F-FD10-4F4E-ADED-264FFC164336}"/>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034E6A55-5B39-47AF-9166-E2FC6073D8F6}"/>
              </a:ext>
            </a:extLst>
          </p:cNvPr>
          <p:cNvSpPr>
            <a:spLocks noGrp="1"/>
          </p:cNvSpPr>
          <p:nvPr>
            <p:ph type="sldNum" sz="quarter" idx="12"/>
          </p:nvPr>
        </p:nvSpPr>
        <p:spPr/>
        <p:txBody>
          <a:bodyPr/>
          <a:lstStyle/>
          <a:p>
            <a:fld id="{DF25A8D9-0F96-4EA7-B12F-FB0D539BE725}" type="slidenum">
              <a:rPr lang="pt-BR" smtClean="0"/>
              <a:t>68</a:t>
            </a:fld>
            <a:endParaRPr lang="pt-BR"/>
          </a:p>
        </p:txBody>
      </p:sp>
    </p:spTree>
    <p:extLst>
      <p:ext uri="{BB962C8B-B14F-4D97-AF65-F5344CB8AC3E}">
        <p14:creationId xmlns:p14="http://schemas.microsoft.com/office/powerpoint/2010/main" val="53731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3"/>
          <p:cNvSpPr>
            <a:spLocks noGrp="1"/>
          </p:cNvSpPr>
          <p:nvPr>
            <p:ph type="title"/>
          </p:nvPr>
        </p:nvSpPr>
        <p:spPr>
          <a:xfrm>
            <a:off x="2599510" y="496707"/>
            <a:ext cx="8662850" cy="850900"/>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sz="3600" b="1" dirty="0">
                <a:solidFill>
                  <a:schemeClr val="bg1"/>
                </a:solidFill>
                <a:latin typeface="Cambria" panose="02040503050406030204" pitchFamily="18" charset="0"/>
              </a:rPr>
              <a:t>S-1010 - Tabela de Rubricas</a:t>
            </a:r>
          </a:p>
        </p:txBody>
      </p:sp>
      <p:sp>
        <p:nvSpPr>
          <p:cNvPr id="5" name="Espaço Reservado para Conteúdo 4"/>
          <p:cNvSpPr>
            <a:spLocks noGrp="1"/>
          </p:cNvSpPr>
          <p:nvPr>
            <p:ph idx="1"/>
          </p:nvPr>
        </p:nvSpPr>
        <p:spPr>
          <a:xfrm>
            <a:off x="838200" y="1492624"/>
            <a:ext cx="10515600" cy="4176655"/>
          </a:xfrm>
          <a:solidFill>
            <a:schemeClr val="bg1"/>
          </a:solidFill>
          <a:ln>
            <a:noFill/>
          </a:ln>
        </p:spPr>
        <p:txBody>
          <a:bodyPr rtlCol="0">
            <a:normAutofit/>
          </a:bodyPr>
          <a:lstStyle/>
          <a:p>
            <a:pPr algn="just">
              <a:defRPr/>
            </a:pPr>
            <a:endParaRPr lang="pt-BR" dirty="0">
              <a:solidFill>
                <a:srgbClr val="002060"/>
              </a:solidFill>
            </a:endParaRPr>
          </a:p>
          <a:p>
            <a:pPr algn="just">
              <a:defRPr/>
            </a:pPr>
            <a:r>
              <a:rPr lang="pt-BR" dirty="0">
                <a:solidFill>
                  <a:srgbClr val="002060"/>
                </a:solidFill>
              </a:rPr>
              <a:t>Evento utilizado para inclusão, alteração e exclusão de registros na tabela de RUBRICAS do empregador. As informações consolidadas desta tabela são utilizadas para validação do evento de Remuneração dos trabalhadores. Para envio deste evento é necessário o envio prévio do evento de Informações Cadastrais do Contribuinte/Empregador.</a:t>
            </a:r>
          </a:p>
          <a:p>
            <a:pPr>
              <a:defRPr/>
            </a:pPr>
            <a:r>
              <a:rPr lang="pt-BR" b="1" dirty="0">
                <a:solidFill>
                  <a:srgbClr val="002060"/>
                </a:solidFill>
              </a:rPr>
              <a:t>Tabela 3 – Natureza das rubricas da folha de pagamento</a:t>
            </a:r>
          </a:p>
          <a:p>
            <a:pPr>
              <a:defRPr/>
            </a:pPr>
            <a:r>
              <a:rPr lang="pt-BR" b="1" dirty="0">
                <a:solidFill>
                  <a:srgbClr val="002060"/>
                </a:solidFill>
              </a:rPr>
              <a:t>Eventos folha x tabela 03 (DE PARA) </a:t>
            </a:r>
            <a:endParaRPr lang="pt-BR" dirty="0">
              <a:solidFill>
                <a:srgbClr val="002060"/>
              </a:solidFill>
            </a:endParaRPr>
          </a:p>
        </p:txBody>
      </p:sp>
      <p:sp>
        <p:nvSpPr>
          <p:cNvPr id="419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240B434D-EDDC-4C1E-A2DF-3EFF789513AB}" type="slidenum">
              <a:rPr lang="pt-BR" altLang="pt-BR" sz="1200">
                <a:solidFill>
                  <a:srgbClr val="8F989C"/>
                </a:solidFill>
              </a:rPr>
              <a:pPr>
                <a:spcBef>
                  <a:spcPct val="0"/>
                </a:spcBef>
                <a:buFontTx/>
                <a:buNone/>
              </a:pPr>
              <a:t>69</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pic>
        <p:nvPicPr>
          <p:cNvPr id="8" name="Content Placeholder 5" descr="Imagem relacionada"/>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316008" y="0"/>
            <a:ext cx="2032805" cy="2063933"/>
          </a:xfrm>
          <a:prstGeom prst="rect">
            <a:avLst/>
          </a:prstGeom>
          <a:noFill/>
          <a:ln>
            <a:noFill/>
          </a:ln>
        </p:spPr>
      </p:pic>
    </p:spTree>
    <p:extLst>
      <p:ext uri="{BB962C8B-B14F-4D97-AF65-F5344CB8AC3E}">
        <p14:creationId xmlns:p14="http://schemas.microsoft.com/office/powerpoint/2010/main" val="428871352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F25A8D9-0F96-4EA7-B12F-FB0D539BE725}" type="slidenum">
              <a:rPr lang="pt-BR" smtClean="0"/>
              <a:pPr>
                <a:spcAft>
                  <a:spcPts val="600"/>
                </a:spcAft>
              </a:pPr>
              <a:t>7</a:t>
            </a:fld>
            <a:endParaRPr lang="pt-BR"/>
          </a:p>
        </p:txBody>
      </p:sp>
      <p:pic>
        <p:nvPicPr>
          <p:cNvPr id="6" name="Picture 5">
            <a:extLst>
              <a:ext uri="{FF2B5EF4-FFF2-40B4-BE49-F238E27FC236}">
                <a16:creationId xmlns:a16="http://schemas.microsoft.com/office/drawing/2014/main" id="{B38E126F-B9F6-4B89-9C28-AFE8382BA2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1402" y="540312"/>
            <a:ext cx="8589196" cy="5777376"/>
          </a:xfrm>
          <a:prstGeom prst="rect">
            <a:avLst/>
          </a:prstGeom>
          <a:noFill/>
          <a:ln>
            <a:noFill/>
          </a:ln>
        </p:spPr>
      </p:pic>
    </p:spTree>
    <p:extLst>
      <p:ext uri="{BB962C8B-B14F-4D97-AF65-F5344CB8AC3E}">
        <p14:creationId xmlns:p14="http://schemas.microsoft.com/office/powerpoint/2010/main" val="1386139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70</a:t>
            </a:fld>
            <a:endParaRPr lang="pt-BR"/>
          </a:p>
        </p:txBody>
      </p:sp>
      <p:sp>
        <p:nvSpPr>
          <p:cNvPr id="4" name="Rectangle 3"/>
          <p:cNvSpPr/>
          <p:nvPr/>
        </p:nvSpPr>
        <p:spPr>
          <a:xfrm>
            <a:off x="901337" y="474345"/>
            <a:ext cx="9562012" cy="5847755"/>
          </a:xfrm>
          <a:prstGeom prst="rect">
            <a:avLst/>
          </a:prstGeom>
        </p:spPr>
        <p:txBody>
          <a:bodyPr wrap="square">
            <a:spAutoFit/>
          </a:bodyPr>
          <a:lstStyle/>
          <a:p>
            <a:pPr algn="just"/>
            <a:r>
              <a:rPr lang="pt-BR" sz="2200" b="1" dirty="0">
                <a:latin typeface="Times New Roman" panose="02020603050405020304" pitchFamily="18" charset="0"/>
              </a:rPr>
              <a:t>Tipo de rubrica Conceito</a:t>
            </a:r>
          </a:p>
          <a:p>
            <a:pPr algn="just"/>
            <a:r>
              <a:rPr lang="pt-BR" sz="2200" dirty="0">
                <a:latin typeface="Times New Roman" panose="02020603050405020304" pitchFamily="18" charset="0"/>
              </a:rPr>
              <a:t>1 – Vencimento, provento ou pensão valor pago ao trabalhador que integra ou não a base de cálculo da contribuição previdenciária, do imposto de renda retido na fonte ou do FGTS</a:t>
            </a:r>
          </a:p>
          <a:p>
            <a:pPr algn="just"/>
            <a:endParaRPr lang="pt-BR" sz="2200" dirty="0">
              <a:latin typeface="Times New Roman" panose="02020603050405020304" pitchFamily="18" charset="0"/>
            </a:endParaRPr>
          </a:p>
          <a:p>
            <a:pPr algn="just"/>
            <a:r>
              <a:rPr lang="pt-BR" sz="2200" dirty="0">
                <a:latin typeface="Times New Roman" panose="02020603050405020304" pitchFamily="18" charset="0"/>
              </a:rPr>
              <a:t>2 – Desconto valor deduzido do montante pago ao trabalhador</a:t>
            </a:r>
          </a:p>
          <a:p>
            <a:pPr algn="just"/>
            <a:endParaRPr lang="pt-BR" sz="2200" dirty="0">
              <a:latin typeface="Times New Roman" panose="02020603050405020304" pitchFamily="18" charset="0"/>
            </a:endParaRPr>
          </a:p>
          <a:p>
            <a:pPr algn="just"/>
            <a:r>
              <a:rPr lang="pt-BR" sz="2200" dirty="0">
                <a:latin typeface="Times New Roman" panose="02020603050405020304" pitchFamily="18" charset="0"/>
              </a:rPr>
              <a:t>3 – Informativa valor não pago como provento nem descontado do trabalhador, mas que pode ser</a:t>
            </a:r>
          </a:p>
          <a:p>
            <a:pPr algn="just"/>
            <a:r>
              <a:rPr lang="pt-BR" sz="2200" dirty="0">
                <a:latin typeface="Times New Roman" panose="02020603050405020304" pitchFamily="18" charset="0"/>
              </a:rPr>
              <a:t>base de cálculo de tributos ou do FGTS. Exemplos: salário-maternidade pago pelo INSS, serviço militar obrigatório, benefícios previdenciários de natureza acidentária.</a:t>
            </a:r>
          </a:p>
          <a:p>
            <a:pPr algn="just"/>
            <a:endParaRPr lang="pt-BR" sz="2200" dirty="0">
              <a:latin typeface="Times New Roman" panose="02020603050405020304" pitchFamily="18" charset="0"/>
            </a:endParaRPr>
          </a:p>
          <a:p>
            <a:pPr algn="just"/>
            <a:r>
              <a:rPr lang="pt-BR" sz="2200" dirty="0">
                <a:latin typeface="Times New Roman" panose="02020603050405020304" pitchFamily="18" charset="0"/>
              </a:rPr>
              <a:t>4 – Informativa dedutora valor não pago como provento nem descontado do trabalhador, mas que pode reduzir alguma base de cálculo de tributos ou do FGTS. Exemplo: dedução de</a:t>
            </a:r>
          </a:p>
          <a:p>
            <a:pPr algn="just"/>
            <a:r>
              <a:rPr lang="pt-BR" sz="2200" dirty="0">
                <a:latin typeface="Times New Roman" panose="02020603050405020304" pitchFamily="18" charset="0"/>
              </a:rPr>
              <a:t>dependente na apuração do imposto de renda da pessoa física.</a:t>
            </a:r>
            <a:endParaRPr lang="pt-BR" dirty="0"/>
          </a:p>
        </p:txBody>
      </p:sp>
    </p:spTree>
    <p:extLst>
      <p:ext uri="{BB962C8B-B14F-4D97-AF65-F5344CB8AC3E}">
        <p14:creationId xmlns:p14="http://schemas.microsoft.com/office/powerpoint/2010/main" val="3716020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199297"/>
          </a:xfrm>
        </p:spPr>
        <p:txBody>
          <a:bodyPr vert="horz" lIns="91440" tIns="45720" rIns="91440" bIns="45720" rtlCol="0">
            <a:normAutofit/>
          </a:bodyPr>
          <a:lstStyle/>
          <a:p>
            <a:r>
              <a:rPr lang="en-US" dirty="0" err="1"/>
              <a:t>Tabela</a:t>
            </a:r>
            <a:r>
              <a:rPr lang="en-US" dirty="0"/>
              <a:t> de </a:t>
            </a:r>
            <a:r>
              <a:rPr lang="en-US" dirty="0" err="1"/>
              <a:t>Rubrica</a:t>
            </a:r>
            <a:r>
              <a:rPr lang="en-US" dirty="0"/>
              <a:t> </a:t>
            </a:r>
          </a:p>
        </p:txBody>
      </p:sp>
      <p:graphicFrame>
        <p:nvGraphicFramePr>
          <p:cNvPr id="4"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4214194818"/>
              </p:ext>
            </p:extLst>
          </p:nvPr>
        </p:nvGraphicFramePr>
        <p:xfrm>
          <a:off x="1096963" y="2216879"/>
          <a:ext cx="10058400" cy="3549352"/>
        </p:xfrm>
        <a:graphic>
          <a:graphicData uri="http://schemas.openxmlformats.org/drawingml/2006/table">
            <a:tbl>
              <a:tblPr firstRow="1" bandRow="1">
                <a:noFill/>
                <a:tableStyleId>{3B4B98B0-60AC-42C2-AFA5-B58CD77FA1E5}</a:tableStyleId>
              </a:tblPr>
              <a:tblGrid>
                <a:gridCol w="2514600">
                  <a:extLst>
                    <a:ext uri="{9D8B030D-6E8A-4147-A177-3AD203B41FA5}">
                      <a16:colId xmlns:a16="http://schemas.microsoft.com/office/drawing/2014/main" val="2981917977"/>
                    </a:ext>
                  </a:extLst>
                </a:gridCol>
                <a:gridCol w="2514600">
                  <a:extLst>
                    <a:ext uri="{9D8B030D-6E8A-4147-A177-3AD203B41FA5}">
                      <a16:colId xmlns:a16="http://schemas.microsoft.com/office/drawing/2014/main" val="945233394"/>
                    </a:ext>
                  </a:extLst>
                </a:gridCol>
                <a:gridCol w="2514600">
                  <a:extLst>
                    <a:ext uri="{9D8B030D-6E8A-4147-A177-3AD203B41FA5}">
                      <a16:colId xmlns:a16="http://schemas.microsoft.com/office/drawing/2014/main" val="2572263168"/>
                    </a:ext>
                  </a:extLst>
                </a:gridCol>
                <a:gridCol w="2514600">
                  <a:extLst>
                    <a:ext uri="{9D8B030D-6E8A-4147-A177-3AD203B41FA5}">
                      <a16:colId xmlns:a16="http://schemas.microsoft.com/office/drawing/2014/main" val="1765783061"/>
                    </a:ext>
                  </a:extLst>
                </a:gridCol>
              </a:tblGrid>
              <a:tr h="613018">
                <a:tc>
                  <a:txBody>
                    <a:bodyPr/>
                    <a:lstStyle/>
                    <a:p>
                      <a:pPr algn="ctr"/>
                      <a:r>
                        <a:rPr lang="en-US" sz="2000" b="0" cap="all" spc="150" dirty="0" err="1">
                          <a:solidFill>
                            <a:schemeClr val="lt1"/>
                          </a:solidFill>
                          <a:latin typeface="Times New Roman" panose="02020603050405020304" pitchFamily="18" charset="0"/>
                          <a:cs typeface="Times New Roman" panose="02020603050405020304" pitchFamily="18" charset="0"/>
                        </a:rPr>
                        <a:t>Remuneração</a:t>
                      </a:r>
                      <a:endParaRPr lang="en-US" sz="2000" b="0" cap="all" spc="150" dirty="0">
                        <a:solidFill>
                          <a:schemeClr val="lt1"/>
                        </a:solidFill>
                        <a:latin typeface="Times New Roman" panose="02020603050405020304" pitchFamily="18" charset="0"/>
                        <a:cs typeface="Times New Roman" panose="02020603050405020304" pitchFamily="18" charset="0"/>
                      </a:endParaRPr>
                    </a:p>
                  </a:txBody>
                  <a:tcPr marL="151061" marR="151061" marT="151061" marB="151061">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cap="all" spc="150" dirty="0">
                          <a:solidFill>
                            <a:schemeClr val="lt1"/>
                          </a:solidFill>
                          <a:latin typeface="Times New Roman" panose="02020603050405020304" pitchFamily="18" charset="0"/>
                          <a:cs typeface="Times New Roman" panose="02020603050405020304" pitchFamily="18" charset="0"/>
                        </a:rPr>
                        <a:t>DESCONTO</a:t>
                      </a:r>
                    </a:p>
                  </a:txBody>
                  <a:tcPr marL="151061" marR="151061" marT="151061" marB="15106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cap="all" spc="150" dirty="0">
                          <a:solidFill>
                            <a:schemeClr val="lt1"/>
                          </a:solidFill>
                          <a:latin typeface="Times New Roman" panose="02020603050405020304" pitchFamily="18" charset="0"/>
                          <a:cs typeface="Times New Roman" panose="02020603050405020304" pitchFamily="18" charset="0"/>
                        </a:rPr>
                        <a:t>INFORMATIVA</a:t>
                      </a:r>
                    </a:p>
                  </a:txBody>
                  <a:tcPr marL="151061" marR="151061" marT="151061" marB="15106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cap="all" spc="150" dirty="0" err="1">
                          <a:solidFill>
                            <a:schemeClr val="lt1"/>
                          </a:solidFill>
                          <a:latin typeface="Times New Roman" panose="02020603050405020304" pitchFamily="18" charset="0"/>
                          <a:cs typeface="Times New Roman" panose="02020603050405020304" pitchFamily="18" charset="0"/>
                        </a:rPr>
                        <a:t>obs</a:t>
                      </a:r>
                      <a:endParaRPr lang="en-US" sz="2000" b="0" cap="all" spc="150" dirty="0">
                        <a:solidFill>
                          <a:schemeClr val="lt1"/>
                        </a:solidFill>
                        <a:latin typeface="Times New Roman" panose="02020603050405020304" pitchFamily="18" charset="0"/>
                        <a:cs typeface="Times New Roman" panose="02020603050405020304" pitchFamily="18" charset="0"/>
                      </a:endParaRPr>
                    </a:p>
                  </a:txBody>
                  <a:tcPr marL="151061" marR="151061" marT="151061" marB="151061">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580512675"/>
                  </a:ext>
                </a:extLst>
              </a:tr>
              <a:tr h="978778">
                <a:tc>
                  <a:txBody>
                    <a:bodyPr/>
                    <a:lstStyle/>
                    <a:p>
                      <a:pPr algn="ctr"/>
                      <a:r>
                        <a:rPr lang="en-US" sz="2000" cap="none" spc="0" dirty="0" err="1">
                          <a:solidFill>
                            <a:schemeClr val="tx1"/>
                          </a:solidFill>
                          <a:latin typeface="Times New Roman" panose="02020603050405020304" pitchFamily="18" charset="0"/>
                          <a:cs typeface="Times New Roman" panose="02020603050405020304" pitchFamily="18" charset="0"/>
                        </a:rPr>
                        <a:t>Previdência</a:t>
                      </a:r>
                      <a:r>
                        <a:rPr lang="en-US" sz="2000" cap="none" spc="0" dirty="0">
                          <a:solidFill>
                            <a:schemeClr val="tx1"/>
                          </a:solidFill>
                          <a:latin typeface="Times New Roman" panose="02020603050405020304" pitchFamily="18" charset="0"/>
                          <a:cs typeface="Times New Roman" panose="02020603050405020304" pitchFamily="18" charset="0"/>
                        </a:rPr>
                        <a:t> Social</a:t>
                      </a: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cap="none" spc="0" dirty="0" err="1">
                          <a:solidFill>
                            <a:schemeClr val="tx1"/>
                          </a:solidFill>
                          <a:latin typeface="Times New Roman" panose="02020603050405020304" pitchFamily="18" charset="0"/>
                          <a:cs typeface="Times New Roman" panose="02020603050405020304" pitchFamily="18" charset="0"/>
                        </a:rPr>
                        <a:t>Previdência</a:t>
                      </a:r>
                      <a:r>
                        <a:rPr lang="en-US" sz="2000" cap="none" spc="0" dirty="0">
                          <a:solidFill>
                            <a:schemeClr val="tx1"/>
                          </a:solidFill>
                          <a:latin typeface="Times New Roman" panose="02020603050405020304" pitchFamily="18" charset="0"/>
                          <a:cs typeface="Times New Roman" panose="02020603050405020304" pitchFamily="18" charset="0"/>
                        </a:rPr>
                        <a:t> Social</a:t>
                      </a: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5369860"/>
                  </a:ext>
                </a:extLst>
              </a:tr>
              <a:tr h="978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err="1">
                          <a:solidFill>
                            <a:schemeClr val="tx1"/>
                          </a:solidFill>
                          <a:latin typeface="Times New Roman" panose="02020603050405020304" pitchFamily="18" charset="0"/>
                          <a:cs typeface="Times New Roman" panose="02020603050405020304" pitchFamily="18" charset="0"/>
                        </a:rPr>
                        <a:t>Imposto</a:t>
                      </a:r>
                      <a:r>
                        <a:rPr lang="en-US" sz="2000" cap="none" spc="0" dirty="0">
                          <a:solidFill>
                            <a:schemeClr val="tx1"/>
                          </a:solidFill>
                          <a:latin typeface="Times New Roman" panose="02020603050405020304" pitchFamily="18" charset="0"/>
                          <a:cs typeface="Times New Roman" panose="02020603050405020304" pitchFamily="18" charset="0"/>
                        </a:rPr>
                        <a:t> de Renda</a:t>
                      </a:r>
                    </a:p>
                    <a:p>
                      <a:pPr algn="ctr"/>
                      <a:endParaRPr lang="en-US" sz="2000" cap="none" spc="0" dirty="0">
                        <a:solidFill>
                          <a:schemeClr val="tx1"/>
                        </a:solidFill>
                        <a:latin typeface="Times New Roman" panose="02020603050405020304" pitchFamily="18" charset="0"/>
                        <a:cs typeface="Times New Roman" panose="02020603050405020304" pitchFamily="18" charset="0"/>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err="1">
                          <a:solidFill>
                            <a:schemeClr val="tx1"/>
                          </a:solidFill>
                          <a:latin typeface="Times New Roman" panose="02020603050405020304" pitchFamily="18" charset="0"/>
                          <a:cs typeface="Times New Roman" panose="02020603050405020304" pitchFamily="18" charset="0"/>
                        </a:rPr>
                        <a:t>Imposto</a:t>
                      </a:r>
                      <a:r>
                        <a:rPr lang="en-US" sz="2000" cap="none" spc="0" dirty="0">
                          <a:solidFill>
                            <a:schemeClr val="tx1"/>
                          </a:solidFill>
                          <a:latin typeface="Times New Roman" panose="02020603050405020304" pitchFamily="18" charset="0"/>
                          <a:cs typeface="Times New Roman" panose="02020603050405020304" pitchFamily="18" charset="0"/>
                        </a:rPr>
                        <a:t> de Renda</a:t>
                      </a: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extLst>
                  <a:ext uri="{0D108BD9-81ED-4DB2-BD59-A6C34878D82A}">
                    <a16:rowId xmlns:a16="http://schemas.microsoft.com/office/drawing/2014/main" val="4252228359"/>
                  </a:ext>
                </a:extLst>
              </a:tr>
              <a:tr h="978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latin typeface="Times New Roman" panose="02020603050405020304" pitchFamily="18" charset="0"/>
                          <a:cs typeface="Times New Roman" panose="02020603050405020304" pitchFamily="18" charset="0"/>
                        </a:rPr>
                        <a:t>FGTS </a:t>
                      </a:r>
                    </a:p>
                    <a:p>
                      <a:pPr algn="ctr"/>
                      <a:endParaRPr lang="en-US" sz="2000" cap="none" spc="0" dirty="0">
                        <a:solidFill>
                          <a:schemeClr val="tx1"/>
                        </a:solidFill>
                        <a:latin typeface="Times New Roman" panose="02020603050405020304" pitchFamily="18" charset="0"/>
                        <a:cs typeface="Times New Roman" panose="02020603050405020304" pitchFamily="18" charset="0"/>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latin typeface="Times New Roman" panose="02020603050405020304" pitchFamily="18" charset="0"/>
                          <a:cs typeface="Times New Roman" panose="02020603050405020304" pitchFamily="18" charset="0"/>
                        </a:rPr>
                        <a:t>FGTS </a:t>
                      </a: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144993"/>
                  </a:ext>
                </a:extLst>
              </a:tr>
            </a:tbl>
          </a:graphicData>
        </a:graphic>
      </p:graphicFrame>
      <p:cxnSp>
        <p:nvCxnSpPr>
          <p:cNvPr id="5" name="Straight Connector 4">
            <a:extLst>
              <a:ext uri="{FF2B5EF4-FFF2-40B4-BE49-F238E27FC236}">
                <a16:creationId xmlns:a16="http://schemas.microsoft.com/office/drawing/2014/main" id="{7DDA6679-F2A9-47E0-B115-98C8E3402295}"/>
              </a:ext>
            </a:extLst>
          </p:cNvPr>
          <p:cNvCxnSpPr/>
          <p:nvPr/>
        </p:nvCxnSpPr>
        <p:spPr>
          <a:xfrm>
            <a:off x="1096963" y="1752600"/>
            <a:ext cx="10058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33514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3"/>
          <p:cNvSpPr>
            <a:spLocks noGrp="1"/>
          </p:cNvSpPr>
          <p:nvPr>
            <p:ph type="title"/>
          </p:nvPr>
        </p:nvSpPr>
        <p:spPr>
          <a:xfrm>
            <a:off x="2246811" y="325529"/>
            <a:ext cx="9106989" cy="784814"/>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sz="3200" b="1" dirty="0">
                <a:solidFill>
                  <a:schemeClr val="bg1"/>
                </a:solidFill>
                <a:latin typeface="Cambria" panose="02040503050406030204" pitchFamily="18" charset="0"/>
              </a:rPr>
              <a:t>S-1020 - Tabela de Lotações Tributárias</a:t>
            </a:r>
          </a:p>
        </p:txBody>
      </p:sp>
      <p:sp>
        <p:nvSpPr>
          <p:cNvPr id="5" name="Espaço Reservado para Conteúdo 4"/>
          <p:cNvSpPr>
            <a:spLocks noGrp="1"/>
          </p:cNvSpPr>
          <p:nvPr>
            <p:ph idx="1"/>
          </p:nvPr>
        </p:nvSpPr>
        <p:spPr>
          <a:xfrm>
            <a:off x="836023" y="1341439"/>
            <a:ext cx="10517777" cy="5014911"/>
          </a:xfrm>
          <a:ln w="9525">
            <a:noFill/>
          </a:ln>
        </p:spPr>
        <p:txBody>
          <a:bodyPr rtlCol="0">
            <a:normAutofit fontScale="70000" lnSpcReduction="20000"/>
          </a:bodyPr>
          <a:lstStyle/>
          <a:p>
            <a:pPr algn="just">
              <a:defRPr/>
            </a:pPr>
            <a:endParaRPr lang="pt-BR" dirty="0">
              <a:solidFill>
                <a:srgbClr val="002060"/>
              </a:solidFill>
              <a:latin typeface="Cambria" panose="02040503050406030204" pitchFamily="18" charset="0"/>
            </a:endParaRPr>
          </a:p>
          <a:p>
            <a:pPr algn="just">
              <a:defRPr/>
            </a:pPr>
            <a:endParaRPr lang="pt-BR" dirty="0">
              <a:solidFill>
                <a:srgbClr val="002060"/>
              </a:solidFill>
              <a:latin typeface="Cambria" panose="02040503050406030204" pitchFamily="18" charset="0"/>
            </a:endParaRPr>
          </a:p>
          <a:p>
            <a:pPr algn="just">
              <a:defRPr/>
            </a:pPr>
            <a:endParaRPr lang="pt-BR" dirty="0">
              <a:solidFill>
                <a:srgbClr val="002060"/>
              </a:solidFill>
              <a:latin typeface="Cambria" panose="02040503050406030204" pitchFamily="18" charset="0"/>
            </a:endParaRPr>
          </a:p>
          <a:p>
            <a:pPr algn="just">
              <a:defRPr/>
            </a:pPr>
            <a:r>
              <a:rPr lang="pt-BR" sz="3100" dirty="0">
                <a:solidFill>
                  <a:srgbClr val="002060"/>
                </a:solidFill>
                <a:latin typeface="Cambria" panose="02040503050406030204" pitchFamily="18" charset="0"/>
              </a:rPr>
              <a:t>Evento utilizado para inclusão, alteração e exclusão de registros na tabela de LOTAÇÕES do empregador. </a:t>
            </a:r>
          </a:p>
          <a:p>
            <a:pPr algn="just">
              <a:defRPr/>
            </a:pPr>
            <a:r>
              <a:rPr lang="pt-BR" sz="3100" dirty="0">
                <a:solidFill>
                  <a:srgbClr val="002060"/>
                </a:solidFill>
                <a:latin typeface="Cambria" panose="02040503050406030204" pitchFamily="18" charset="0"/>
              </a:rPr>
              <a:t>As informações consolidadas desta tabela são utilizadas para validação de outros eventos da </a:t>
            </a:r>
            <a:r>
              <a:rPr lang="pt-BR" sz="3100" dirty="0" err="1">
                <a:solidFill>
                  <a:srgbClr val="002060"/>
                </a:solidFill>
                <a:latin typeface="Cambria" panose="02040503050406030204" pitchFamily="18" charset="0"/>
              </a:rPr>
              <a:t>E-Social</a:t>
            </a:r>
            <a:r>
              <a:rPr lang="pt-BR" sz="3100" dirty="0">
                <a:solidFill>
                  <a:srgbClr val="002060"/>
                </a:solidFill>
                <a:latin typeface="Cambria" panose="02040503050406030204" pitchFamily="18" charset="0"/>
              </a:rPr>
              <a:t> (ex: admissão, alteração contratual, remuneração, etc.). </a:t>
            </a:r>
          </a:p>
          <a:p>
            <a:pPr algn="just">
              <a:defRPr/>
            </a:pPr>
            <a:r>
              <a:rPr lang="pt-BR" sz="3100" dirty="0">
                <a:solidFill>
                  <a:srgbClr val="002060"/>
                </a:solidFill>
                <a:latin typeface="Cambria" panose="02040503050406030204" pitchFamily="18" charset="0"/>
              </a:rPr>
              <a:t>Para envio deste evento é necessário o envio prévio do evento de Informações Cadastrais do Contribuinte/Empregador. </a:t>
            </a:r>
          </a:p>
          <a:p>
            <a:pPr algn="just">
              <a:defRPr/>
            </a:pPr>
            <a:r>
              <a:rPr lang="pt-BR" sz="3100" b="1" i="1" dirty="0">
                <a:solidFill>
                  <a:srgbClr val="002060"/>
                </a:solidFill>
                <a:latin typeface="Cambria" panose="02040503050406030204" pitchFamily="18" charset="0"/>
              </a:rPr>
              <a:t>Tipo de Lotação – Tabela 10 </a:t>
            </a:r>
          </a:p>
          <a:p>
            <a:pPr algn="just">
              <a:defRPr/>
            </a:pPr>
            <a:r>
              <a:rPr lang="pt-BR" sz="3100" b="1" i="1" dirty="0">
                <a:solidFill>
                  <a:srgbClr val="002060"/>
                </a:solidFill>
                <a:latin typeface="Cambria" panose="02040503050406030204" pitchFamily="18" charset="0"/>
              </a:rPr>
              <a:t>FPAS – Tabela 4 </a:t>
            </a:r>
          </a:p>
          <a:p>
            <a:pPr algn="just">
              <a:defRPr/>
            </a:pPr>
            <a:r>
              <a:rPr lang="pt-BR" sz="3100" b="1" i="1" dirty="0">
                <a:solidFill>
                  <a:srgbClr val="002060"/>
                </a:solidFill>
                <a:latin typeface="Cambria" panose="02040503050406030204" pitchFamily="18" charset="0"/>
              </a:rPr>
              <a:t>Processo Adm – S -1070</a:t>
            </a:r>
          </a:p>
          <a:p>
            <a:pPr algn="just">
              <a:defRPr/>
            </a:pPr>
            <a:r>
              <a:rPr lang="pt-BR" sz="3100" b="1" i="1" dirty="0">
                <a:solidFill>
                  <a:srgbClr val="002060"/>
                </a:solidFill>
                <a:latin typeface="Cambria" panose="02040503050406030204" pitchFamily="18" charset="0"/>
              </a:rPr>
              <a:t>Alteração</a:t>
            </a:r>
          </a:p>
          <a:p>
            <a:pPr algn="just">
              <a:defRPr/>
            </a:pPr>
            <a:r>
              <a:rPr lang="pt-BR" sz="3100" b="1" i="1" dirty="0">
                <a:solidFill>
                  <a:srgbClr val="002060"/>
                </a:solidFill>
                <a:latin typeface="Cambria" panose="02040503050406030204" pitchFamily="18" charset="0"/>
              </a:rPr>
              <a:t>Exclusão</a:t>
            </a:r>
            <a:endParaRPr lang="pt-BR" sz="3100" b="1" i="1" dirty="0">
              <a:solidFill>
                <a:srgbClr val="FF0000"/>
              </a:solidFill>
              <a:latin typeface="Cambria" panose="02040503050406030204" pitchFamily="18" charset="0"/>
            </a:endParaRPr>
          </a:p>
          <a:p>
            <a:pPr>
              <a:defRPr/>
            </a:pPr>
            <a:endParaRPr lang="pt-BR" dirty="0">
              <a:latin typeface="Cambria" panose="02040503050406030204" pitchFamily="18" charset="0"/>
            </a:endParaRPr>
          </a:p>
        </p:txBody>
      </p:sp>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45C5FF3-0A42-4B31-83F0-751FCDA18ED0}" type="slidenum">
              <a:rPr lang="pt-BR" altLang="pt-BR" sz="1200">
                <a:solidFill>
                  <a:srgbClr val="8F989C"/>
                </a:solidFill>
              </a:rPr>
              <a:pPr>
                <a:spcBef>
                  <a:spcPct val="0"/>
                </a:spcBef>
                <a:buFontTx/>
                <a:buNone/>
              </a:pPr>
              <a:t>72</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160" y="5064415"/>
            <a:ext cx="1849280" cy="1178662"/>
          </a:xfrm>
          <a:prstGeom prst="rect">
            <a:avLst/>
          </a:prstGeom>
        </p:spPr>
      </p:pic>
      <p:pic>
        <p:nvPicPr>
          <p:cNvPr id="7" name="Content Placeholder 5" descr="Imagem relacionada"/>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0" y="0"/>
            <a:ext cx="2032805" cy="2063933"/>
          </a:xfrm>
          <a:prstGeom prst="rect">
            <a:avLst/>
          </a:prstGeom>
          <a:noFill/>
          <a:ln>
            <a:noFill/>
          </a:ln>
        </p:spPr>
      </p:pic>
    </p:spTree>
    <p:extLst>
      <p:ext uri="{BB962C8B-B14F-4D97-AF65-F5344CB8AC3E}">
        <p14:creationId xmlns:p14="http://schemas.microsoft.com/office/powerpoint/2010/main" val="2052839854"/>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E3FD-1B51-43A3-981B-E0608F84D150}"/>
              </a:ext>
            </a:extLst>
          </p:cNvPr>
          <p:cNvSpPr>
            <a:spLocks noGrp="1"/>
          </p:cNvSpPr>
          <p:nvPr>
            <p:ph type="title"/>
          </p:nvPr>
        </p:nvSpPr>
        <p:spPr>
          <a:xfrm>
            <a:off x="838200" y="365126"/>
            <a:ext cx="10515600" cy="1111250"/>
          </a:xfrm>
        </p:spPr>
        <p:txBody>
          <a:bodyPr/>
          <a:lstStyle/>
          <a:p>
            <a:pPr algn="ctr"/>
            <a:r>
              <a:rPr lang="pt-BR" b="1" dirty="0"/>
              <a:t>ÓRGÃOS PÚBLICOS</a:t>
            </a:r>
          </a:p>
        </p:txBody>
      </p:sp>
      <p:sp>
        <p:nvSpPr>
          <p:cNvPr id="3" name="Content Placeholder 2">
            <a:extLst>
              <a:ext uri="{FF2B5EF4-FFF2-40B4-BE49-F238E27FC236}">
                <a16:creationId xmlns:a16="http://schemas.microsoft.com/office/drawing/2014/main" id="{06F4862B-740E-498D-8BBD-0A2DEF6FBF88}"/>
              </a:ext>
            </a:extLst>
          </p:cNvPr>
          <p:cNvSpPr>
            <a:spLocks noGrp="1"/>
          </p:cNvSpPr>
          <p:nvPr>
            <p:ph idx="1"/>
          </p:nvPr>
        </p:nvSpPr>
        <p:spPr>
          <a:xfrm>
            <a:off x="838200" y="1476376"/>
            <a:ext cx="10515600" cy="4879974"/>
          </a:xfrm>
        </p:spPr>
        <p:txBody>
          <a:bodyPr>
            <a:normAutofit/>
          </a:bodyPr>
          <a:lstStyle/>
          <a:p>
            <a:pPr algn="just"/>
            <a:r>
              <a:rPr lang="pt-BR" sz="3200" dirty="0">
                <a:latin typeface="Times New Roman" panose="02020603050405020304" pitchFamily="18" charset="0"/>
                <a:cs typeface="Times New Roman" panose="02020603050405020304" pitchFamily="18" charset="0"/>
              </a:rPr>
              <a:t>Para órgãos públicos no preenchimento do Grupo "dadosLotação", devem ser prestadas as informações do </a:t>
            </a:r>
            <a:r>
              <a:rPr lang="pt-BR" sz="3200" dirty="0">
                <a:solidFill>
                  <a:srgbClr val="FF0000"/>
                </a:solidFill>
                <a:latin typeface="Times New Roman" panose="02020603050405020304" pitchFamily="18" charset="0"/>
                <a:cs typeface="Times New Roman" panose="02020603050405020304" pitchFamily="18" charset="0"/>
              </a:rPr>
              <a:t>FPAS com o Código [582] e de Códigos de Terceiros [0000</a:t>
            </a:r>
            <a:r>
              <a:rPr lang="pt-BR" sz="3200" dirty="0">
                <a:latin typeface="Times New Roman" panose="02020603050405020304" pitchFamily="18" charset="0"/>
                <a:cs typeface="Times New Roman" panose="02020603050405020304" pitchFamily="18" charset="0"/>
              </a:rPr>
              <a:t>] conforme a Tabela 4 do eSocial. Essas informações são necessárias para cálculo de contribuições do RGPS, quando devidas, e também para o cadastro dos órgãos de fiscalização. Nesse caso, a correta informação da lotação tributária impede que sejam calculadas as contribuições sociais destinadas a outras entidades e fundos. </a:t>
            </a:r>
          </a:p>
        </p:txBody>
      </p:sp>
      <p:sp>
        <p:nvSpPr>
          <p:cNvPr id="4" name="Footer Placeholder 3">
            <a:extLst>
              <a:ext uri="{FF2B5EF4-FFF2-40B4-BE49-F238E27FC236}">
                <a16:creationId xmlns:a16="http://schemas.microsoft.com/office/drawing/2014/main" id="{4BE3AA80-51E8-4F94-9A73-68238636D229}"/>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FA72A65D-2233-4307-B141-89684E0D684D}"/>
              </a:ext>
            </a:extLst>
          </p:cNvPr>
          <p:cNvSpPr>
            <a:spLocks noGrp="1"/>
          </p:cNvSpPr>
          <p:nvPr>
            <p:ph type="sldNum" sz="quarter" idx="12"/>
          </p:nvPr>
        </p:nvSpPr>
        <p:spPr/>
        <p:txBody>
          <a:bodyPr/>
          <a:lstStyle/>
          <a:p>
            <a:fld id="{DF25A8D9-0F96-4EA7-B12F-FB0D539BE725}" type="slidenum">
              <a:rPr lang="pt-BR" smtClean="0"/>
              <a:t>73</a:t>
            </a:fld>
            <a:endParaRPr lang="pt-BR"/>
          </a:p>
        </p:txBody>
      </p:sp>
    </p:spTree>
    <p:extLst>
      <p:ext uri="{BB962C8B-B14F-4D97-AF65-F5344CB8AC3E}">
        <p14:creationId xmlns:p14="http://schemas.microsoft.com/office/powerpoint/2010/main" val="3631409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3"/>
          <p:cNvSpPr>
            <a:spLocks noGrp="1"/>
          </p:cNvSpPr>
          <p:nvPr>
            <p:ph type="title"/>
          </p:nvPr>
        </p:nvSpPr>
        <p:spPr>
          <a:xfrm>
            <a:off x="2389463" y="472170"/>
            <a:ext cx="8964337" cy="850900"/>
          </a:xfrm>
          <a:solidFill>
            <a:srgbClr val="1B16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eaLnBrk="1" hangingPunct="1"/>
            <a:r>
              <a:rPr lang="pt-BR" altLang="en-US" sz="3600" b="1" dirty="0">
                <a:solidFill>
                  <a:schemeClr val="bg1"/>
                </a:solidFill>
                <a:latin typeface="Cambria" panose="02040503050406030204" pitchFamily="18" charset="0"/>
              </a:rPr>
              <a:t>S-1070 - Tabela de Processos</a:t>
            </a:r>
          </a:p>
        </p:txBody>
      </p:sp>
      <p:sp>
        <p:nvSpPr>
          <p:cNvPr id="5" name="Espaço Reservado para Conteúdo 4"/>
          <p:cNvSpPr>
            <a:spLocks noGrp="1"/>
          </p:cNvSpPr>
          <p:nvPr>
            <p:ph idx="1"/>
          </p:nvPr>
        </p:nvSpPr>
        <p:spPr>
          <a:xfrm>
            <a:off x="613954" y="1341439"/>
            <a:ext cx="11116492" cy="3768443"/>
          </a:xfrm>
          <a:ln>
            <a:noFill/>
          </a:ln>
        </p:spPr>
        <p:txBody>
          <a:bodyPr rtlCol="0">
            <a:normAutofit lnSpcReduction="10000"/>
          </a:bodyPr>
          <a:lstStyle/>
          <a:p>
            <a:pPr algn="just">
              <a:defRPr/>
            </a:pPr>
            <a:endParaRPr lang="pt-BR" dirty="0">
              <a:solidFill>
                <a:schemeClr val="bg2">
                  <a:lumMod val="10000"/>
                </a:schemeClr>
              </a:solidFill>
            </a:endParaRPr>
          </a:p>
          <a:p>
            <a:pPr algn="just">
              <a:defRPr/>
            </a:pPr>
            <a:endParaRPr lang="pt-BR" dirty="0">
              <a:solidFill>
                <a:schemeClr val="bg2">
                  <a:lumMod val="10000"/>
                </a:schemeClr>
              </a:solidFill>
            </a:endParaRPr>
          </a:p>
          <a:p>
            <a:pPr algn="just">
              <a:defRPr/>
            </a:pPr>
            <a:r>
              <a:rPr lang="pt-BR" dirty="0">
                <a:solidFill>
                  <a:schemeClr val="bg2">
                    <a:lumMod val="10000"/>
                  </a:schemeClr>
                </a:solidFill>
              </a:rPr>
              <a:t>Evento utilizado para inclusão, alteração e exclusão de registros na tabela de  PROCESSOS (administrativos e judiciais) do empregador. As informações consolidadas desta tabela são utilizadas para validação de outros eventos da </a:t>
            </a:r>
            <a:r>
              <a:rPr lang="pt-BR" dirty="0" err="1">
                <a:solidFill>
                  <a:schemeClr val="bg2">
                    <a:lumMod val="10000"/>
                  </a:schemeClr>
                </a:solidFill>
              </a:rPr>
              <a:t>e-Social</a:t>
            </a:r>
            <a:r>
              <a:rPr lang="pt-BR" dirty="0">
                <a:solidFill>
                  <a:schemeClr val="bg2">
                    <a:lumMod val="10000"/>
                  </a:schemeClr>
                </a:solidFill>
              </a:rPr>
              <a:t>. Para envio deste evento é necessário o envio prévio do evento de Informações Cadastrais do Contribuinte/Empregador.</a:t>
            </a:r>
          </a:p>
          <a:p>
            <a:pPr algn="just">
              <a:defRPr/>
            </a:pPr>
            <a:r>
              <a:rPr lang="pt-BR" b="1" i="1" dirty="0">
                <a:solidFill>
                  <a:schemeClr val="tx2">
                    <a:lumMod val="50000"/>
                  </a:schemeClr>
                </a:solidFill>
              </a:rPr>
              <a:t>PROCESSO ADM Tributos</a:t>
            </a:r>
          </a:p>
          <a:p>
            <a:pPr algn="just">
              <a:defRPr/>
            </a:pPr>
            <a:r>
              <a:rPr lang="pt-BR" b="1" i="1" dirty="0">
                <a:solidFill>
                  <a:schemeClr val="tx2">
                    <a:lumMod val="50000"/>
                  </a:schemeClr>
                </a:solidFill>
              </a:rPr>
              <a:t>PROCESSO JUDICIAL Tributos</a:t>
            </a:r>
          </a:p>
        </p:txBody>
      </p:sp>
      <p:sp>
        <p:nvSpPr>
          <p:cNvPr id="491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27DCEEE-16D0-4215-BF77-4E018D9DE4FC}" type="slidenum">
              <a:rPr lang="pt-BR" altLang="pt-BR" sz="1200">
                <a:solidFill>
                  <a:srgbClr val="8F989C"/>
                </a:solidFill>
              </a:rPr>
              <a:pPr>
                <a:spcBef>
                  <a:spcPct val="0"/>
                </a:spcBef>
                <a:buFontTx/>
                <a:buNone/>
              </a:pPr>
              <a:t>74</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50" y="5360250"/>
            <a:ext cx="1849280" cy="1178662"/>
          </a:xfrm>
          <a:prstGeom prst="rect">
            <a:avLst/>
          </a:prstGeom>
        </p:spPr>
      </p:pic>
      <p:pic>
        <p:nvPicPr>
          <p:cNvPr id="7" name="Content Placeholder 5" descr="Imagem relacionada"/>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07425" y="0"/>
            <a:ext cx="2032805" cy="2063933"/>
          </a:xfrm>
          <a:prstGeom prst="rect">
            <a:avLst/>
          </a:prstGeom>
          <a:noFill/>
          <a:ln>
            <a:noFill/>
          </a:ln>
        </p:spPr>
      </p:pic>
    </p:spTree>
    <p:extLst>
      <p:ext uri="{BB962C8B-B14F-4D97-AF65-F5344CB8AC3E}">
        <p14:creationId xmlns:p14="http://schemas.microsoft.com/office/powerpoint/2010/main" val="2953396181"/>
      </p:ext>
    </p:extLst>
  </p:cSld>
  <p:clrMapOvr>
    <a:masterClrMapping/>
  </p:clrMapOvr>
  <p:transition spd="slow">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524000" y="1122363"/>
            <a:ext cx="9144000" cy="1594711"/>
          </a:xfr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rmAutofit fontScale="90000"/>
          </a:bodyPr>
          <a:lstStyle/>
          <a:p>
            <a:pPr>
              <a:defRPr/>
            </a:pPr>
            <a:br>
              <a:rPr lang="pt-BR" b="1" dirty="0">
                <a:solidFill>
                  <a:schemeClr val="tx2">
                    <a:lumMod val="50000"/>
                  </a:schemeClr>
                </a:solidFill>
              </a:rPr>
            </a:br>
            <a:r>
              <a:rPr lang="pt-BR" sz="5300" b="1" dirty="0">
                <a:solidFill>
                  <a:schemeClr val="bg1"/>
                </a:solidFill>
                <a:latin typeface="Cambria" panose="02040503050406030204" pitchFamily="18" charset="0"/>
              </a:rPr>
              <a:t>Eventos Não periódicos</a:t>
            </a:r>
            <a:br>
              <a:rPr lang="pt-BR" sz="5300" b="1" dirty="0">
                <a:solidFill>
                  <a:schemeClr val="bg1"/>
                </a:solidFill>
                <a:latin typeface="Cambria" panose="02040503050406030204" pitchFamily="18" charset="0"/>
              </a:rPr>
            </a:br>
            <a:endParaRPr lang="pt-BR" sz="5300" b="1" dirty="0">
              <a:solidFill>
                <a:schemeClr val="tx2">
                  <a:lumMod val="50000"/>
                </a:schemeClr>
              </a:solidFill>
              <a:latin typeface="Cambria" panose="02040503050406030204" pitchFamily="18" charset="0"/>
            </a:endParaRPr>
          </a:p>
        </p:txBody>
      </p:sp>
      <p:sp>
        <p:nvSpPr>
          <p:cNvPr id="7" name="Subtítulo 6"/>
          <p:cNvSpPr>
            <a:spLocks noGrp="1"/>
          </p:cNvSpPr>
          <p:nvPr>
            <p:ph type="subTitle" idx="1"/>
          </p:nvPr>
        </p:nvSpPr>
        <p:spPr>
          <a:xfrm>
            <a:off x="1524000" y="3493287"/>
            <a:ext cx="9144000" cy="1090749"/>
          </a:xfrm>
          <a:solidFill>
            <a:schemeClr val="tx1"/>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oAutofit/>
          </a:bodyPr>
          <a:lstStyle/>
          <a:p>
            <a:pPr>
              <a:defRPr/>
            </a:pPr>
            <a:r>
              <a:rPr lang="pt-BR" sz="3200" b="1" dirty="0">
                <a:solidFill>
                  <a:schemeClr val="bg1"/>
                </a:solidFill>
                <a:latin typeface="Cambria" panose="02040503050406030204" pitchFamily="18" charset="0"/>
              </a:rPr>
              <a:t>Eventos Trabalhistas </a:t>
            </a:r>
          </a:p>
          <a:p>
            <a:pPr>
              <a:defRPr/>
            </a:pPr>
            <a:r>
              <a:rPr lang="pt-BR" sz="3200" b="1" dirty="0">
                <a:solidFill>
                  <a:schemeClr val="bg1"/>
                </a:solidFill>
                <a:latin typeface="Cambria" panose="02040503050406030204" pitchFamily="18" charset="0"/>
              </a:rPr>
              <a:t> ligados ao contrato de trabalho</a:t>
            </a:r>
          </a:p>
        </p:txBody>
      </p:sp>
      <p:sp>
        <p:nvSpPr>
          <p:cNvPr id="512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4C25E02-E2F2-4AA5-A0D5-159BEEE3D565}" type="slidenum">
              <a:rPr lang="pt-BR" altLang="pt-BR" sz="1200">
                <a:solidFill>
                  <a:srgbClr val="8F989C"/>
                </a:solidFill>
              </a:rPr>
              <a:pPr>
                <a:spcBef>
                  <a:spcPct val="0"/>
                </a:spcBef>
                <a:buFontTx/>
                <a:buNone/>
              </a:pPr>
              <a:t>75</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2635327928"/>
      </p:ext>
    </p:extLst>
  </p:cSld>
  <p:clrMapOvr>
    <a:masterClrMapping/>
  </p:clrMapOvr>
  <p:transition spd="slow">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838200" y="365126"/>
            <a:ext cx="10515600" cy="901972"/>
          </a:xfrm>
          <a:solidFill>
            <a:schemeClr val="bg1">
              <a:lumMod val="50000"/>
            </a:schemeClr>
          </a:solidFill>
        </p:spPr>
        <p:txBody>
          <a:bodyPr/>
          <a:lstStyle/>
          <a:p>
            <a:pPr algn="ctr"/>
            <a:r>
              <a:rPr lang="pt-BR" altLang="en-US" sz="3600" b="1" dirty="0">
                <a:solidFill>
                  <a:schemeClr val="bg1"/>
                </a:solidFill>
              </a:rPr>
              <a:t>Eventos Não periódicos</a:t>
            </a:r>
            <a:endParaRPr lang="en-US" altLang="en-US" sz="3600" dirty="0">
              <a:solidFill>
                <a:schemeClr val="bg1"/>
              </a:solidFill>
            </a:endParaRPr>
          </a:p>
        </p:txBody>
      </p:sp>
      <p:sp>
        <p:nvSpPr>
          <p:cNvPr id="51203" name="Content Placeholder 2"/>
          <p:cNvSpPr>
            <a:spLocks noGrp="1"/>
          </p:cNvSpPr>
          <p:nvPr>
            <p:ph idx="1"/>
          </p:nvPr>
        </p:nvSpPr>
        <p:spPr>
          <a:xfrm>
            <a:off x="838200" y="1436915"/>
            <a:ext cx="10515600" cy="4197404"/>
          </a:xfrm>
          <a:ln>
            <a:solidFill>
              <a:srgbClr val="0520E9"/>
            </a:solidFill>
            <a:miter lim="800000"/>
            <a:headEnd/>
            <a:tailEnd/>
          </a:ln>
        </p:spPr>
        <p:txBody>
          <a:bodyPr>
            <a:normAutofit fontScale="70000" lnSpcReduction="20000"/>
          </a:bodyPr>
          <a:lstStyle/>
          <a:p>
            <a:pPr algn="just" eaLnBrk="1" hangingPunct="1">
              <a:defRPr/>
            </a:pPr>
            <a:r>
              <a:rPr lang="pt-BR" altLang="en-US" dirty="0">
                <a:solidFill>
                  <a:srgbClr val="002060"/>
                </a:solidFill>
                <a:latin typeface="Cambria" panose="02040503050406030204" pitchFamily="18" charset="0"/>
              </a:rPr>
              <a:t>é um fato jurídico trabalhista entre empregador e trabalhador que não tem uma data pré-fixada para ocorrer. </a:t>
            </a:r>
          </a:p>
          <a:p>
            <a:pPr algn="just" eaLnBrk="1" hangingPunct="1">
              <a:defRPr/>
            </a:pPr>
            <a:endParaRPr lang="pt-BR" altLang="en-US" dirty="0">
              <a:solidFill>
                <a:srgbClr val="002060"/>
              </a:solidFill>
              <a:latin typeface="Cambria" panose="02040503050406030204" pitchFamily="18" charset="0"/>
            </a:endParaRPr>
          </a:p>
          <a:p>
            <a:pPr algn="just" eaLnBrk="1" hangingPunct="1">
              <a:defRPr/>
            </a:pPr>
            <a:r>
              <a:rPr lang="pt-BR" altLang="en-US" dirty="0">
                <a:solidFill>
                  <a:srgbClr val="002060"/>
                </a:solidFill>
                <a:latin typeface="Cambria" panose="02040503050406030204" pitchFamily="18" charset="0"/>
              </a:rPr>
              <a:t>Vai depender dos acontecimentos na relação trabalhista na vida da empresa e do trabalhador como contratação, afastamentos, demissões, entre outras. </a:t>
            </a:r>
          </a:p>
          <a:p>
            <a:pPr algn="just" eaLnBrk="1" hangingPunct="1">
              <a:defRPr/>
            </a:pPr>
            <a:endParaRPr lang="pt-BR" altLang="en-US" dirty="0">
              <a:solidFill>
                <a:srgbClr val="002060"/>
              </a:solidFill>
              <a:latin typeface="Cambria" panose="02040503050406030204" pitchFamily="18" charset="0"/>
            </a:endParaRPr>
          </a:p>
          <a:p>
            <a:pPr algn="just">
              <a:defRPr/>
            </a:pPr>
            <a:r>
              <a:rPr lang="pt-BR" dirty="0">
                <a:solidFill>
                  <a:srgbClr val="002060"/>
                </a:solidFill>
                <a:latin typeface="Cambria" panose="02040503050406030204" pitchFamily="18" charset="0"/>
              </a:rPr>
              <a:t>Estes fatos influenciam na concessão de direitos e no cumprimento de deveres trabalhistas, previdenciários e fiscais como, por exemplo, a admissão de um empregado, alteração de salário,  exposição do trabalhador a agentes nocivos, desligamento, etc. </a:t>
            </a:r>
          </a:p>
          <a:p>
            <a:pPr algn="just">
              <a:defRPr/>
            </a:pPr>
            <a:endParaRPr lang="pt-BR" dirty="0">
              <a:solidFill>
                <a:srgbClr val="002060"/>
              </a:solidFill>
              <a:latin typeface="Cambria" panose="02040503050406030204" pitchFamily="18" charset="0"/>
            </a:endParaRPr>
          </a:p>
          <a:p>
            <a:pPr algn="just">
              <a:defRPr/>
            </a:pPr>
            <a:r>
              <a:rPr lang="pt-BR" dirty="0">
                <a:solidFill>
                  <a:srgbClr val="002060"/>
                </a:solidFill>
                <a:latin typeface="Cambria" panose="02040503050406030204" pitchFamily="18" charset="0"/>
              </a:rPr>
              <a:t>Após confirmada a sua ocorrência, estes fatos/eventos passam a ter prazo específico de transmissão ao eSocial.</a:t>
            </a:r>
            <a:endParaRPr lang="en-US" dirty="0">
              <a:solidFill>
                <a:srgbClr val="002060"/>
              </a:solidFill>
              <a:latin typeface="Cambria" panose="02040503050406030204" pitchFamily="18" charset="0"/>
            </a:endParaRPr>
          </a:p>
          <a:p>
            <a:pPr marL="0" indent="0" eaLnBrk="1" hangingPunct="1">
              <a:buNone/>
              <a:defRPr/>
            </a:pPr>
            <a:br>
              <a:rPr lang="pt-BR" altLang="en-US" dirty="0">
                <a:solidFill>
                  <a:srgbClr val="002060"/>
                </a:solidFill>
                <a:latin typeface="Cambria" panose="02040503050406030204" pitchFamily="18" charset="0"/>
              </a:rPr>
            </a:br>
            <a:endParaRPr lang="pt-BR" altLang="en-US" dirty="0">
              <a:solidFill>
                <a:srgbClr val="002060"/>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dirty="0"/>
          </a:p>
        </p:txBody>
      </p:sp>
      <p:sp>
        <p:nvSpPr>
          <p:cNvPr id="532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3A4106F-C5DE-4ECB-819C-F5F281E0749A}" type="slidenum">
              <a:rPr lang="pt-BR" altLang="pt-BR" sz="1200">
                <a:solidFill>
                  <a:srgbClr val="8F989C"/>
                </a:solidFill>
              </a:rPr>
              <a:pPr>
                <a:spcBef>
                  <a:spcPct val="0"/>
                </a:spcBef>
                <a:buFontTx/>
                <a:buNone/>
              </a:pPr>
              <a:t>76</a:t>
            </a:fld>
            <a:endParaRPr lang="pt-BR" altLang="pt-BR" sz="1200">
              <a:solidFill>
                <a:srgbClr val="8F989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27" y="5493510"/>
            <a:ext cx="1849280" cy="1178662"/>
          </a:xfrm>
          <a:prstGeom prst="rect">
            <a:avLst/>
          </a:prstGeom>
        </p:spPr>
      </p:pic>
    </p:spTree>
    <p:extLst>
      <p:ext uri="{BB962C8B-B14F-4D97-AF65-F5344CB8AC3E}">
        <p14:creationId xmlns:p14="http://schemas.microsoft.com/office/powerpoint/2010/main" val="549647375"/>
      </p:ext>
    </p:extLst>
  </p:cSld>
  <p:clrMapOvr>
    <a:masterClrMapping/>
  </p:clrMapOvr>
  <p:transition spd="slow">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06A89405-EC9C-4864-ABD7-1657B84B257C}"/>
              </a:ext>
            </a:extLst>
          </p:cNvPr>
          <p:cNvSpPr>
            <a:spLocks noGrp="1"/>
          </p:cNvSpPr>
          <p:nvPr>
            <p:ph type="ctrTitle"/>
          </p:nvPr>
        </p:nvSpPr>
        <p:spPr>
          <a:xfrm>
            <a:off x="2399234" y="1883641"/>
            <a:ext cx="6935759" cy="3183116"/>
          </a:xfrm>
        </p:spPr>
        <p:txBody>
          <a:bodyPr anchor="ctr">
            <a:normAutofit/>
          </a:bodyPr>
          <a:lstStyle/>
          <a:p>
            <a:r>
              <a:rPr lang="pt-BR" sz="6600" dirty="0">
                <a:solidFill>
                  <a:schemeClr val="bg1"/>
                </a:solidFill>
                <a:latin typeface="Times New Roman" panose="02020603050405020304" pitchFamily="18" charset="0"/>
                <a:cs typeface="Times New Roman" panose="02020603050405020304" pitchFamily="18" charset="0"/>
              </a:rPr>
              <a:t>22</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novembro</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2021</a:t>
            </a:r>
          </a:p>
        </p:txBody>
      </p:sp>
      <p:sp>
        <p:nvSpPr>
          <p:cNvPr id="12" name="Rectangle 11">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B40C877-66BA-466B-B177-40C99E4C488A}"/>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solidFill>
                  <a:schemeClr val="bg1">
                    <a:lumMod val="50000"/>
                  </a:schemeClr>
                </a:solidFill>
              </a:rPr>
              <a:t>eraldo consorte -  econsort@gmail.com</a:t>
            </a:r>
            <a:endParaRPr lang="pt-BR">
              <a:solidFill>
                <a:schemeClr val="bg1">
                  <a:lumMod val="50000"/>
                </a:schemeClr>
              </a:solidFill>
            </a:endParaRPr>
          </a:p>
        </p:txBody>
      </p:sp>
      <p:sp>
        <p:nvSpPr>
          <p:cNvPr id="3" name="Slide Number Placeholder 2">
            <a:extLst>
              <a:ext uri="{FF2B5EF4-FFF2-40B4-BE49-F238E27FC236}">
                <a16:creationId xmlns:a16="http://schemas.microsoft.com/office/drawing/2014/main" id="{AABC4060-4ABF-4084-AA93-408FBB798A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chemeClr val="bg1">
                    <a:lumMod val="50000"/>
                  </a:schemeClr>
                </a:solidFill>
              </a:rPr>
              <a:pPr>
                <a:spcAft>
                  <a:spcPts val="600"/>
                </a:spcAft>
              </a:pPr>
              <a:t>77</a:t>
            </a:fld>
            <a:endParaRPr lang="pt-BR">
              <a:solidFill>
                <a:schemeClr val="bg1">
                  <a:lumMod val="50000"/>
                </a:schemeClr>
              </a:solidFill>
            </a:endParaRPr>
          </a:p>
        </p:txBody>
      </p:sp>
    </p:spTree>
    <p:extLst>
      <p:ext uri="{BB962C8B-B14F-4D97-AF65-F5344CB8AC3E}">
        <p14:creationId xmlns:p14="http://schemas.microsoft.com/office/powerpoint/2010/main" val="1208216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78</a:t>
            </a:fld>
            <a:endParaRPr lang="pt-BR"/>
          </a:p>
        </p:txBody>
      </p:sp>
      <p:sp>
        <p:nvSpPr>
          <p:cNvPr id="6" name="Snip Single Corner Rectangle 5"/>
          <p:cNvSpPr/>
          <p:nvPr/>
        </p:nvSpPr>
        <p:spPr>
          <a:xfrm>
            <a:off x="2214295" y="1306606"/>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2200</a:t>
            </a:r>
          </a:p>
          <a:p>
            <a:pPr algn="ctr"/>
            <a:r>
              <a:rPr lang="pt-BR" dirty="0">
                <a:solidFill>
                  <a:schemeClr val="bg1"/>
                </a:solidFill>
              </a:rPr>
              <a:t>ADMISSÃO</a:t>
            </a:r>
          </a:p>
        </p:txBody>
      </p:sp>
      <p:sp>
        <p:nvSpPr>
          <p:cNvPr id="8" name="Snip Single Corner Rectangle 7"/>
          <p:cNvSpPr/>
          <p:nvPr/>
        </p:nvSpPr>
        <p:spPr>
          <a:xfrm>
            <a:off x="8102142" y="5591742"/>
            <a:ext cx="1755058" cy="870155"/>
          </a:xfrm>
          <a:prstGeom prst="snip1Rect">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t>S 2240 </a:t>
            </a:r>
          </a:p>
          <a:p>
            <a:pPr algn="ctr"/>
            <a:r>
              <a:rPr lang="pt-BR" b="1" dirty="0"/>
              <a:t>PPP</a:t>
            </a:r>
          </a:p>
        </p:txBody>
      </p:sp>
      <p:sp>
        <p:nvSpPr>
          <p:cNvPr id="9" name="Snip Single Corner Rectangle 8"/>
          <p:cNvSpPr/>
          <p:nvPr/>
        </p:nvSpPr>
        <p:spPr>
          <a:xfrm>
            <a:off x="4190655" y="5591743"/>
            <a:ext cx="1755058" cy="870155"/>
          </a:xfrm>
          <a:prstGeom prst="snip1Rect">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t>S 2210</a:t>
            </a:r>
          </a:p>
          <a:p>
            <a:pPr algn="ctr"/>
            <a:r>
              <a:rPr lang="pt-BR" b="1" dirty="0"/>
              <a:t>CAT</a:t>
            </a:r>
          </a:p>
        </p:txBody>
      </p:sp>
      <p:sp>
        <p:nvSpPr>
          <p:cNvPr id="10" name="Snip Single Corner Rectangle 9"/>
          <p:cNvSpPr/>
          <p:nvPr/>
        </p:nvSpPr>
        <p:spPr>
          <a:xfrm>
            <a:off x="6144507" y="4507510"/>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2416 </a:t>
            </a:r>
          </a:p>
          <a:p>
            <a:pPr algn="ctr"/>
            <a:r>
              <a:rPr lang="pt-BR" dirty="0"/>
              <a:t>ALTERAÇÃO</a:t>
            </a:r>
          </a:p>
        </p:txBody>
      </p:sp>
      <p:sp>
        <p:nvSpPr>
          <p:cNvPr id="11" name="Snip Single Corner Rectangle 10"/>
          <p:cNvSpPr/>
          <p:nvPr/>
        </p:nvSpPr>
        <p:spPr>
          <a:xfrm>
            <a:off x="2214295" y="4507512"/>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2405 </a:t>
            </a:r>
          </a:p>
          <a:p>
            <a:pPr algn="ctr"/>
            <a:r>
              <a:rPr lang="pt-BR" dirty="0"/>
              <a:t>ALTERAÇÃO</a:t>
            </a:r>
          </a:p>
        </p:txBody>
      </p:sp>
      <p:sp>
        <p:nvSpPr>
          <p:cNvPr id="12" name="Snip Single Corner Rectangle 11"/>
          <p:cNvSpPr/>
          <p:nvPr/>
        </p:nvSpPr>
        <p:spPr>
          <a:xfrm>
            <a:off x="10068132" y="5591742"/>
            <a:ext cx="1755058" cy="870155"/>
          </a:xfrm>
          <a:prstGeom prst="snip1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bg1"/>
                </a:solidFill>
              </a:rPr>
              <a:t>S 3000</a:t>
            </a:r>
          </a:p>
          <a:p>
            <a:pPr algn="ctr"/>
            <a:r>
              <a:rPr lang="pt-BR" b="1" dirty="0">
                <a:solidFill>
                  <a:schemeClr val="bg1"/>
                </a:solidFill>
              </a:rPr>
              <a:t>EXCLUSÃO</a:t>
            </a:r>
          </a:p>
        </p:txBody>
      </p:sp>
      <p:sp>
        <p:nvSpPr>
          <p:cNvPr id="13" name="Snip Single Corner Rectangle 12"/>
          <p:cNvSpPr/>
          <p:nvPr/>
        </p:nvSpPr>
        <p:spPr>
          <a:xfrm>
            <a:off x="10074719" y="4507509"/>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2420 </a:t>
            </a:r>
          </a:p>
          <a:p>
            <a:pPr algn="ctr"/>
            <a:r>
              <a:rPr lang="pt-BR" dirty="0"/>
              <a:t>TÉRMINO</a:t>
            </a:r>
          </a:p>
          <a:p>
            <a:pPr algn="ctr"/>
            <a:r>
              <a:rPr lang="pt-BR" dirty="0"/>
              <a:t>RPPS </a:t>
            </a:r>
          </a:p>
        </p:txBody>
      </p:sp>
      <p:sp>
        <p:nvSpPr>
          <p:cNvPr id="14" name="Snip Single Corner Rectangle 13"/>
          <p:cNvSpPr/>
          <p:nvPr/>
        </p:nvSpPr>
        <p:spPr>
          <a:xfrm>
            <a:off x="4179401" y="4507511"/>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2410</a:t>
            </a:r>
          </a:p>
          <a:p>
            <a:pPr algn="ctr"/>
            <a:r>
              <a:rPr lang="pt-BR" dirty="0"/>
              <a:t>BENEFÍCIO</a:t>
            </a:r>
          </a:p>
          <a:p>
            <a:pPr algn="ctr"/>
            <a:r>
              <a:rPr lang="pt-BR" dirty="0"/>
              <a:t>RPPS</a:t>
            </a:r>
          </a:p>
        </p:txBody>
      </p:sp>
      <p:sp>
        <p:nvSpPr>
          <p:cNvPr id="15" name="Snip Single Corner Rectangle 14"/>
          <p:cNvSpPr/>
          <p:nvPr/>
        </p:nvSpPr>
        <p:spPr>
          <a:xfrm>
            <a:off x="270813" y="2373964"/>
            <a:ext cx="1755058" cy="870155"/>
          </a:xfrm>
          <a:prstGeom prst="snip1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2300</a:t>
            </a:r>
          </a:p>
          <a:p>
            <a:pPr algn="ctr"/>
            <a:r>
              <a:rPr lang="pt-BR" b="1" dirty="0">
                <a:solidFill>
                  <a:schemeClr val="tx1"/>
                </a:solidFill>
              </a:rPr>
              <a:t>TSVE ADMISSÃO</a:t>
            </a:r>
          </a:p>
        </p:txBody>
      </p:sp>
      <p:sp>
        <p:nvSpPr>
          <p:cNvPr id="16" name="Snip Single Corner Rectangle 15"/>
          <p:cNvSpPr/>
          <p:nvPr/>
        </p:nvSpPr>
        <p:spPr>
          <a:xfrm>
            <a:off x="4179401" y="2368799"/>
            <a:ext cx="1755058" cy="870155"/>
          </a:xfrm>
          <a:prstGeom prst="snip1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2399</a:t>
            </a:r>
          </a:p>
          <a:p>
            <a:pPr algn="ctr"/>
            <a:r>
              <a:rPr lang="pt-BR" b="1" dirty="0">
                <a:solidFill>
                  <a:schemeClr val="tx1"/>
                </a:solidFill>
              </a:rPr>
              <a:t>TÉRMINO</a:t>
            </a:r>
          </a:p>
        </p:txBody>
      </p:sp>
      <p:sp>
        <p:nvSpPr>
          <p:cNvPr id="17" name="Snip Single Corner Rectangle 16"/>
          <p:cNvSpPr/>
          <p:nvPr/>
        </p:nvSpPr>
        <p:spPr>
          <a:xfrm>
            <a:off x="2236803" y="3445318"/>
            <a:ext cx="1755058" cy="870155"/>
          </a:xfrm>
          <a:prstGeom prst="snip1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2299</a:t>
            </a:r>
          </a:p>
          <a:p>
            <a:pPr algn="ctr"/>
            <a:r>
              <a:rPr lang="pt-BR" b="1" dirty="0">
                <a:solidFill>
                  <a:schemeClr val="tx1"/>
                </a:solidFill>
              </a:rPr>
              <a:t>DESLIGAMENTO</a:t>
            </a:r>
          </a:p>
        </p:txBody>
      </p:sp>
      <p:sp>
        <p:nvSpPr>
          <p:cNvPr id="18" name="Snip Single Corner Rectangle 17"/>
          <p:cNvSpPr/>
          <p:nvPr/>
        </p:nvSpPr>
        <p:spPr>
          <a:xfrm>
            <a:off x="2225107" y="2368800"/>
            <a:ext cx="1755058" cy="870155"/>
          </a:xfrm>
          <a:prstGeom prst="snip1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2306</a:t>
            </a:r>
          </a:p>
          <a:p>
            <a:pPr algn="ctr"/>
            <a:r>
              <a:rPr lang="pt-BR" b="1" dirty="0">
                <a:solidFill>
                  <a:schemeClr val="tx1"/>
                </a:solidFill>
              </a:rPr>
              <a:t>ALTERAÇÃO</a:t>
            </a:r>
          </a:p>
        </p:txBody>
      </p:sp>
      <p:sp>
        <p:nvSpPr>
          <p:cNvPr id="19" name="Snip Single Corner Rectangle 18"/>
          <p:cNvSpPr/>
          <p:nvPr/>
        </p:nvSpPr>
        <p:spPr>
          <a:xfrm>
            <a:off x="270813" y="5574286"/>
            <a:ext cx="1755058" cy="870155"/>
          </a:xfrm>
          <a:prstGeom prst="snip1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2230</a:t>
            </a:r>
          </a:p>
          <a:p>
            <a:pPr algn="ctr"/>
            <a:r>
              <a:rPr lang="pt-BR" b="1" dirty="0">
                <a:solidFill>
                  <a:schemeClr val="tx1"/>
                </a:solidFill>
              </a:rPr>
              <a:t>AFASTAMENTO</a:t>
            </a:r>
          </a:p>
        </p:txBody>
      </p:sp>
      <p:sp>
        <p:nvSpPr>
          <p:cNvPr id="20" name="Snip Single Corner Rectangle 19"/>
          <p:cNvSpPr/>
          <p:nvPr/>
        </p:nvSpPr>
        <p:spPr>
          <a:xfrm>
            <a:off x="6144507" y="1303874"/>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2206</a:t>
            </a:r>
          </a:p>
          <a:p>
            <a:pPr algn="ctr"/>
            <a:r>
              <a:rPr lang="pt-BR" dirty="0">
                <a:solidFill>
                  <a:schemeClr val="bg1"/>
                </a:solidFill>
              </a:rPr>
              <a:t>CONTRATO</a:t>
            </a:r>
          </a:p>
        </p:txBody>
      </p:sp>
      <p:sp>
        <p:nvSpPr>
          <p:cNvPr id="21" name="Snip Single Corner Rectangle 20"/>
          <p:cNvSpPr/>
          <p:nvPr/>
        </p:nvSpPr>
        <p:spPr>
          <a:xfrm>
            <a:off x="4179401" y="1303875"/>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2205</a:t>
            </a:r>
          </a:p>
          <a:p>
            <a:pPr algn="ctr"/>
            <a:r>
              <a:rPr lang="pt-BR" dirty="0">
                <a:solidFill>
                  <a:schemeClr val="bg1"/>
                </a:solidFill>
              </a:rPr>
              <a:t>CADASTRO </a:t>
            </a:r>
          </a:p>
        </p:txBody>
      </p:sp>
      <p:sp>
        <p:nvSpPr>
          <p:cNvPr id="22" name="Snip Single Corner Rectangle 21"/>
          <p:cNvSpPr/>
          <p:nvPr/>
        </p:nvSpPr>
        <p:spPr>
          <a:xfrm>
            <a:off x="270813" y="1307190"/>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2190</a:t>
            </a:r>
          </a:p>
          <a:p>
            <a:pPr algn="ctr"/>
            <a:r>
              <a:rPr lang="pt-BR" dirty="0">
                <a:solidFill>
                  <a:schemeClr val="bg1"/>
                </a:solidFill>
              </a:rPr>
              <a:t>PRÉ ADMISSÃO</a:t>
            </a:r>
          </a:p>
        </p:txBody>
      </p:sp>
      <p:sp>
        <p:nvSpPr>
          <p:cNvPr id="23" name="Snip Single Corner Rectangle 22"/>
          <p:cNvSpPr/>
          <p:nvPr/>
        </p:nvSpPr>
        <p:spPr>
          <a:xfrm>
            <a:off x="270813" y="4507512"/>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2400</a:t>
            </a:r>
          </a:p>
          <a:p>
            <a:pPr algn="ctr"/>
            <a:r>
              <a:rPr lang="pt-BR" dirty="0"/>
              <a:t>BENEFICIÁRIO</a:t>
            </a:r>
          </a:p>
          <a:p>
            <a:pPr algn="ctr"/>
            <a:r>
              <a:rPr lang="pt-BR" dirty="0"/>
              <a:t>RPPS</a:t>
            </a:r>
          </a:p>
        </p:txBody>
      </p:sp>
      <p:sp>
        <p:nvSpPr>
          <p:cNvPr id="25" name="Snip Single Corner Rectangle 24"/>
          <p:cNvSpPr/>
          <p:nvPr/>
        </p:nvSpPr>
        <p:spPr>
          <a:xfrm>
            <a:off x="6144507" y="5594919"/>
            <a:ext cx="1755058" cy="870155"/>
          </a:xfrm>
          <a:prstGeom prst="snip1Rect">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t>S 2220</a:t>
            </a:r>
          </a:p>
          <a:p>
            <a:pPr algn="ctr"/>
            <a:r>
              <a:rPr lang="pt-BR" b="1" dirty="0"/>
              <a:t>ASO</a:t>
            </a:r>
          </a:p>
        </p:txBody>
      </p:sp>
      <p:sp>
        <p:nvSpPr>
          <p:cNvPr id="26" name="Snip Single Corner Rectangle 25"/>
          <p:cNvSpPr/>
          <p:nvPr/>
        </p:nvSpPr>
        <p:spPr>
          <a:xfrm>
            <a:off x="270813" y="3440738"/>
            <a:ext cx="1755058" cy="870155"/>
          </a:xfrm>
          <a:prstGeom prst="snip1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2298</a:t>
            </a:r>
          </a:p>
          <a:p>
            <a:pPr algn="ctr"/>
            <a:r>
              <a:rPr lang="pt-BR" b="1" dirty="0">
                <a:solidFill>
                  <a:schemeClr val="tx1"/>
                </a:solidFill>
              </a:rPr>
              <a:t>REITEGRAÇÃO</a:t>
            </a:r>
          </a:p>
        </p:txBody>
      </p:sp>
      <p:sp>
        <p:nvSpPr>
          <p:cNvPr id="27" name="Snip Single Corner Rectangle 26"/>
          <p:cNvSpPr/>
          <p:nvPr/>
        </p:nvSpPr>
        <p:spPr>
          <a:xfrm>
            <a:off x="2236803" y="5591744"/>
            <a:ext cx="1755058" cy="870155"/>
          </a:xfrm>
          <a:prstGeom prst="snip1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lumMod val="95000"/>
                    <a:lumOff val="5000"/>
                  </a:schemeClr>
                </a:solidFill>
              </a:rPr>
              <a:t>S 2231 </a:t>
            </a:r>
          </a:p>
          <a:p>
            <a:pPr algn="ctr"/>
            <a:r>
              <a:rPr lang="pt-BR" b="1" dirty="0">
                <a:solidFill>
                  <a:schemeClr val="tx1">
                    <a:lumMod val="95000"/>
                    <a:lumOff val="5000"/>
                  </a:schemeClr>
                </a:solidFill>
              </a:rPr>
              <a:t>CESSÃO</a:t>
            </a:r>
          </a:p>
        </p:txBody>
      </p:sp>
      <p:sp>
        <p:nvSpPr>
          <p:cNvPr id="29" name="Snip Single Corner Rectangle 13">
            <a:extLst>
              <a:ext uri="{FF2B5EF4-FFF2-40B4-BE49-F238E27FC236}">
                <a16:creationId xmlns:a16="http://schemas.microsoft.com/office/drawing/2014/main" id="{59AE45E7-B193-42E1-BEB4-FBED7B1E2974}"/>
              </a:ext>
            </a:extLst>
          </p:cNvPr>
          <p:cNvSpPr/>
          <p:nvPr/>
        </p:nvSpPr>
        <p:spPr>
          <a:xfrm>
            <a:off x="8109613" y="4507510"/>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2418</a:t>
            </a:r>
          </a:p>
          <a:p>
            <a:pPr algn="ctr"/>
            <a:r>
              <a:rPr lang="pt-BR" dirty="0"/>
              <a:t>REATIVAÇÃO BENEFÍCIOS</a:t>
            </a:r>
          </a:p>
        </p:txBody>
      </p:sp>
      <p:sp>
        <p:nvSpPr>
          <p:cNvPr id="30" name="Title 1">
            <a:extLst>
              <a:ext uri="{FF2B5EF4-FFF2-40B4-BE49-F238E27FC236}">
                <a16:creationId xmlns:a16="http://schemas.microsoft.com/office/drawing/2014/main" id="{034D4AFC-5385-47C5-B4F6-4971BAD78FDF}"/>
              </a:ext>
            </a:extLst>
          </p:cNvPr>
          <p:cNvSpPr txBox="1">
            <a:spLocks/>
          </p:cNvSpPr>
          <p:nvPr/>
        </p:nvSpPr>
        <p:spPr>
          <a:xfrm>
            <a:off x="270813" y="185751"/>
            <a:ext cx="11552377" cy="62810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a:solidFill>
                  <a:schemeClr val="bg1"/>
                </a:solidFill>
                <a:latin typeface="Cambria" panose="02040503050406030204" pitchFamily="18" charset="0"/>
              </a:rPr>
              <a:t>Eventos de  Contrato  –Novembro/21 até Março/22</a:t>
            </a:r>
          </a:p>
        </p:txBody>
      </p:sp>
    </p:spTree>
    <p:extLst>
      <p:ext uri="{BB962C8B-B14F-4D97-AF65-F5344CB8AC3E}">
        <p14:creationId xmlns:p14="http://schemas.microsoft.com/office/powerpoint/2010/main" val="20892329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solidFill>
                  <a:schemeClr val="tx1">
                    <a:lumMod val="75000"/>
                    <a:lumOff val="25000"/>
                  </a:schemeClr>
                </a:solidFill>
              </a:rPr>
              <a:t>Admissão</a:t>
            </a:r>
            <a:r>
              <a:rPr lang="en-US" sz="2800" b="1" dirty="0">
                <a:solidFill>
                  <a:schemeClr val="tx1">
                    <a:lumMod val="75000"/>
                    <a:lumOff val="25000"/>
                  </a:schemeClr>
                </a:solidFill>
              </a:rPr>
              <a:t>  : CLT /ESTATUTÁRIO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1723232" y="1786303"/>
            <a:ext cx="1587500" cy="15875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1" name="Oval 40">
            <a:extLst>
              <a:ext uri="{FF2B5EF4-FFF2-40B4-BE49-F238E27FC236}">
                <a16:creationId xmlns:a16="http://schemas.microsoft.com/office/drawing/2014/main" id="{3FAD125B-9A3B-49A4-B9EC-C8A6D3CF9CBF}"/>
              </a:ext>
              <a:ext uri="{C183D7F6-B498-43B3-948B-1728B52AA6E4}">
                <adec:decorative xmlns:adec="http://schemas.microsoft.com/office/drawing/2017/decorative" val="1"/>
              </a:ext>
            </a:extLst>
          </p:cNvPr>
          <p:cNvSpPr/>
          <p:nvPr/>
        </p:nvSpPr>
        <p:spPr>
          <a:xfrm>
            <a:off x="1723232" y="4071326"/>
            <a:ext cx="1587500" cy="15875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2" name="Oval 41">
            <a:extLst>
              <a:ext uri="{FF2B5EF4-FFF2-40B4-BE49-F238E27FC236}">
                <a16:creationId xmlns:a16="http://schemas.microsoft.com/office/drawing/2014/main" id="{233E4AB5-6FC1-4454-9421-850EF5A4ADF3}"/>
              </a:ext>
              <a:ext uri="{C183D7F6-B498-43B3-948B-1728B52AA6E4}">
                <adec:decorative xmlns:adec="http://schemas.microsoft.com/office/drawing/2017/decorative" val="1"/>
              </a:ext>
            </a:extLst>
          </p:cNvPr>
          <p:cNvSpPr/>
          <p:nvPr/>
        </p:nvSpPr>
        <p:spPr>
          <a:xfrm>
            <a:off x="4109244" y="2928814"/>
            <a:ext cx="1587500" cy="15875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3" name="Oval 72">
            <a:extLst>
              <a:ext uri="{FF2B5EF4-FFF2-40B4-BE49-F238E27FC236}">
                <a16:creationId xmlns:a16="http://schemas.microsoft.com/office/drawing/2014/main" id="{40123448-0B37-4226-B26C-A3081E6142FF}"/>
              </a:ext>
              <a:ext uri="{C183D7F6-B498-43B3-948B-1728B52AA6E4}">
                <adec:decorative xmlns:adec="http://schemas.microsoft.com/office/drawing/2017/decorative" val="1"/>
              </a:ext>
            </a:extLst>
          </p:cNvPr>
          <p:cNvSpPr/>
          <p:nvPr/>
        </p:nvSpPr>
        <p:spPr>
          <a:xfrm>
            <a:off x="6495256" y="2928814"/>
            <a:ext cx="1587500" cy="1587500"/>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5" name="Oval 74">
            <a:extLst>
              <a:ext uri="{FF2B5EF4-FFF2-40B4-BE49-F238E27FC236}">
                <a16:creationId xmlns:a16="http://schemas.microsoft.com/office/drawing/2014/main" id="{355211EE-8286-42CD-A4AF-EDD1186B28A3}"/>
              </a:ext>
              <a:ext uri="{C183D7F6-B498-43B3-948B-1728B52AA6E4}">
                <adec:decorative xmlns:adec="http://schemas.microsoft.com/office/drawing/2017/decorative" val="1"/>
              </a:ext>
            </a:extLst>
          </p:cNvPr>
          <p:cNvSpPr/>
          <p:nvPr/>
        </p:nvSpPr>
        <p:spPr>
          <a:xfrm>
            <a:off x="8881268" y="2928814"/>
            <a:ext cx="1587500" cy="1587500"/>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mj-lt"/>
            </a:endParaRPr>
          </a:p>
        </p:txBody>
      </p:sp>
      <p:sp>
        <p:nvSpPr>
          <p:cNvPr id="76" name="Oval 75">
            <a:extLst>
              <a:ext uri="{FF2B5EF4-FFF2-40B4-BE49-F238E27FC236}">
                <a16:creationId xmlns:a16="http://schemas.microsoft.com/office/drawing/2014/main" id="{D3287700-63E7-4098-B825-B123C11134C1}"/>
              </a:ext>
              <a:ext uri="{C183D7F6-B498-43B3-948B-1728B52AA6E4}">
                <adec:decorative xmlns:adec="http://schemas.microsoft.com/office/drawing/2017/decorative" val="1"/>
              </a:ext>
            </a:extLst>
          </p:cNvPr>
          <p:cNvSpPr/>
          <p:nvPr/>
        </p:nvSpPr>
        <p:spPr>
          <a:xfrm>
            <a:off x="8881268" y="1107833"/>
            <a:ext cx="1587500" cy="1587500"/>
          </a:xfrm>
          <a:prstGeom prst="ellipse">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 2190</a:t>
            </a:r>
          </a:p>
          <a:p>
            <a:pPr algn="ctr"/>
            <a:r>
              <a:rPr lang="en-US" b="1" dirty="0" err="1">
                <a:solidFill>
                  <a:schemeClr val="tx1"/>
                </a:solidFill>
              </a:rPr>
              <a:t>Pré</a:t>
            </a:r>
            <a:r>
              <a:rPr lang="en-US" b="1" dirty="0">
                <a:solidFill>
                  <a:schemeClr val="tx1"/>
                </a:solidFill>
              </a:rPr>
              <a:t> </a:t>
            </a:r>
            <a:r>
              <a:rPr lang="en-US" b="1" dirty="0" err="1">
                <a:solidFill>
                  <a:schemeClr val="tx1"/>
                </a:solidFill>
              </a:rPr>
              <a:t>Admissão</a:t>
            </a:r>
            <a:endParaRPr lang="en-US" b="1" dirty="0">
              <a:solidFill>
                <a:schemeClr val="tx1"/>
              </a:solidFill>
            </a:endParaRPr>
          </a:p>
        </p:txBody>
      </p:sp>
      <p:sp>
        <p:nvSpPr>
          <p:cNvPr id="77" name="Oval 76">
            <a:extLst>
              <a:ext uri="{FF2B5EF4-FFF2-40B4-BE49-F238E27FC236}">
                <a16:creationId xmlns:a16="http://schemas.microsoft.com/office/drawing/2014/main" id="{69943F00-C6CB-4F10-A02B-801F37984D43}"/>
              </a:ext>
              <a:ext uri="{C183D7F6-B498-43B3-948B-1728B52AA6E4}">
                <adec:decorative xmlns:adec="http://schemas.microsoft.com/office/drawing/2017/decorative" val="1"/>
              </a:ext>
            </a:extLst>
          </p:cNvPr>
          <p:cNvSpPr/>
          <p:nvPr/>
        </p:nvSpPr>
        <p:spPr>
          <a:xfrm>
            <a:off x="8881268" y="4749795"/>
            <a:ext cx="1587500" cy="1587500"/>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0" name="Connector: Elbow 9">
            <a:extLst>
              <a:ext uri="{FF2B5EF4-FFF2-40B4-BE49-F238E27FC236}">
                <a16:creationId xmlns:a16="http://schemas.microsoft.com/office/drawing/2014/main" id="{78C71AAC-D0D2-4BBF-B302-54163A284EC6}"/>
              </a:ext>
              <a:ext uri="{C183D7F6-B498-43B3-948B-1728B52AA6E4}">
                <adec:decorative xmlns:adec="http://schemas.microsoft.com/office/drawing/2017/decorative" val="1"/>
              </a:ext>
            </a:extLst>
          </p:cNvPr>
          <p:cNvCxnSpPr>
            <a:stCxn id="3" idx="6"/>
            <a:endCxn id="41" idx="6"/>
          </p:cNvCxnSpPr>
          <p:nvPr/>
        </p:nvCxnSpPr>
        <p:spPr>
          <a:xfrm>
            <a:off x="3310732" y="2580053"/>
            <a:ext cx="12700" cy="2285023"/>
          </a:xfrm>
          <a:prstGeom prst="bentConnector3">
            <a:avLst>
              <a:gd name="adj1" fmla="val 1800000"/>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1AB5AC-284A-472B-B8E5-2F198F4E96D7}"/>
              </a:ext>
              <a:ext uri="{C183D7F6-B498-43B3-948B-1728B52AA6E4}">
                <adec:decorative xmlns:adec="http://schemas.microsoft.com/office/drawing/2017/decorative" val="1"/>
              </a:ext>
            </a:extLst>
          </p:cNvPr>
          <p:cNvCxnSpPr>
            <a:cxnSpLocks/>
            <a:endCxn id="42" idx="2"/>
          </p:cNvCxnSpPr>
          <p:nvPr/>
        </p:nvCxnSpPr>
        <p:spPr>
          <a:xfrm>
            <a:off x="3540125" y="3722564"/>
            <a:ext cx="569119"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1AAA85B-D8C7-43BE-844A-625265015123}"/>
              </a:ext>
              <a:ext uri="{C183D7F6-B498-43B3-948B-1728B52AA6E4}">
                <adec:decorative xmlns:adec="http://schemas.microsoft.com/office/drawing/2017/decorative" val="1"/>
              </a:ext>
            </a:extLst>
          </p:cNvPr>
          <p:cNvCxnSpPr>
            <a:cxnSpLocks/>
            <a:stCxn id="73" idx="6"/>
            <a:endCxn id="75" idx="2"/>
          </p:cNvCxnSpPr>
          <p:nvPr/>
        </p:nvCxnSpPr>
        <p:spPr>
          <a:xfrm>
            <a:off x="8082756" y="3722564"/>
            <a:ext cx="798512"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4741AA56-D9ED-492E-8385-5CB8274B1286}"/>
              </a:ext>
              <a:ext uri="{C183D7F6-B498-43B3-948B-1728B52AA6E4}">
                <adec:decorative xmlns:adec="http://schemas.microsoft.com/office/drawing/2017/decorative" val="1"/>
              </a:ext>
            </a:extLst>
          </p:cNvPr>
          <p:cNvCxnSpPr>
            <a:stCxn id="76" idx="2"/>
            <a:endCxn id="77" idx="2"/>
          </p:cNvCxnSpPr>
          <p:nvPr/>
        </p:nvCxnSpPr>
        <p:spPr>
          <a:xfrm rot="10800000" flipV="1">
            <a:off x="8881268" y="1901583"/>
            <a:ext cx="12700" cy="3641962"/>
          </a:xfrm>
          <a:prstGeom prst="bentConnector3">
            <a:avLst>
              <a:gd name="adj1" fmla="val 1800000"/>
            </a:avLst>
          </a:prstGeom>
          <a:ln w="222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6BEBF752-C33D-4EC4-8210-F7B1D3A10097}"/>
              </a:ext>
            </a:extLst>
          </p:cNvPr>
          <p:cNvSpPr/>
          <p:nvPr/>
        </p:nvSpPr>
        <p:spPr>
          <a:xfrm>
            <a:off x="1831182" y="2118389"/>
            <a:ext cx="1371600" cy="923330"/>
          </a:xfrm>
          <a:prstGeom prst="rect">
            <a:avLst/>
          </a:prstGeom>
        </p:spPr>
        <p:txBody>
          <a:bodyPr wrap="square" lIns="0" tIns="0" rIns="0" bIns="0" anchor="ctr">
            <a:spAutoFit/>
          </a:bodyPr>
          <a:lstStyle/>
          <a:p>
            <a:pPr algn="ctr"/>
            <a:r>
              <a:rPr lang="en-US" sz="2000" b="1" dirty="0"/>
              <a:t>S 2190</a:t>
            </a:r>
          </a:p>
          <a:p>
            <a:pPr algn="ctr"/>
            <a:r>
              <a:rPr lang="en-US" sz="2000" b="1" dirty="0" err="1"/>
              <a:t>Não</a:t>
            </a:r>
            <a:r>
              <a:rPr lang="en-US" sz="2000" b="1" dirty="0"/>
              <a:t> se </a:t>
            </a:r>
            <a:r>
              <a:rPr lang="en-US" sz="2000" b="1" dirty="0" err="1"/>
              <a:t>aplica</a:t>
            </a:r>
            <a:r>
              <a:rPr lang="en-US" sz="2000" b="1" dirty="0"/>
              <a:t> </a:t>
            </a:r>
          </a:p>
        </p:txBody>
      </p:sp>
      <p:sp>
        <p:nvSpPr>
          <p:cNvPr id="81" name="Rectangle 80">
            <a:extLst>
              <a:ext uri="{FF2B5EF4-FFF2-40B4-BE49-F238E27FC236}">
                <a16:creationId xmlns:a16="http://schemas.microsoft.com/office/drawing/2014/main" id="{D4EC02E4-F054-4111-9038-AE0BDA4C8060}"/>
              </a:ext>
            </a:extLst>
          </p:cNvPr>
          <p:cNvSpPr/>
          <p:nvPr/>
        </p:nvSpPr>
        <p:spPr>
          <a:xfrm>
            <a:off x="1831182" y="4557299"/>
            <a:ext cx="1371600" cy="615553"/>
          </a:xfrm>
          <a:prstGeom prst="rect">
            <a:avLst/>
          </a:prstGeom>
        </p:spPr>
        <p:txBody>
          <a:bodyPr wrap="square" lIns="0" tIns="0" rIns="0" bIns="0" anchor="ctr">
            <a:spAutoFit/>
          </a:bodyPr>
          <a:lstStyle/>
          <a:p>
            <a:pPr algn="ctr"/>
            <a:r>
              <a:rPr lang="en-US" sz="2000" b="1" dirty="0" err="1"/>
              <a:t>Prazo</a:t>
            </a:r>
            <a:r>
              <a:rPr lang="en-US" sz="2000" b="1" dirty="0"/>
              <a:t> </a:t>
            </a:r>
          </a:p>
          <a:p>
            <a:pPr algn="ctr"/>
            <a:r>
              <a:rPr lang="en-US" sz="2000" b="1" dirty="0" err="1"/>
              <a:t>Dia</a:t>
            </a:r>
            <a:r>
              <a:rPr lang="en-US" sz="2000" b="1" dirty="0"/>
              <a:t> 15</a:t>
            </a:r>
          </a:p>
        </p:txBody>
      </p:sp>
      <p:sp>
        <p:nvSpPr>
          <p:cNvPr id="82" name="Rectangle 81">
            <a:extLst>
              <a:ext uri="{FF2B5EF4-FFF2-40B4-BE49-F238E27FC236}">
                <a16:creationId xmlns:a16="http://schemas.microsoft.com/office/drawing/2014/main" id="{9771041D-83B6-4693-BC25-25AABB3CE3BF}"/>
              </a:ext>
            </a:extLst>
          </p:cNvPr>
          <p:cNvSpPr/>
          <p:nvPr/>
        </p:nvSpPr>
        <p:spPr>
          <a:xfrm>
            <a:off x="4217194" y="3260900"/>
            <a:ext cx="1371600" cy="923330"/>
          </a:xfrm>
          <a:prstGeom prst="rect">
            <a:avLst/>
          </a:prstGeom>
        </p:spPr>
        <p:txBody>
          <a:bodyPr wrap="square" lIns="0" tIns="0" rIns="0" bIns="0" anchor="ctr">
            <a:spAutoFit/>
          </a:bodyPr>
          <a:lstStyle/>
          <a:p>
            <a:pPr algn="ctr"/>
            <a:r>
              <a:rPr lang="en-US" sz="2000" b="1" dirty="0">
                <a:solidFill>
                  <a:schemeClr val="bg1"/>
                </a:solidFill>
              </a:rPr>
              <a:t>S 2200</a:t>
            </a:r>
          </a:p>
          <a:p>
            <a:pPr algn="ctr"/>
            <a:r>
              <a:rPr lang="en-US" sz="2000" b="1" dirty="0" err="1">
                <a:solidFill>
                  <a:schemeClr val="bg1"/>
                </a:solidFill>
              </a:rPr>
              <a:t>Admissão</a:t>
            </a:r>
            <a:endParaRPr lang="en-US" sz="2000" b="1" dirty="0">
              <a:solidFill>
                <a:schemeClr val="bg1"/>
              </a:solidFill>
            </a:endParaRPr>
          </a:p>
          <a:p>
            <a:pPr algn="ctr"/>
            <a:r>
              <a:rPr lang="en-US" sz="2000" b="1" dirty="0" err="1">
                <a:solidFill>
                  <a:schemeClr val="bg1"/>
                </a:solidFill>
              </a:rPr>
              <a:t>Estatutário</a:t>
            </a:r>
            <a:endParaRPr lang="en-US" sz="2000" b="1" dirty="0">
              <a:solidFill>
                <a:schemeClr val="bg1"/>
              </a:solidFill>
            </a:endParaRPr>
          </a:p>
        </p:txBody>
      </p:sp>
      <p:sp>
        <p:nvSpPr>
          <p:cNvPr id="83" name="Rectangle 82">
            <a:extLst>
              <a:ext uri="{FF2B5EF4-FFF2-40B4-BE49-F238E27FC236}">
                <a16:creationId xmlns:a16="http://schemas.microsoft.com/office/drawing/2014/main" id="{9F6EE26A-3174-49AD-900E-08C045755F3C}"/>
              </a:ext>
            </a:extLst>
          </p:cNvPr>
          <p:cNvSpPr/>
          <p:nvPr/>
        </p:nvSpPr>
        <p:spPr>
          <a:xfrm>
            <a:off x="6607968" y="3260900"/>
            <a:ext cx="1371600" cy="923330"/>
          </a:xfrm>
          <a:prstGeom prst="rect">
            <a:avLst/>
          </a:prstGeom>
        </p:spPr>
        <p:txBody>
          <a:bodyPr wrap="square" lIns="0" tIns="0" rIns="0" bIns="0" anchor="ctr">
            <a:spAutoFit/>
          </a:bodyPr>
          <a:lstStyle/>
          <a:p>
            <a:pPr algn="ctr"/>
            <a:r>
              <a:rPr lang="en-US" sz="2000" b="1" dirty="0">
                <a:solidFill>
                  <a:schemeClr val="bg1"/>
                </a:solidFill>
              </a:rPr>
              <a:t>S 2200</a:t>
            </a:r>
          </a:p>
          <a:p>
            <a:pPr algn="ctr"/>
            <a:r>
              <a:rPr lang="en-US" sz="2000" b="1" dirty="0" err="1">
                <a:solidFill>
                  <a:schemeClr val="bg1"/>
                </a:solidFill>
              </a:rPr>
              <a:t>Admissão</a:t>
            </a:r>
            <a:endParaRPr lang="en-US" sz="2000" b="1" dirty="0">
              <a:solidFill>
                <a:schemeClr val="bg1"/>
              </a:solidFill>
            </a:endParaRPr>
          </a:p>
          <a:p>
            <a:pPr algn="ctr"/>
            <a:r>
              <a:rPr lang="en-US" sz="2000" b="1" dirty="0">
                <a:solidFill>
                  <a:schemeClr val="bg1"/>
                </a:solidFill>
              </a:rPr>
              <a:t>CLT</a:t>
            </a:r>
          </a:p>
        </p:txBody>
      </p:sp>
      <p:sp>
        <p:nvSpPr>
          <p:cNvPr id="84" name="Rectangle 83">
            <a:extLst>
              <a:ext uri="{FF2B5EF4-FFF2-40B4-BE49-F238E27FC236}">
                <a16:creationId xmlns:a16="http://schemas.microsoft.com/office/drawing/2014/main" id="{3B69453F-B845-4467-8C29-7A6677641EC0}"/>
              </a:ext>
            </a:extLst>
          </p:cNvPr>
          <p:cNvSpPr/>
          <p:nvPr/>
        </p:nvSpPr>
        <p:spPr>
          <a:xfrm>
            <a:off x="8989218" y="3414788"/>
            <a:ext cx="1371600" cy="615553"/>
          </a:xfrm>
          <a:prstGeom prst="rect">
            <a:avLst/>
          </a:prstGeom>
        </p:spPr>
        <p:txBody>
          <a:bodyPr wrap="square" lIns="0" tIns="0" rIns="0" bIns="0" anchor="ctr">
            <a:spAutoFit/>
          </a:bodyPr>
          <a:lstStyle/>
          <a:p>
            <a:pPr algn="ctr"/>
            <a:r>
              <a:rPr lang="en-US" sz="2000" b="1" dirty="0" err="1"/>
              <a:t>Prazo</a:t>
            </a:r>
            <a:r>
              <a:rPr lang="en-US" sz="2000" b="1" dirty="0"/>
              <a:t> 01 </a:t>
            </a:r>
            <a:r>
              <a:rPr lang="en-US" sz="2000" b="1" dirty="0" err="1"/>
              <a:t>dia</a:t>
            </a:r>
            <a:r>
              <a:rPr lang="en-US" sz="2000" b="1" dirty="0"/>
              <a:t> antes</a:t>
            </a:r>
          </a:p>
        </p:txBody>
      </p:sp>
      <p:sp>
        <p:nvSpPr>
          <p:cNvPr id="86" name="Rectangle 85">
            <a:extLst>
              <a:ext uri="{FF2B5EF4-FFF2-40B4-BE49-F238E27FC236}">
                <a16:creationId xmlns:a16="http://schemas.microsoft.com/office/drawing/2014/main" id="{6B499F5E-706B-4272-818B-C87149038662}"/>
              </a:ext>
            </a:extLst>
          </p:cNvPr>
          <p:cNvSpPr/>
          <p:nvPr/>
        </p:nvSpPr>
        <p:spPr>
          <a:xfrm>
            <a:off x="8989218" y="5235769"/>
            <a:ext cx="1371600" cy="6155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nchor="ctr">
            <a:spAutoFit/>
          </a:bodyPr>
          <a:lstStyle/>
          <a:p>
            <a:pPr algn="ctr"/>
            <a:r>
              <a:rPr lang="en-US" sz="2000" b="1" dirty="0" err="1"/>
              <a:t>Prazo</a:t>
            </a:r>
            <a:endParaRPr lang="en-US" sz="2000" b="1" dirty="0"/>
          </a:p>
          <a:p>
            <a:pPr algn="ctr"/>
            <a:r>
              <a:rPr lang="en-US" sz="2000" b="1" dirty="0" err="1"/>
              <a:t>Dia</a:t>
            </a:r>
            <a:r>
              <a:rPr lang="en-US" sz="2000" b="1" dirty="0"/>
              <a:t> 15  </a:t>
            </a:r>
          </a:p>
        </p:txBody>
      </p:sp>
      <p:sp>
        <p:nvSpPr>
          <p:cNvPr id="90" name="Rectangle 89">
            <a:extLst>
              <a:ext uri="{FF2B5EF4-FFF2-40B4-BE49-F238E27FC236}">
                <a16:creationId xmlns:a16="http://schemas.microsoft.com/office/drawing/2014/main" id="{79B46693-ED1F-429F-9B11-2794939E3B99}"/>
              </a:ext>
            </a:extLst>
          </p:cNvPr>
          <p:cNvSpPr/>
          <p:nvPr/>
        </p:nvSpPr>
        <p:spPr>
          <a:xfrm>
            <a:off x="6495256" y="4628889"/>
            <a:ext cx="1693069" cy="472373"/>
          </a:xfrm>
          <a:prstGeom prst="rect">
            <a:avLst/>
          </a:prstGeom>
        </p:spPr>
        <p:txBody>
          <a:bodyPr wrap="square" lIns="0" tIns="0" rIns="0" bIns="0" anchor="ctr">
            <a:spAutoFit/>
          </a:bodyPr>
          <a:lstStyle/>
          <a:p>
            <a:pPr algn="ctr">
              <a:lnSpc>
                <a:spcPts val="1900"/>
              </a:lnSpc>
            </a:pPr>
            <a:r>
              <a:rPr lang="en-US" sz="1400" b="1" dirty="0" err="1">
                <a:latin typeface="Cambria" panose="02040503050406030204" pitchFamily="18" charset="0"/>
              </a:rPr>
              <a:t>Empregado</a:t>
            </a:r>
            <a:r>
              <a:rPr lang="en-US" sz="1400" b="1" dirty="0">
                <a:latin typeface="Cambria" panose="02040503050406030204" pitchFamily="18" charset="0"/>
              </a:rPr>
              <a:t> </a:t>
            </a:r>
          </a:p>
          <a:p>
            <a:pPr algn="ctr">
              <a:lnSpc>
                <a:spcPts val="1900"/>
              </a:lnSpc>
            </a:pPr>
            <a:r>
              <a:rPr lang="en-US" sz="1400" b="1" dirty="0">
                <a:latin typeface="Cambria" panose="02040503050406030204" pitchFamily="18" charset="0"/>
              </a:rPr>
              <a:t>CLT</a:t>
            </a:r>
            <a:endParaRPr lang="en-US" sz="1400" dirty="0">
              <a:solidFill>
                <a:schemeClr val="tx1">
                  <a:lumMod val="75000"/>
                  <a:lumOff val="25000"/>
                </a:schemeClr>
              </a:solidFill>
              <a:cs typeface="Segoe UI" panose="020B0502040204020203" pitchFamily="34" charset="0"/>
            </a:endParaRPr>
          </a:p>
        </p:txBody>
      </p:sp>
      <p:sp>
        <p:nvSpPr>
          <p:cNvPr id="91" name="Rectangle 90">
            <a:extLst>
              <a:ext uri="{FF2B5EF4-FFF2-40B4-BE49-F238E27FC236}">
                <a16:creationId xmlns:a16="http://schemas.microsoft.com/office/drawing/2014/main" id="{0F8D1DEA-0363-4C10-925D-1D68E14CCEF4}"/>
              </a:ext>
            </a:extLst>
          </p:cNvPr>
          <p:cNvSpPr/>
          <p:nvPr/>
        </p:nvSpPr>
        <p:spPr>
          <a:xfrm>
            <a:off x="4228703" y="4621419"/>
            <a:ext cx="1348582" cy="487313"/>
          </a:xfrm>
          <a:prstGeom prst="rect">
            <a:avLst/>
          </a:prstGeom>
        </p:spPr>
        <p:txBody>
          <a:bodyPr wrap="square" lIns="0" tIns="0" rIns="0" bIns="0" anchor="ctr">
            <a:spAutoFit/>
          </a:bodyPr>
          <a:lstStyle/>
          <a:p>
            <a:pPr algn="ctr">
              <a:lnSpc>
                <a:spcPts val="1900"/>
              </a:lnSpc>
            </a:pPr>
            <a:r>
              <a:rPr lang="en-US" sz="1600" b="1" dirty="0" err="1">
                <a:solidFill>
                  <a:schemeClr val="tx1">
                    <a:lumMod val="75000"/>
                    <a:lumOff val="25000"/>
                  </a:schemeClr>
                </a:solidFill>
                <a:cs typeface="Segoe UI" panose="020B0502040204020203" pitchFamily="34" charset="0"/>
              </a:rPr>
              <a:t>Empregado</a:t>
            </a:r>
            <a:r>
              <a:rPr lang="en-US" sz="1600" b="1" dirty="0">
                <a:solidFill>
                  <a:schemeClr val="tx1">
                    <a:lumMod val="75000"/>
                    <a:lumOff val="25000"/>
                  </a:schemeClr>
                </a:solidFill>
                <a:cs typeface="Segoe UI" panose="020B0502040204020203" pitchFamily="34" charset="0"/>
              </a:rPr>
              <a:t> - </a:t>
            </a:r>
            <a:r>
              <a:rPr lang="en-US" sz="1600" b="1" dirty="0" err="1">
                <a:solidFill>
                  <a:schemeClr val="tx1">
                    <a:lumMod val="75000"/>
                    <a:lumOff val="25000"/>
                  </a:schemeClr>
                </a:solidFill>
                <a:cs typeface="Segoe UI" panose="020B0502040204020203" pitchFamily="34" charset="0"/>
              </a:rPr>
              <a:t>Estatutário</a:t>
            </a:r>
            <a:endParaRPr lang="en-US" sz="1600" b="1" dirty="0">
              <a:solidFill>
                <a:schemeClr val="tx1">
                  <a:lumMod val="75000"/>
                  <a:lumOff val="25000"/>
                </a:schemeClr>
              </a:solidFill>
              <a:cs typeface="Segoe UI" panose="020B0502040204020203" pitchFamily="34" charset="0"/>
            </a:endParaRPr>
          </a:p>
        </p:txBody>
      </p:sp>
      <p:sp>
        <p:nvSpPr>
          <p:cNvPr id="87" name="Rectangle 86">
            <a:extLst>
              <a:ext uri="{FF2B5EF4-FFF2-40B4-BE49-F238E27FC236}">
                <a16:creationId xmlns:a16="http://schemas.microsoft.com/office/drawing/2014/main" id="{D927301F-4FAD-47A6-987B-1D9C411B7CC1}"/>
              </a:ext>
            </a:extLst>
          </p:cNvPr>
          <p:cNvSpPr/>
          <p:nvPr/>
        </p:nvSpPr>
        <p:spPr>
          <a:xfrm>
            <a:off x="10576718" y="1654530"/>
            <a:ext cx="1348582" cy="494110"/>
          </a:xfrm>
          <a:prstGeom prst="rect">
            <a:avLst/>
          </a:prstGeom>
          <a:solidFill>
            <a:schemeClr val="accent3">
              <a:lumMod val="20000"/>
              <a:lumOff val="80000"/>
            </a:schemeClr>
          </a:solidFill>
        </p:spPr>
        <p:txBody>
          <a:bodyPr wrap="square" lIns="0" tIns="0" rIns="0" bIns="0" anchor="ctr">
            <a:spAutoFit/>
          </a:bodyPr>
          <a:lstStyle/>
          <a:p>
            <a:pPr algn="ctr">
              <a:lnSpc>
                <a:spcPts val="1900"/>
              </a:lnSpc>
            </a:pPr>
            <a:r>
              <a:rPr lang="en-US" sz="2000" dirty="0" err="1">
                <a:solidFill>
                  <a:schemeClr val="tx1">
                    <a:lumMod val="75000"/>
                    <a:lumOff val="25000"/>
                  </a:schemeClr>
                </a:solidFill>
                <a:cs typeface="Segoe UI" panose="020B0502040204020203" pitchFamily="34" charset="0"/>
              </a:rPr>
              <a:t>Opcional</a:t>
            </a:r>
            <a:endParaRPr lang="en-US" sz="2000" dirty="0">
              <a:solidFill>
                <a:schemeClr val="tx1">
                  <a:lumMod val="75000"/>
                  <a:lumOff val="25000"/>
                </a:schemeClr>
              </a:solidFill>
              <a:cs typeface="Segoe UI" panose="020B0502040204020203" pitchFamily="34" charset="0"/>
            </a:endParaRPr>
          </a:p>
          <a:p>
            <a:pPr algn="ctr">
              <a:lnSpc>
                <a:spcPts val="1900"/>
              </a:lnSpc>
            </a:pPr>
            <a:r>
              <a:rPr lang="en-US" sz="2000" dirty="0">
                <a:solidFill>
                  <a:schemeClr val="tx1">
                    <a:lumMod val="75000"/>
                    <a:lumOff val="25000"/>
                  </a:schemeClr>
                </a:solidFill>
                <a:cs typeface="Segoe UI" panose="020B0502040204020203" pitchFamily="34" charset="0"/>
              </a:rPr>
              <a:t>01 </a:t>
            </a:r>
            <a:r>
              <a:rPr lang="en-US" sz="2000" dirty="0" err="1">
                <a:solidFill>
                  <a:schemeClr val="tx1">
                    <a:lumMod val="75000"/>
                    <a:lumOff val="25000"/>
                  </a:schemeClr>
                </a:solidFill>
                <a:cs typeface="Segoe UI" panose="020B0502040204020203" pitchFamily="34" charset="0"/>
              </a:rPr>
              <a:t>dia</a:t>
            </a:r>
            <a:r>
              <a:rPr lang="en-US" sz="2000" dirty="0">
                <a:solidFill>
                  <a:schemeClr val="tx1">
                    <a:lumMod val="75000"/>
                    <a:lumOff val="25000"/>
                  </a:schemeClr>
                </a:solidFill>
                <a:cs typeface="Segoe UI" panose="020B0502040204020203" pitchFamily="34" charset="0"/>
              </a:rPr>
              <a:t> antes</a:t>
            </a:r>
          </a:p>
        </p:txBody>
      </p:sp>
      <p:sp>
        <p:nvSpPr>
          <p:cNvPr id="89" name="Rectangle 88">
            <a:extLst>
              <a:ext uri="{FF2B5EF4-FFF2-40B4-BE49-F238E27FC236}">
                <a16:creationId xmlns:a16="http://schemas.microsoft.com/office/drawing/2014/main" id="{AAC2972F-490F-4F2F-8A08-930B8C850374}"/>
              </a:ext>
            </a:extLst>
          </p:cNvPr>
          <p:cNvSpPr/>
          <p:nvPr/>
        </p:nvSpPr>
        <p:spPr>
          <a:xfrm>
            <a:off x="10576718" y="5296491"/>
            <a:ext cx="1348582" cy="494110"/>
          </a:xfrm>
          <a:prstGeom prst="rect">
            <a:avLst/>
          </a:prstGeom>
          <a:solidFill>
            <a:schemeClr val="accent3">
              <a:lumMod val="20000"/>
              <a:lumOff val="80000"/>
            </a:schemeClr>
          </a:solidFill>
        </p:spPr>
        <p:txBody>
          <a:bodyPr wrap="square" lIns="0" tIns="0" rIns="0" bIns="0" anchor="ctr">
            <a:spAutoFit/>
          </a:bodyPr>
          <a:lstStyle/>
          <a:p>
            <a:pPr algn="ctr">
              <a:lnSpc>
                <a:spcPts val="1900"/>
              </a:lnSpc>
            </a:pPr>
            <a:r>
              <a:rPr lang="en-US" sz="2000" dirty="0">
                <a:solidFill>
                  <a:schemeClr val="tx1">
                    <a:lumMod val="75000"/>
                    <a:lumOff val="25000"/>
                  </a:schemeClr>
                </a:solidFill>
                <a:cs typeface="Segoe UI" panose="020B0502040204020203" pitchFamily="34" charset="0"/>
              </a:rPr>
              <a:t>Com o </a:t>
            </a:r>
            <a:r>
              <a:rPr lang="en-US" sz="2000" dirty="0" err="1">
                <a:solidFill>
                  <a:schemeClr val="tx1">
                    <a:lumMod val="75000"/>
                    <a:lumOff val="25000"/>
                  </a:schemeClr>
                </a:solidFill>
                <a:cs typeface="Segoe UI" panose="020B0502040204020203" pitchFamily="34" charset="0"/>
              </a:rPr>
              <a:t>envio</a:t>
            </a:r>
            <a:r>
              <a:rPr lang="en-US" sz="2000" dirty="0">
                <a:solidFill>
                  <a:schemeClr val="tx1">
                    <a:lumMod val="75000"/>
                    <a:lumOff val="25000"/>
                  </a:schemeClr>
                </a:solidFill>
                <a:cs typeface="Segoe UI" panose="020B0502040204020203" pitchFamily="34" charset="0"/>
              </a:rPr>
              <a:t> S 2190 </a:t>
            </a:r>
          </a:p>
        </p:txBody>
      </p:sp>
      <p:sp>
        <p:nvSpPr>
          <p:cNvPr id="92" name="Rectangle 91">
            <a:extLst>
              <a:ext uri="{FF2B5EF4-FFF2-40B4-BE49-F238E27FC236}">
                <a16:creationId xmlns:a16="http://schemas.microsoft.com/office/drawing/2014/main" id="{A69BDC62-882D-49FD-B60A-05F493B04723}"/>
              </a:ext>
            </a:extLst>
          </p:cNvPr>
          <p:cNvSpPr/>
          <p:nvPr/>
        </p:nvSpPr>
        <p:spPr>
          <a:xfrm>
            <a:off x="266700" y="2464990"/>
            <a:ext cx="1348582" cy="230128"/>
          </a:xfrm>
          <a:prstGeom prst="rect">
            <a:avLst/>
          </a:prstGeom>
        </p:spPr>
        <p:txBody>
          <a:bodyPr wrap="square" lIns="0" tIns="0" rIns="0" bIns="0" anchor="ctr">
            <a:spAutoFit/>
          </a:bodyPr>
          <a:lstStyle/>
          <a:p>
            <a:pPr algn="ctr">
              <a:lnSpc>
                <a:spcPts val="1900"/>
              </a:lnSpc>
            </a:pPr>
            <a:r>
              <a:rPr lang="en-US" sz="1400" b="1" dirty="0">
                <a:solidFill>
                  <a:schemeClr val="tx1">
                    <a:lumMod val="75000"/>
                    <a:lumOff val="25000"/>
                  </a:schemeClr>
                </a:solidFill>
                <a:cs typeface="Segoe UI" panose="020B0502040204020203" pitchFamily="34" charset="0"/>
              </a:rPr>
              <a:t> </a:t>
            </a:r>
            <a:r>
              <a:rPr lang="en-US" sz="1400" dirty="0">
                <a:solidFill>
                  <a:schemeClr val="tx1">
                    <a:lumMod val="75000"/>
                    <a:lumOff val="25000"/>
                  </a:schemeClr>
                </a:solidFill>
                <a:cs typeface="Segoe UI" panose="020B0502040204020203" pitchFamily="34" charset="0"/>
              </a:rPr>
              <a:t> </a:t>
            </a:r>
          </a:p>
        </p:txBody>
      </p:sp>
      <p:sp>
        <p:nvSpPr>
          <p:cNvPr id="93" name="Rectangle 92">
            <a:extLst>
              <a:ext uri="{FF2B5EF4-FFF2-40B4-BE49-F238E27FC236}">
                <a16:creationId xmlns:a16="http://schemas.microsoft.com/office/drawing/2014/main" id="{FC109BEC-95E0-4EA0-B65C-A8353481F394}"/>
              </a:ext>
            </a:extLst>
          </p:cNvPr>
          <p:cNvSpPr/>
          <p:nvPr/>
        </p:nvSpPr>
        <p:spPr>
          <a:xfrm>
            <a:off x="266700" y="4750013"/>
            <a:ext cx="1348582" cy="230128"/>
          </a:xfrm>
          <a:prstGeom prst="rect">
            <a:avLst/>
          </a:prstGeom>
        </p:spPr>
        <p:txBody>
          <a:bodyPr wrap="square" lIns="0" tIns="0" rIns="0" bIns="0" anchor="ctr">
            <a:spAutoFit/>
          </a:bodyPr>
          <a:lstStyle/>
          <a:p>
            <a:pPr algn="ctr">
              <a:lnSpc>
                <a:spcPts val="1900"/>
              </a:lnSpc>
            </a:pPr>
            <a:r>
              <a:rPr lang="en-US" sz="1400" b="1" dirty="0">
                <a:solidFill>
                  <a:schemeClr val="tx1">
                    <a:lumMod val="75000"/>
                    <a:lumOff val="25000"/>
                  </a:schemeClr>
                </a:solidFill>
                <a:cs typeface="Segoe UI" panose="020B0502040204020203" pitchFamily="34" charset="0"/>
              </a:rPr>
              <a:t> </a:t>
            </a:r>
            <a:r>
              <a:rPr lang="en-US" sz="1400" dirty="0">
                <a:solidFill>
                  <a:schemeClr val="tx1">
                    <a:lumMod val="75000"/>
                    <a:lumOff val="25000"/>
                  </a:schemeClr>
                </a:solidFill>
                <a:cs typeface="Segoe UI" panose="020B0502040204020203" pitchFamily="34" charset="0"/>
              </a:rPr>
              <a:t>.</a:t>
            </a:r>
          </a:p>
        </p:txBody>
      </p:sp>
      <p:sp>
        <p:nvSpPr>
          <p:cNvPr id="31" name="Rectangle 30">
            <a:extLst>
              <a:ext uri="{FF2B5EF4-FFF2-40B4-BE49-F238E27FC236}">
                <a16:creationId xmlns:a16="http://schemas.microsoft.com/office/drawing/2014/main" id="{BB6F097D-866B-4F6B-AD04-955790A50B45}"/>
              </a:ext>
            </a:extLst>
          </p:cNvPr>
          <p:cNvSpPr/>
          <p:nvPr/>
        </p:nvSpPr>
        <p:spPr>
          <a:xfrm>
            <a:off x="10712447" y="3335854"/>
            <a:ext cx="1250155" cy="494110"/>
          </a:xfrm>
          <a:prstGeom prst="rect">
            <a:avLst/>
          </a:prstGeom>
          <a:solidFill>
            <a:schemeClr val="accent3">
              <a:lumMod val="20000"/>
              <a:lumOff val="80000"/>
            </a:schemeClr>
          </a:solidFill>
        </p:spPr>
        <p:txBody>
          <a:bodyPr wrap="square" lIns="0" tIns="0" rIns="0" bIns="0" anchor="ctr">
            <a:spAutoFit/>
          </a:bodyPr>
          <a:lstStyle/>
          <a:p>
            <a:pPr algn="ctr">
              <a:lnSpc>
                <a:spcPts val="1900"/>
              </a:lnSpc>
            </a:pPr>
            <a:r>
              <a:rPr lang="en-US" sz="2000" dirty="0">
                <a:solidFill>
                  <a:schemeClr val="tx1">
                    <a:lumMod val="75000"/>
                    <a:lumOff val="25000"/>
                  </a:schemeClr>
                </a:solidFill>
                <a:cs typeface="Segoe UI" panose="020B0502040204020203" pitchFamily="34" charset="0"/>
              </a:rPr>
              <a:t>Sem </a:t>
            </a:r>
            <a:r>
              <a:rPr lang="en-US" sz="2000" dirty="0" err="1">
                <a:solidFill>
                  <a:schemeClr val="tx1">
                    <a:lumMod val="75000"/>
                    <a:lumOff val="25000"/>
                  </a:schemeClr>
                </a:solidFill>
                <a:cs typeface="Segoe UI" panose="020B0502040204020203" pitchFamily="34" charset="0"/>
              </a:rPr>
              <a:t>envio</a:t>
            </a:r>
            <a:r>
              <a:rPr lang="en-US" sz="2000" dirty="0">
                <a:solidFill>
                  <a:schemeClr val="tx1">
                    <a:lumMod val="75000"/>
                    <a:lumOff val="25000"/>
                  </a:schemeClr>
                </a:solidFill>
                <a:cs typeface="Segoe UI" panose="020B0502040204020203" pitchFamily="34" charset="0"/>
              </a:rPr>
              <a:t> do S 2190</a:t>
            </a:r>
          </a:p>
        </p:txBody>
      </p:sp>
      <p:sp>
        <p:nvSpPr>
          <p:cNvPr id="33" name="TextBox 32">
            <a:extLst>
              <a:ext uri="{FF2B5EF4-FFF2-40B4-BE49-F238E27FC236}">
                <a16:creationId xmlns:a16="http://schemas.microsoft.com/office/drawing/2014/main" id="{7F4029B5-30E3-4C16-8301-993E43C125AE}"/>
              </a:ext>
            </a:extLst>
          </p:cNvPr>
          <p:cNvSpPr txBox="1"/>
          <p:nvPr/>
        </p:nvSpPr>
        <p:spPr>
          <a:xfrm>
            <a:off x="5328443" y="6109699"/>
            <a:ext cx="2333625" cy="369332"/>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pt-BR" b="1" dirty="0"/>
              <a:t>Analise do leiaute</a:t>
            </a:r>
          </a:p>
        </p:txBody>
      </p:sp>
      <p:pic>
        <p:nvPicPr>
          <p:cNvPr id="34" name="Picture 33">
            <a:extLst>
              <a:ext uri="{FF2B5EF4-FFF2-40B4-BE49-F238E27FC236}">
                <a16:creationId xmlns:a16="http://schemas.microsoft.com/office/drawing/2014/main" id="{8C4DC488-A8DA-47DF-92F0-7899CCF6F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1" y="5543545"/>
            <a:ext cx="1849280" cy="1178662"/>
          </a:xfrm>
          <a:prstGeom prst="rect">
            <a:avLst/>
          </a:prstGeom>
        </p:spPr>
      </p:pic>
    </p:spTree>
    <p:extLst>
      <p:ext uri="{BB962C8B-B14F-4D97-AF65-F5344CB8AC3E}">
        <p14:creationId xmlns:p14="http://schemas.microsoft.com/office/powerpoint/2010/main" val="265459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06A89405-EC9C-4864-ABD7-1657B84B257C}"/>
              </a:ext>
            </a:extLst>
          </p:cNvPr>
          <p:cNvSpPr>
            <a:spLocks noGrp="1"/>
          </p:cNvSpPr>
          <p:nvPr>
            <p:ph type="ctrTitle"/>
          </p:nvPr>
        </p:nvSpPr>
        <p:spPr>
          <a:xfrm>
            <a:off x="2399234" y="1883641"/>
            <a:ext cx="6935759" cy="3183116"/>
          </a:xfrm>
        </p:spPr>
        <p:txBody>
          <a:bodyPr anchor="ctr">
            <a:normAutofit/>
          </a:bodyPr>
          <a:lstStyle/>
          <a:p>
            <a:r>
              <a:rPr lang="pt-BR" sz="6600" dirty="0">
                <a:solidFill>
                  <a:schemeClr val="bg1"/>
                </a:solidFill>
                <a:latin typeface="Times New Roman" panose="02020603050405020304" pitchFamily="18" charset="0"/>
                <a:cs typeface="Times New Roman" panose="02020603050405020304" pitchFamily="18" charset="0"/>
              </a:rPr>
              <a:t>22</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novembro</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2021</a:t>
            </a:r>
          </a:p>
        </p:txBody>
      </p:sp>
      <p:sp>
        <p:nvSpPr>
          <p:cNvPr id="12" name="Rectangle 11">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B40C877-66BA-466B-B177-40C99E4C488A}"/>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solidFill>
                  <a:schemeClr val="bg1">
                    <a:lumMod val="50000"/>
                  </a:schemeClr>
                </a:solidFill>
              </a:rPr>
              <a:t>eraldo consorte -  econsort@gmail.com</a:t>
            </a:r>
            <a:endParaRPr lang="pt-BR">
              <a:solidFill>
                <a:schemeClr val="bg1">
                  <a:lumMod val="50000"/>
                </a:schemeClr>
              </a:solidFill>
            </a:endParaRPr>
          </a:p>
        </p:txBody>
      </p:sp>
      <p:sp>
        <p:nvSpPr>
          <p:cNvPr id="3" name="Slide Number Placeholder 2">
            <a:extLst>
              <a:ext uri="{FF2B5EF4-FFF2-40B4-BE49-F238E27FC236}">
                <a16:creationId xmlns:a16="http://schemas.microsoft.com/office/drawing/2014/main" id="{AABC4060-4ABF-4084-AA93-408FBB798A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chemeClr val="bg1">
                    <a:lumMod val="50000"/>
                  </a:schemeClr>
                </a:solidFill>
              </a:rPr>
              <a:pPr>
                <a:spcAft>
                  <a:spcPts val="600"/>
                </a:spcAft>
              </a:pPr>
              <a:t>8</a:t>
            </a:fld>
            <a:endParaRPr lang="pt-BR">
              <a:solidFill>
                <a:schemeClr val="bg1">
                  <a:lumMod val="50000"/>
                </a:schemeClr>
              </a:solidFill>
            </a:endParaRPr>
          </a:p>
        </p:txBody>
      </p:sp>
    </p:spTree>
    <p:extLst>
      <p:ext uri="{BB962C8B-B14F-4D97-AF65-F5344CB8AC3E}">
        <p14:creationId xmlns:p14="http://schemas.microsoft.com/office/powerpoint/2010/main" val="28640389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b="1" dirty="0">
                <a:latin typeface="Cambria" panose="02040503050406030204" pitchFamily="18" charset="0"/>
              </a:rPr>
              <a:t>TSVE</a:t>
            </a:r>
          </a:p>
          <a:p>
            <a:pPr algn="ctr"/>
            <a:r>
              <a:rPr lang="pt-BR" sz="2800" b="1" dirty="0">
                <a:latin typeface="Cambria" panose="02040503050406030204" pitchFamily="18" charset="0"/>
              </a:rPr>
              <a:t>Trabalhador Sem Vínculo Emprego/Estatutário </a:t>
            </a:r>
            <a:r>
              <a:rPr lang="en-US" sz="2800" b="1" dirty="0"/>
              <a:t>  </a:t>
            </a:r>
            <a:br>
              <a:rPr lang="en-US" sz="2800" dirty="0"/>
            </a:br>
            <a:endParaRPr lang="en-US" sz="2800" dirty="0"/>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40123448-0B37-4226-B26C-A3081E6142FF}"/>
              </a:ext>
              <a:ext uri="{C183D7F6-B498-43B3-948B-1728B52AA6E4}">
                <adec:decorative xmlns:adec="http://schemas.microsoft.com/office/drawing/2017/decorative" val="1"/>
              </a:ext>
            </a:extLst>
          </p:cNvPr>
          <p:cNvSpPr/>
          <p:nvPr/>
        </p:nvSpPr>
        <p:spPr>
          <a:xfrm>
            <a:off x="2123282" y="2928814"/>
            <a:ext cx="1587500" cy="15875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 2300</a:t>
            </a:r>
          </a:p>
          <a:p>
            <a:pPr algn="ctr"/>
            <a:r>
              <a:rPr lang="en-US" b="1" dirty="0"/>
              <a:t>TSV</a:t>
            </a:r>
          </a:p>
        </p:txBody>
      </p:sp>
      <p:sp>
        <p:nvSpPr>
          <p:cNvPr id="76" name="Oval 75">
            <a:extLst>
              <a:ext uri="{FF2B5EF4-FFF2-40B4-BE49-F238E27FC236}">
                <a16:creationId xmlns:a16="http://schemas.microsoft.com/office/drawing/2014/main" id="{D3287700-63E7-4098-B825-B123C11134C1}"/>
              </a:ext>
              <a:ext uri="{C183D7F6-B498-43B3-948B-1728B52AA6E4}">
                <adec:decorative xmlns:adec="http://schemas.microsoft.com/office/drawing/2017/decorative" val="1"/>
              </a:ext>
            </a:extLst>
          </p:cNvPr>
          <p:cNvSpPr/>
          <p:nvPr/>
        </p:nvSpPr>
        <p:spPr>
          <a:xfrm>
            <a:off x="4910933" y="1153531"/>
            <a:ext cx="1587500" cy="1587500"/>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 2306</a:t>
            </a:r>
          </a:p>
          <a:p>
            <a:pPr algn="ctr"/>
            <a:r>
              <a:rPr lang="en-US" b="1" dirty="0" err="1">
                <a:solidFill>
                  <a:schemeClr val="bg1"/>
                </a:solidFill>
              </a:rPr>
              <a:t>Alteração</a:t>
            </a:r>
            <a:endParaRPr lang="en-US" b="1" dirty="0">
              <a:solidFill>
                <a:schemeClr val="bg1"/>
              </a:solidFill>
            </a:endParaRPr>
          </a:p>
        </p:txBody>
      </p:sp>
      <p:sp>
        <p:nvSpPr>
          <p:cNvPr id="77" name="Oval 76">
            <a:extLst>
              <a:ext uri="{FF2B5EF4-FFF2-40B4-BE49-F238E27FC236}">
                <a16:creationId xmlns:a16="http://schemas.microsoft.com/office/drawing/2014/main" id="{69943F00-C6CB-4F10-A02B-801F37984D43}"/>
              </a:ext>
              <a:ext uri="{C183D7F6-B498-43B3-948B-1728B52AA6E4}">
                <adec:decorative xmlns:adec="http://schemas.microsoft.com/office/drawing/2017/decorative" val="1"/>
              </a:ext>
            </a:extLst>
          </p:cNvPr>
          <p:cNvSpPr/>
          <p:nvPr/>
        </p:nvSpPr>
        <p:spPr>
          <a:xfrm>
            <a:off x="4910933" y="4648281"/>
            <a:ext cx="1587500" cy="1587500"/>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 2399</a:t>
            </a:r>
          </a:p>
          <a:p>
            <a:pPr algn="ctr"/>
            <a:r>
              <a:rPr lang="en-US" sz="2000" b="1" dirty="0" err="1">
                <a:solidFill>
                  <a:schemeClr val="bg1"/>
                </a:solidFill>
              </a:rPr>
              <a:t>término</a:t>
            </a:r>
            <a:endParaRPr lang="en-US" sz="2000" b="1" dirty="0">
              <a:solidFill>
                <a:schemeClr val="bg1"/>
              </a:solidFill>
            </a:endParaRPr>
          </a:p>
        </p:txBody>
      </p:sp>
      <p:cxnSp>
        <p:nvCxnSpPr>
          <p:cNvPr id="79" name="Straight Arrow Connector 78">
            <a:extLst>
              <a:ext uri="{FF2B5EF4-FFF2-40B4-BE49-F238E27FC236}">
                <a16:creationId xmlns:a16="http://schemas.microsoft.com/office/drawing/2014/main" id="{61AAA85B-D8C7-43BE-844A-625265015123}"/>
              </a:ext>
              <a:ext uri="{C183D7F6-B498-43B3-948B-1728B52AA6E4}">
                <adec:decorative xmlns:adec="http://schemas.microsoft.com/office/drawing/2017/decorative" val="1"/>
              </a:ext>
            </a:extLst>
          </p:cNvPr>
          <p:cNvCxnSpPr>
            <a:cxnSpLocks/>
            <a:stCxn id="73" idx="6"/>
          </p:cNvCxnSpPr>
          <p:nvPr/>
        </p:nvCxnSpPr>
        <p:spPr>
          <a:xfrm>
            <a:off x="3710782" y="3722564"/>
            <a:ext cx="792167"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4741AA56-D9ED-492E-8385-5CB8274B1286}"/>
              </a:ext>
              <a:ext uri="{C183D7F6-B498-43B3-948B-1728B52AA6E4}">
                <adec:decorative xmlns:adec="http://schemas.microsoft.com/office/drawing/2017/decorative" val="1"/>
              </a:ext>
            </a:extLst>
          </p:cNvPr>
          <p:cNvCxnSpPr>
            <a:cxnSpLocks/>
          </p:cNvCxnSpPr>
          <p:nvPr/>
        </p:nvCxnSpPr>
        <p:spPr>
          <a:xfrm rot="10800000" flipV="1">
            <a:off x="4701383" y="1901410"/>
            <a:ext cx="12700" cy="3641962"/>
          </a:xfrm>
          <a:prstGeom prst="bentConnector3">
            <a:avLst>
              <a:gd name="adj1" fmla="val 1800000"/>
            </a:avLst>
          </a:prstGeom>
          <a:ln w="222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A69BDC62-882D-49FD-B60A-05F493B04723}"/>
              </a:ext>
            </a:extLst>
          </p:cNvPr>
          <p:cNvSpPr/>
          <p:nvPr/>
        </p:nvSpPr>
        <p:spPr>
          <a:xfrm>
            <a:off x="266700" y="2464990"/>
            <a:ext cx="1348582" cy="230128"/>
          </a:xfrm>
          <a:prstGeom prst="rect">
            <a:avLst/>
          </a:prstGeom>
        </p:spPr>
        <p:txBody>
          <a:bodyPr wrap="square" lIns="0" tIns="0" rIns="0" bIns="0" anchor="ctr">
            <a:spAutoFit/>
          </a:bodyPr>
          <a:lstStyle/>
          <a:p>
            <a:pPr algn="ctr">
              <a:lnSpc>
                <a:spcPts val="1900"/>
              </a:lnSpc>
            </a:pPr>
            <a:r>
              <a:rPr lang="en-US" sz="1400" b="1" dirty="0">
                <a:solidFill>
                  <a:schemeClr val="tx1">
                    <a:lumMod val="75000"/>
                    <a:lumOff val="25000"/>
                  </a:schemeClr>
                </a:solidFill>
                <a:cs typeface="Segoe UI" panose="020B0502040204020203" pitchFamily="34" charset="0"/>
              </a:rPr>
              <a:t> </a:t>
            </a:r>
            <a:r>
              <a:rPr lang="en-US" sz="1400" dirty="0">
                <a:solidFill>
                  <a:schemeClr val="tx1">
                    <a:lumMod val="75000"/>
                    <a:lumOff val="25000"/>
                  </a:schemeClr>
                </a:solidFill>
                <a:cs typeface="Segoe UI" panose="020B0502040204020203" pitchFamily="34" charset="0"/>
              </a:rPr>
              <a:t> </a:t>
            </a:r>
          </a:p>
        </p:txBody>
      </p:sp>
      <p:sp>
        <p:nvSpPr>
          <p:cNvPr id="93" name="Rectangle 92">
            <a:extLst>
              <a:ext uri="{FF2B5EF4-FFF2-40B4-BE49-F238E27FC236}">
                <a16:creationId xmlns:a16="http://schemas.microsoft.com/office/drawing/2014/main" id="{FC109BEC-95E0-4EA0-B65C-A8353481F394}"/>
              </a:ext>
            </a:extLst>
          </p:cNvPr>
          <p:cNvSpPr/>
          <p:nvPr/>
        </p:nvSpPr>
        <p:spPr>
          <a:xfrm>
            <a:off x="266700" y="4750013"/>
            <a:ext cx="1348582" cy="230128"/>
          </a:xfrm>
          <a:prstGeom prst="rect">
            <a:avLst/>
          </a:prstGeom>
        </p:spPr>
        <p:txBody>
          <a:bodyPr wrap="square" lIns="0" tIns="0" rIns="0" bIns="0" anchor="ctr">
            <a:spAutoFit/>
          </a:bodyPr>
          <a:lstStyle/>
          <a:p>
            <a:pPr algn="ctr">
              <a:lnSpc>
                <a:spcPts val="1900"/>
              </a:lnSpc>
            </a:pPr>
            <a:r>
              <a:rPr lang="en-US" sz="1400" b="1" dirty="0">
                <a:solidFill>
                  <a:schemeClr val="tx1">
                    <a:lumMod val="75000"/>
                    <a:lumOff val="25000"/>
                  </a:schemeClr>
                </a:solidFill>
                <a:cs typeface="Segoe UI" panose="020B0502040204020203" pitchFamily="34" charset="0"/>
              </a:rPr>
              <a:t> </a:t>
            </a:r>
            <a:r>
              <a:rPr lang="en-US" sz="1400" dirty="0">
                <a:solidFill>
                  <a:schemeClr val="tx1">
                    <a:lumMod val="75000"/>
                    <a:lumOff val="25000"/>
                  </a:schemeClr>
                </a:solidFill>
                <a:cs typeface="Segoe UI" panose="020B0502040204020203" pitchFamily="34" charset="0"/>
              </a:rPr>
              <a:t>.</a:t>
            </a:r>
          </a:p>
        </p:txBody>
      </p:sp>
      <p:pic>
        <p:nvPicPr>
          <p:cNvPr id="36" name="Picture 35">
            <a:extLst>
              <a:ext uri="{FF2B5EF4-FFF2-40B4-BE49-F238E27FC236}">
                <a16:creationId xmlns:a16="http://schemas.microsoft.com/office/drawing/2014/main" id="{38862176-6B04-4460-8640-3DE4DF5C3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42813"/>
            <a:ext cx="1849280" cy="1178662"/>
          </a:xfrm>
          <a:prstGeom prst="rect">
            <a:avLst/>
          </a:prstGeom>
        </p:spPr>
      </p:pic>
      <p:sp>
        <p:nvSpPr>
          <p:cNvPr id="15" name="TextBox 14">
            <a:extLst>
              <a:ext uri="{FF2B5EF4-FFF2-40B4-BE49-F238E27FC236}">
                <a16:creationId xmlns:a16="http://schemas.microsoft.com/office/drawing/2014/main" id="{EFD58D10-DD61-4900-A8C5-514D8962E66E}"/>
              </a:ext>
            </a:extLst>
          </p:cNvPr>
          <p:cNvSpPr txBox="1"/>
          <p:nvPr/>
        </p:nvSpPr>
        <p:spPr>
          <a:xfrm>
            <a:off x="8881268" y="5442031"/>
            <a:ext cx="2333625" cy="369332"/>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pt-BR" b="1" dirty="0"/>
              <a:t>Analise do leiaute</a:t>
            </a:r>
          </a:p>
        </p:txBody>
      </p:sp>
    </p:spTree>
    <p:extLst>
      <p:ext uri="{BB962C8B-B14F-4D97-AF65-F5344CB8AC3E}">
        <p14:creationId xmlns:p14="http://schemas.microsoft.com/office/powerpoint/2010/main" val="34448629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14BBAB-162B-4721-955B-19BC98B8C43C}"/>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F7565AD7-D339-4385-A8B4-87B81FC4A15E}"/>
              </a:ext>
            </a:extLst>
          </p:cNvPr>
          <p:cNvSpPr>
            <a:spLocks noGrp="1"/>
          </p:cNvSpPr>
          <p:nvPr>
            <p:ph type="sldNum" sz="quarter" idx="12"/>
          </p:nvPr>
        </p:nvSpPr>
        <p:spPr/>
        <p:txBody>
          <a:bodyPr/>
          <a:lstStyle/>
          <a:p>
            <a:fld id="{DF25A8D9-0F96-4EA7-B12F-FB0D539BE725}" type="slidenum">
              <a:rPr lang="pt-BR" smtClean="0"/>
              <a:t>81</a:t>
            </a:fld>
            <a:endParaRPr lang="pt-BR"/>
          </a:p>
        </p:txBody>
      </p:sp>
      <p:graphicFrame>
        <p:nvGraphicFramePr>
          <p:cNvPr id="2" name="Table 2">
            <a:extLst>
              <a:ext uri="{FF2B5EF4-FFF2-40B4-BE49-F238E27FC236}">
                <a16:creationId xmlns:a16="http://schemas.microsoft.com/office/drawing/2014/main" id="{C77D6642-3DCB-41DD-BFA1-BA1FAB9319C2}"/>
              </a:ext>
            </a:extLst>
          </p:cNvPr>
          <p:cNvGraphicFramePr>
            <a:graphicFrameLocks noGrp="1"/>
          </p:cNvGraphicFramePr>
          <p:nvPr>
            <p:extLst>
              <p:ext uri="{D42A27DB-BD31-4B8C-83A1-F6EECF244321}">
                <p14:modId xmlns:p14="http://schemas.microsoft.com/office/powerpoint/2010/main" val="2241043281"/>
              </p:ext>
            </p:extLst>
          </p:nvPr>
        </p:nvGraphicFramePr>
        <p:xfrm>
          <a:off x="542924" y="412186"/>
          <a:ext cx="11115675" cy="5667867"/>
        </p:xfrm>
        <a:graphic>
          <a:graphicData uri="http://schemas.openxmlformats.org/drawingml/2006/table">
            <a:tbl>
              <a:tblPr firstRow="1" bandRow="1">
                <a:tableStyleId>{5C22544A-7EE6-4342-B048-85BDC9FD1C3A}</a:tableStyleId>
              </a:tblPr>
              <a:tblGrid>
                <a:gridCol w="1376432">
                  <a:extLst>
                    <a:ext uri="{9D8B030D-6E8A-4147-A177-3AD203B41FA5}">
                      <a16:colId xmlns:a16="http://schemas.microsoft.com/office/drawing/2014/main" val="1474756340"/>
                    </a:ext>
                  </a:extLst>
                </a:gridCol>
                <a:gridCol w="9739243">
                  <a:extLst>
                    <a:ext uri="{9D8B030D-6E8A-4147-A177-3AD203B41FA5}">
                      <a16:colId xmlns:a16="http://schemas.microsoft.com/office/drawing/2014/main" val="4089838563"/>
                    </a:ext>
                  </a:extLst>
                </a:gridCol>
              </a:tblGrid>
              <a:tr h="455787">
                <a:tc>
                  <a:txBody>
                    <a:bodyPr/>
                    <a:lstStyle/>
                    <a:p>
                      <a:pPr algn="ctr"/>
                      <a:r>
                        <a:rPr lang="pt-BR" dirty="0">
                          <a:latin typeface="+mj-lt"/>
                        </a:rPr>
                        <a:t>código</a:t>
                      </a:r>
                    </a:p>
                  </a:txBody>
                  <a:tcPr>
                    <a:solidFill>
                      <a:schemeClr val="accent1">
                        <a:lumMod val="50000"/>
                      </a:schemeClr>
                    </a:solidFill>
                  </a:tcPr>
                </a:tc>
                <a:tc>
                  <a:txBody>
                    <a:bodyPr/>
                    <a:lstStyle/>
                    <a:p>
                      <a:pPr algn="ctr"/>
                      <a:r>
                        <a:rPr lang="pt-BR" dirty="0">
                          <a:latin typeface="+mj-lt"/>
                        </a:rPr>
                        <a:t>Descrição</a:t>
                      </a:r>
                    </a:p>
                  </a:txBody>
                  <a:tcPr>
                    <a:solidFill>
                      <a:schemeClr val="accent1">
                        <a:lumMod val="50000"/>
                      </a:schemeClr>
                    </a:solidFill>
                  </a:tcPr>
                </a:tc>
                <a:extLst>
                  <a:ext uri="{0D108BD9-81ED-4DB2-BD59-A6C34878D82A}">
                    <a16:rowId xmlns:a16="http://schemas.microsoft.com/office/drawing/2014/main" val="2128002214"/>
                  </a:ext>
                </a:extLst>
              </a:tr>
              <a:tr h="455787">
                <a:tc>
                  <a:txBody>
                    <a:bodyPr/>
                    <a:lstStyle/>
                    <a:p>
                      <a:pPr algn="ctr"/>
                      <a:r>
                        <a:rPr lang="pt-BR" sz="2400" dirty="0">
                          <a:latin typeface="+mj-lt"/>
                        </a:rPr>
                        <a:t>201</a:t>
                      </a:r>
                    </a:p>
                  </a:txBody>
                  <a:tcPr/>
                </a:tc>
                <a:tc>
                  <a:txBody>
                    <a:bodyPr/>
                    <a:lstStyle/>
                    <a:p>
                      <a:pPr algn="ctr"/>
                      <a:r>
                        <a:rPr lang="pt-BR" sz="2400" dirty="0">
                          <a:latin typeface="+mj-lt"/>
                        </a:rPr>
                        <a:t>Trabalhador Avulso Portuário</a:t>
                      </a:r>
                    </a:p>
                  </a:txBody>
                  <a:tcPr/>
                </a:tc>
                <a:extLst>
                  <a:ext uri="{0D108BD9-81ED-4DB2-BD59-A6C34878D82A}">
                    <a16:rowId xmlns:a16="http://schemas.microsoft.com/office/drawing/2014/main" val="1125466450"/>
                  </a:ext>
                </a:extLst>
              </a:tr>
              <a:tr h="455787">
                <a:tc>
                  <a:txBody>
                    <a:bodyPr/>
                    <a:lstStyle/>
                    <a:p>
                      <a:pPr algn="ctr"/>
                      <a:r>
                        <a:rPr lang="pt-BR" sz="2400" dirty="0">
                          <a:latin typeface="+mj-lt"/>
                        </a:rPr>
                        <a:t>202</a:t>
                      </a:r>
                    </a:p>
                  </a:txBody>
                  <a:tcPr/>
                </a:tc>
                <a:tc>
                  <a:txBody>
                    <a:bodyPr/>
                    <a:lstStyle/>
                    <a:p>
                      <a:pPr algn="ctr"/>
                      <a:r>
                        <a:rPr lang="pt-BR" sz="2400" dirty="0">
                          <a:latin typeface="+mj-lt"/>
                        </a:rPr>
                        <a:t>Trabalhador Avulso Não Portuário</a:t>
                      </a:r>
                    </a:p>
                  </a:txBody>
                  <a:tcPr/>
                </a:tc>
                <a:extLst>
                  <a:ext uri="{0D108BD9-81ED-4DB2-BD59-A6C34878D82A}">
                    <a16:rowId xmlns:a16="http://schemas.microsoft.com/office/drawing/2014/main" val="3434902806"/>
                  </a:ext>
                </a:extLst>
              </a:tr>
              <a:tr h="455787">
                <a:tc>
                  <a:txBody>
                    <a:bodyPr/>
                    <a:lstStyle/>
                    <a:p>
                      <a:pPr algn="ctr"/>
                      <a:r>
                        <a:rPr lang="pt-BR" sz="2400" dirty="0">
                          <a:latin typeface="+mj-lt"/>
                        </a:rPr>
                        <a:t>304</a:t>
                      </a:r>
                    </a:p>
                  </a:txBody>
                  <a:tcPr/>
                </a:tc>
                <a:tc>
                  <a:txBody>
                    <a:bodyPr/>
                    <a:lstStyle/>
                    <a:p>
                      <a:pPr algn="ctr"/>
                      <a:r>
                        <a:rPr lang="pt-BR" sz="2400" dirty="0">
                          <a:latin typeface="+mj-lt"/>
                        </a:rPr>
                        <a:t>Servidor público exercente de mandato eletivo, inclusive com exercício de cargo em comisão</a:t>
                      </a:r>
                    </a:p>
                  </a:txBody>
                  <a:tcPr/>
                </a:tc>
                <a:extLst>
                  <a:ext uri="{0D108BD9-81ED-4DB2-BD59-A6C34878D82A}">
                    <a16:rowId xmlns:a16="http://schemas.microsoft.com/office/drawing/2014/main" val="4089818521"/>
                  </a:ext>
                </a:extLst>
              </a:tr>
              <a:tr h="786701">
                <a:tc>
                  <a:txBody>
                    <a:bodyPr/>
                    <a:lstStyle/>
                    <a:p>
                      <a:pPr algn="ctr"/>
                      <a:r>
                        <a:rPr lang="pt-BR" sz="2400" dirty="0">
                          <a:latin typeface="+mj-lt"/>
                        </a:rPr>
                        <a:t>305</a:t>
                      </a:r>
                    </a:p>
                  </a:txBody>
                  <a:tcPr/>
                </a:tc>
                <a:tc>
                  <a:txBody>
                    <a:bodyPr/>
                    <a:lstStyle/>
                    <a:p>
                      <a:pPr algn="ctr"/>
                      <a:r>
                        <a:rPr lang="pt-BR" sz="2400" dirty="0">
                          <a:latin typeface="+mj-lt"/>
                        </a:rPr>
                        <a:t>Servidor Público indicado para conselho ou órgão deliberativo, na condição de representante do governo, órgão ou entidade da administração pública</a:t>
                      </a:r>
                    </a:p>
                  </a:txBody>
                  <a:tcPr/>
                </a:tc>
                <a:extLst>
                  <a:ext uri="{0D108BD9-81ED-4DB2-BD59-A6C34878D82A}">
                    <a16:rowId xmlns:a16="http://schemas.microsoft.com/office/drawing/2014/main" val="345524532"/>
                  </a:ext>
                </a:extLst>
              </a:tr>
              <a:tr h="455787">
                <a:tc>
                  <a:txBody>
                    <a:bodyPr/>
                    <a:lstStyle/>
                    <a:p>
                      <a:pPr algn="ctr"/>
                      <a:r>
                        <a:rPr lang="pt-BR" sz="2400" dirty="0">
                          <a:latin typeface="+mj-lt"/>
                        </a:rPr>
                        <a:t>308</a:t>
                      </a:r>
                    </a:p>
                  </a:txBody>
                  <a:tcPr/>
                </a:tc>
                <a:tc>
                  <a:txBody>
                    <a:bodyPr/>
                    <a:lstStyle/>
                    <a:p>
                      <a:pPr algn="ctr"/>
                      <a:r>
                        <a:rPr lang="pt-BR" sz="2400" dirty="0">
                          <a:latin typeface="+mj-lt"/>
                        </a:rPr>
                        <a:t>Conscritos</a:t>
                      </a:r>
                    </a:p>
                  </a:txBody>
                  <a:tcPr/>
                </a:tc>
                <a:extLst>
                  <a:ext uri="{0D108BD9-81ED-4DB2-BD59-A6C34878D82A}">
                    <a16:rowId xmlns:a16="http://schemas.microsoft.com/office/drawing/2014/main" val="1565821230"/>
                  </a:ext>
                </a:extLst>
              </a:tr>
              <a:tr h="455787">
                <a:tc>
                  <a:txBody>
                    <a:bodyPr/>
                    <a:lstStyle/>
                    <a:p>
                      <a:pPr algn="ctr"/>
                      <a:r>
                        <a:rPr lang="pt-BR" sz="2400" dirty="0">
                          <a:latin typeface="+mj-lt"/>
                        </a:rPr>
                        <a:t>401</a:t>
                      </a:r>
                    </a:p>
                  </a:txBody>
                  <a:tcPr/>
                </a:tc>
                <a:tc>
                  <a:txBody>
                    <a:bodyPr/>
                    <a:lstStyle/>
                    <a:p>
                      <a:pPr algn="ctr"/>
                      <a:r>
                        <a:rPr lang="pt-BR" sz="2400" dirty="0">
                          <a:latin typeface="+mj-lt"/>
                        </a:rPr>
                        <a:t>Dirigente Sindical - informação prestada pelo Sindicato</a:t>
                      </a:r>
                    </a:p>
                  </a:txBody>
                  <a:tcPr/>
                </a:tc>
                <a:extLst>
                  <a:ext uri="{0D108BD9-81ED-4DB2-BD59-A6C34878D82A}">
                    <a16:rowId xmlns:a16="http://schemas.microsoft.com/office/drawing/2014/main" val="453916830"/>
                  </a:ext>
                </a:extLst>
              </a:tr>
              <a:tr h="786701">
                <a:tc>
                  <a:txBody>
                    <a:bodyPr/>
                    <a:lstStyle/>
                    <a:p>
                      <a:pPr algn="ctr"/>
                      <a:r>
                        <a:rPr lang="pt-BR" sz="2400" dirty="0">
                          <a:latin typeface="+mj-lt"/>
                        </a:rPr>
                        <a:t>410</a:t>
                      </a:r>
                    </a:p>
                  </a:txBody>
                  <a:tcPr/>
                </a:tc>
                <a:tc>
                  <a:txBody>
                    <a:bodyPr/>
                    <a:lstStyle/>
                    <a:p>
                      <a:pPr algn="ctr"/>
                      <a:r>
                        <a:rPr lang="pt-BR" sz="2400" dirty="0">
                          <a:latin typeface="+mj-lt"/>
                        </a:rPr>
                        <a:t>Trabalhador cedido/exercício em outro órgão/juiz auxiliar - Informação prestada pelo cessionário/destino </a:t>
                      </a:r>
                    </a:p>
                  </a:txBody>
                  <a:tcPr/>
                </a:tc>
                <a:extLst>
                  <a:ext uri="{0D108BD9-81ED-4DB2-BD59-A6C34878D82A}">
                    <a16:rowId xmlns:a16="http://schemas.microsoft.com/office/drawing/2014/main" val="3119618670"/>
                  </a:ext>
                </a:extLst>
              </a:tr>
              <a:tr h="455787">
                <a:tc>
                  <a:txBody>
                    <a:bodyPr/>
                    <a:lstStyle/>
                    <a:p>
                      <a:pPr algn="ctr"/>
                      <a:r>
                        <a:rPr lang="pt-BR" sz="2400" dirty="0">
                          <a:latin typeface="+mj-lt"/>
                        </a:rPr>
                        <a:t>721</a:t>
                      </a:r>
                    </a:p>
                  </a:txBody>
                  <a:tcPr/>
                </a:tc>
                <a:tc>
                  <a:txBody>
                    <a:bodyPr/>
                    <a:lstStyle/>
                    <a:p>
                      <a:pPr algn="ctr"/>
                      <a:r>
                        <a:rPr lang="pt-BR" sz="2400" dirty="0">
                          <a:latin typeface="+mj-lt"/>
                        </a:rPr>
                        <a:t>Contribuinte individual - Diretor não empregado, com FGTS</a:t>
                      </a:r>
                    </a:p>
                  </a:txBody>
                  <a:tcPr/>
                </a:tc>
                <a:extLst>
                  <a:ext uri="{0D108BD9-81ED-4DB2-BD59-A6C34878D82A}">
                    <a16:rowId xmlns:a16="http://schemas.microsoft.com/office/drawing/2014/main" val="1134582534"/>
                  </a:ext>
                </a:extLst>
              </a:tr>
              <a:tr h="455787">
                <a:tc>
                  <a:txBody>
                    <a:bodyPr/>
                    <a:lstStyle/>
                    <a:p>
                      <a:pPr algn="ctr"/>
                      <a:r>
                        <a:rPr lang="pt-BR" sz="2400" dirty="0">
                          <a:latin typeface="+mj-lt"/>
                        </a:rPr>
                        <a:t>722</a:t>
                      </a:r>
                    </a:p>
                  </a:txBody>
                  <a:tcPr/>
                </a:tc>
                <a:tc>
                  <a:txBody>
                    <a:bodyPr/>
                    <a:lstStyle/>
                    <a:p>
                      <a:pPr algn="ctr"/>
                      <a:r>
                        <a:rPr lang="pt-BR" sz="2400" dirty="0">
                          <a:latin typeface="+mj-lt"/>
                        </a:rPr>
                        <a:t>Contribuinte individual - Diretor não empregado, sem FGTS</a:t>
                      </a:r>
                    </a:p>
                  </a:txBody>
                  <a:tcPr/>
                </a:tc>
                <a:extLst>
                  <a:ext uri="{0D108BD9-81ED-4DB2-BD59-A6C34878D82A}">
                    <a16:rowId xmlns:a16="http://schemas.microsoft.com/office/drawing/2014/main" val="3304947352"/>
                  </a:ext>
                </a:extLst>
              </a:tr>
            </a:tbl>
          </a:graphicData>
        </a:graphic>
      </p:graphicFrame>
    </p:spTree>
    <p:extLst>
      <p:ext uri="{BB962C8B-B14F-4D97-AF65-F5344CB8AC3E}">
        <p14:creationId xmlns:p14="http://schemas.microsoft.com/office/powerpoint/2010/main" val="41894096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14BBAB-162B-4721-955B-19BC98B8C43C}"/>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F7565AD7-D339-4385-A8B4-87B81FC4A15E}"/>
              </a:ext>
            </a:extLst>
          </p:cNvPr>
          <p:cNvSpPr>
            <a:spLocks noGrp="1"/>
          </p:cNvSpPr>
          <p:nvPr>
            <p:ph type="sldNum" sz="quarter" idx="12"/>
          </p:nvPr>
        </p:nvSpPr>
        <p:spPr/>
        <p:txBody>
          <a:bodyPr/>
          <a:lstStyle/>
          <a:p>
            <a:fld id="{DF25A8D9-0F96-4EA7-B12F-FB0D539BE725}" type="slidenum">
              <a:rPr lang="pt-BR" smtClean="0"/>
              <a:t>82</a:t>
            </a:fld>
            <a:endParaRPr lang="pt-BR"/>
          </a:p>
        </p:txBody>
      </p:sp>
      <p:graphicFrame>
        <p:nvGraphicFramePr>
          <p:cNvPr id="2" name="Table 2">
            <a:extLst>
              <a:ext uri="{FF2B5EF4-FFF2-40B4-BE49-F238E27FC236}">
                <a16:creationId xmlns:a16="http://schemas.microsoft.com/office/drawing/2014/main" id="{A3DAD075-B7DA-44E4-A7EA-C3B055C64409}"/>
              </a:ext>
            </a:extLst>
          </p:cNvPr>
          <p:cNvGraphicFramePr>
            <a:graphicFrameLocks noGrp="1"/>
          </p:cNvGraphicFramePr>
          <p:nvPr>
            <p:extLst>
              <p:ext uri="{D42A27DB-BD31-4B8C-83A1-F6EECF244321}">
                <p14:modId xmlns:p14="http://schemas.microsoft.com/office/powerpoint/2010/main" val="2903439814"/>
              </p:ext>
            </p:extLst>
          </p:nvPr>
        </p:nvGraphicFramePr>
        <p:xfrm>
          <a:off x="609600" y="575310"/>
          <a:ext cx="10744200" cy="5698533"/>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693185257"/>
                    </a:ext>
                  </a:extLst>
                </a:gridCol>
                <a:gridCol w="9829800">
                  <a:extLst>
                    <a:ext uri="{9D8B030D-6E8A-4147-A177-3AD203B41FA5}">
                      <a16:colId xmlns:a16="http://schemas.microsoft.com/office/drawing/2014/main" val="259042284"/>
                    </a:ext>
                  </a:extLst>
                </a:gridCol>
              </a:tblGrid>
              <a:tr h="395013">
                <a:tc>
                  <a:txBody>
                    <a:bodyPr/>
                    <a:lstStyle/>
                    <a:p>
                      <a:r>
                        <a:rPr lang="pt-BR" dirty="0"/>
                        <a:t>código</a:t>
                      </a:r>
                    </a:p>
                  </a:txBody>
                  <a:tcPr/>
                </a:tc>
                <a:tc>
                  <a:txBody>
                    <a:bodyPr/>
                    <a:lstStyle/>
                    <a:p>
                      <a:r>
                        <a:rPr lang="pt-BR" dirty="0"/>
                        <a:t>Descrição</a:t>
                      </a:r>
                    </a:p>
                  </a:txBody>
                  <a:tcPr/>
                </a:tc>
                <a:extLst>
                  <a:ext uri="{0D108BD9-81ED-4DB2-BD59-A6C34878D82A}">
                    <a16:rowId xmlns:a16="http://schemas.microsoft.com/office/drawing/2014/main" val="2225800180"/>
                  </a:ext>
                </a:extLst>
              </a:tr>
              <a:tr h="395013">
                <a:tc>
                  <a:txBody>
                    <a:bodyPr/>
                    <a:lstStyle/>
                    <a:p>
                      <a:pPr algn="ctr"/>
                      <a:r>
                        <a:rPr lang="pt-BR" sz="2000" dirty="0">
                          <a:latin typeface="+mj-lt"/>
                        </a:rPr>
                        <a:t>723</a:t>
                      </a:r>
                    </a:p>
                  </a:txBody>
                  <a:tcPr/>
                </a:tc>
                <a:tc>
                  <a:txBody>
                    <a:bodyPr/>
                    <a:lstStyle/>
                    <a:p>
                      <a:pPr algn="ctr"/>
                      <a:r>
                        <a:rPr lang="pt-BR" sz="2000" dirty="0">
                          <a:latin typeface="+mj-lt"/>
                        </a:rPr>
                        <a:t>Contribuinte individual - empresários, sócios e membro de conselho de administração ou fiscal </a:t>
                      </a:r>
                    </a:p>
                  </a:txBody>
                  <a:tcPr/>
                </a:tc>
                <a:extLst>
                  <a:ext uri="{0D108BD9-81ED-4DB2-BD59-A6C34878D82A}">
                    <a16:rowId xmlns:a16="http://schemas.microsoft.com/office/drawing/2014/main" val="204223497"/>
                  </a:ext>
                </a:extLst>
              </a:tr>
              <a:tr h="395013">
                <a:tc>
                  <a:txBody>
                    <a:bodyPr/>
                    <a:lstStyle/>
                    <a:p>
                      <a:pPr algn="ctr"/>
                      <a:r>
                        <a:rPr lang="pt-BR" sz="2000" dirty="0">
                          <a:latin typeface="+mj-lt"/>
                        </a:rPr>
                        <a:t>731</a:t>
                      </a:r>
                    </a:p>
                  </a:txBody>
                  <a:tcPr/>
                </a:tc>
                <a:tc>
                  <a:txBody>
                    <a:bodyPr/>
                    <a:lstStyle/>
                    <a:p>
                      <a:pPr algn="ctr"/>
                      <a:r>
                        <a:rPr lang="pt-BR" sz="2000" dirty="0">
                          <a:latin typeface="+mj-lt"/>
                        </a:rPr>
                        <a:t>Contribuinte individual - Cooperado que presta serviços por intermédio de Cooperativa de Trabalho</a:t>
                      </a:r>
                    </a:p>
                  </a:txBody>
                  <a:tcPr/>
                </a:tc>
                <a:extLst>
                  <a:ext uri="{0D108BD9-81ED-4DB2-BD59-A6C34878D82A}">
                    <a16:rowId xmlns:a16="http://schemas.microsoft.com/office/drawing/2014/main" val="3648239620"/>
                  </a:ext>
                </a:extLst>
              </a:tr>
              <a:tr h="974004">
                <a:tc>
                  <a:txBody>
                    <a:bodyPr/>
                    <a:lstStyle/>
                    <a:p>
                      <a:pPr algn="ctr"/>
                      <a:r>
                        <a:rPr lang="pt-BR" sz="2000" dirty="0">
                          <a:latin typeface="+mj-lt"/>
                        </a:rPr>
                        <a:t>734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dirty="0">
                          <a:latin typeface="+mj-lt"/>
                        </a:rPr>
                        <a:t>Contribuinte individual - Transportador Cooperado que presta serviços por intermédio de cooperativa de trabalho </a:t>
                      </a:r>
                    </a:p>
                    <a:p>
                      <a:pPr algn="ctr"/>
                      <a:endParaRPr lang="pt-BR" sz="2000" dirty="0">
                        <a:latin typeface="+mj-lt"/>
                      </a:endParaRPr>
                    </a:p>
                  </a:txBody>
                  <a:tcPr/>
                </a:tc>
                <a:extLst>
                  <a:ext uri="{0D108BD9-81ED-4DB2-BD59-A6C34878D82A}">
                    <a16:rowId xmlns:a16="http://schemas.microsoft.com/office/drawing/2014/main" val="898378891"/>
                  </a:ext>
                </a:extLst>
              </a:tr>
              <a:tr h="395013">
                <a:tc>
                  <a:txBody>
                    <a:bodyPr/>
                    <a:lstStyle/>
                    <a:p>
                      <a:pPr algn="ctr"/>
                      <a:r>
                        <a:rPr lang="pt-BR" sz="2000" dirty="0">
                          <a:latin typeface="+mj-lt"/>
                        </a:rPr>
                        <a:t>738</a:t>
                      </a:r>
                    </a:p>
                  </a:txBody>
                  <a:tcPr/>
                </a:tc>
                <a:tc>
                  <a:txBody>
                    <a:bodyPr/>
                    <a:lstStyle/>
                    <a:p>
                      <a:pPr algn="ctr"/>
                      <a:r>
                        <a:rPr lang="pt-BR" sz="2000" dirty="0">
                          <a:latin typeface="+mj-lt"/>
                        </a:rPr>
                        <a:t>Contribuinte individual - Cooperado filiado a Cooperativa de Produção</a:t>
                      </a:r>
                    </a:p>
                  </a:txBody>
                  <a:tcPr/>
                </a:tc>
                <a:extLst>
                  <a:ext uri="{0D108BD9-81ED-4DB2-BD59-A6C34878D82A}">
                    <a16:rowId xmlns:a16="http://schemas.microsoft.com/office/drawing/2014/main" val="3027096992"/>
                  </a:ext>
                </a:extLst>
              </a:tr>
              <a:tr h="1266206">
                <a:tc>
                  <a:txBody>
                    <a:bodyPr/>
                    <a:lstStyle/>
                    <a:p>
                      <a:pPr algn="ctr"/>
                      <a:r>
                        <a:rPr lang="pt-BR" sz="2000" dirty="0">
                          <a:latin typeface="+mj-lt"/>
                        </a:rPr>
                        <a:t>761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dirty="0">
                          <a:latin typeface="+mj-lt"/>
                        </a:rPr>
                        <a:t>Contribuinte individual - Associado eleito para direção de Cooperativa, associação ou entidade de classe de qualquer natureza ou finalidade, bem como o síndico ou administrador eleito para exercer atividade de direção condominial, desde que recebam remuneração</a:t>
                      </a:r>
                    </a:p>
                    <a:p>
                      <a:pPr algn="ctr"/>
                      <a:endParaRPr lang="pt-BR" sz="2000" dirty="0">
                        <a:latin typeface="+mj-lt"/>
                      </a:endParaRPr>
                    </a:p>
                  </a:txBody>
                  <a:tcPr/>
                </a:tc>
                <a:extLst>
                  <a:ext uri="{0D108BD9-81ED-4DB2-BD59-A6C34878D82A}">
                    <a16:rowId xmlns:a16="http://schemas.microsoft.com/office/drawing/2014/main" val="4006088627"/>
                  </a:ext>
                </a:extLst>
              </a:tr>
              <a:tr h="681803">
                <a:tc>
                  <a:txBody>
                    <a:bodyPr/>
                    <a:lstStyle/>
                    <a:p>
                      <a:pPr algn="ctr"/>
                      <a:r>
                        <a:rPr lang="pt-BR" sz="2000" dirty="0">
                          <a:latin typeface="+mj-lt"/>
                        </a:rPr>
                        <a:t>771</a:t>
                      </a:r>
                    </a:p>
                  </a:txBody>
                  <a:tcPr/>
                </a:tc>
                <a:tc>
                  <a:txBody>
                    <a:bodyPr/>
                    <a:lstStyle/>
                    <a:p>
                      <a:pPr algn="ctr"/>
                      <a:r>
                        <a:rPr lang="pt-BR" sz="2000" dirty="0">
                          <a:latin typeface="+mj-lt"/>
                        </a:rPr>
                        <a:t>Contribuinte individual - Membro de conselho tutelar, nos termos da Lei nº 8.069, de 13 de julho de 1990</a:t>
                      </a:r>
                    </a:p>
                  </a:txBody>
                  <a:tcPr/>
                </a:tc>
                <a:extLst>
                  <a:ext uri="{0D108BD9-81ED-4DB2-BD59-A6C34878D82A}">
                    <a16:rowId xmlns:a16="http://schemas.microsoft.com/office/drawing/2014/main" val="1458264149"/>
                  </a:ext>
                </a:extLst>
              </a:tr>
              <a:tr h="395013">
                <a:tc>
                  <a:txBody>
                    <a:bodyPr/>
                    <a:lstStyle/>
                    <a:p>
                      <a:pPr algn="ctr"/>
                      <a:r>
                        <a:rPr lang="pt-BR" sz="2000" dirty="0">
                          <a:latin typeface="+mj-lt"/>
                        </a:rPr>
                        <a:t>901</a:t>
                      </a:r>
                    </a:p>
                  </a:txBody>
                  <a:tcPr/>
                </a:tc>
                <a:tc>
                  <a:txBody>
                    <a:bodyPr/>
                    <a:lstStyle/>
                    <a:p>
                      <a:pPr algn="ctr"/>
                      <a:r>
                        <a:rPr lang="pt-BR" sz="2000" dirty="0">
                          <a:latin typeface="+mj-lt"/>
                        </a:rPr>
                        <a:t>Estagiário</a:t>
                      </a:r>
                    </a:p>
                  </a:txBody>
                  <a:tcPr/>
                </a:tc>
                <a:extLst>
                  <a:ext uri="{0D108BD9-81ED-4DB2-BD59-A6C34878D82A}">
                    <a16:rowId xmlns:a16="http://schemas.microsoft.com/office/drawing/2014/main" val="3204445212"/>
                  </a:ext>
                </a:extLst>
              </a:tr>
              <a:tr h="395013">
                <a:tc>
                  <a:txBody>
                    <a:bodyPr/>
                    <a:lstStyle/>
                    <a:p>
                      <a:pPr algn="ctr"/>
                      <a:r>
                        <a:rPr lang="pt-BR" sz="2000" dirty="0">
                          <a:latin typeface="+mj-lt"/>
                        </a:rPr>
                        <a:t>902</a:t>
                      </a:r>
                    </a:p>
                  </a:txBody>
                  <a:tcPr/>
                </a:tc>
                <a:tc>
                  <a:txBody>
                    <a:bodyPr/>
                    <a:lstStyle/>
                    <a:p>
                      <a:pPr algn="ctr"/>
                      <a:r>
                        <a:rPr lang="pt-BR" sz="2000" dirty="0">
                          <a:latin typeface="+mj-lt"/>
                        </a:rPr>
                        <a:t>Médico Residente</a:t>
                      </a:r>
                    </a:p>
                  </a:txBody>
                  <a:tcPr/>
                </a:tc>
                <a:extLst>
                  <a:ext uri="{0D108BD9-81ED-4DB2-BD59-A6C34878D82A}">
                    <a16:rowId xmlns:a16="http://schemas.microsoft.com/office/drawing/2014/main" val="2105280024"/>
                  </a:ext>
                </a:extLst>
              </a:tr>
            </a:tbl>
          </a:graphicData>
        </a:graphic>
      </p:graphicFrame>
    </p:spTree>
    <p:extLst>
      <p:ext uri="{BB962C8B-B14F-4D97-AF65-F5344CB8AC3E}">
        <p14:creationId xmlns:p14="http://schemas.microsoft.com/office/powerpoint/2010/main" val="1770677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9AD-1517-46D0-BDF9-4DB90A541371}"/>
              </a:ext>
            </a:extLst>
          </p:cNvPr>
          <p:cNvSpPr>
            <a:spLocks noGrp="1"/>
          </p:cNvSpPr>
          <p:nvPr>
            <p:ph type="title"/>
          </p:nvPr>
        </p:nvSpPr>
        <p:spPr>
          <a:xfrm>
            <a:off x="676274" y="502022"/>
            <a:ext cx="10334625" cy="555253"/>
          </a:xfrm>
        </p:spPr>
        <p:txBody>
          <a:bodyPr anchor="b">
            <a:normAutofit/>
          </a:bodyPr>
          <a:lstStyle/>
          <a:p>
            <a:pPr algn="ctr"/>
            <a:r>
              <a:rPr lang="pt-BR" sz="2800" b="1" dirty="0">
                <a:solidFill>
                  <a:srgbClr val="002060"/>
                </a:solidFill>
              </a:rPr>
              <a:t>S-2206 – Alteração de Contrato de Trabalho/Relação Estatutária</a:t>
            </a:r>
          </a:p>
        </p:txBody>
      </p:sp>
      <p:sp>
        <p:nvSpPr>
          <p:cNvPr id="4" name="Footer Placeholder 3">
            <a:extLst>
              <a:ext uri="{FF2B5EF4-FFF2-40B4-BE49-F238E27FC236}">
                <a16:creationId xmlns:a16="http://schemas.microsoft.com/office/drawing/2014/main" id="{74EBB822-E1D0-4C4A-A455-D6F436D44D18}"/>
              </a:ext>
            </a:extLst>
          </p:cNvPr>
          <p:cNvSpPr>
            <a:spLocks noGrp="1"/>
          </p:cNvSpPr>
          <p:nvPr>
            <p:ph type="ftr" sz="quarter" idx="11"/>
          </p:nvPr>
        </p:nvSpPr>
        <p:spPr>
          <a:xfrm rot="5400000">
            <a:off x="-1827726" y="1983972"/>
            <a:ext cx="4114800" cy="365125"/>
          </a:xfrm>
        </p:spPr>
        <p:txBody>
          <a:bodyPr>
            <a:normAutofit/>
          </a:bodyPr>
          <a:lstStyle/>
          <a:p>
            <a:pPr algn="l">
              <a:spcAft>
                <a:spcPts val="600"/>
              </a:spcAft>
            </a:pPr>
            <a:r>
              <a:rPr lang="pt-BR" sz="1100">
                <a:solidFill>
                  <a:schemeClr val="tx1">
                    <a:lumMod val="50000"/>
                    <a:lumOff val="50000"/>
                  </a:schemeClr>
                </a:solidFill>
              </a:rPr>
              <a:t>eraldo consorte</a:t>
            </a:r>
          </a:p>
        </p:txBody>
      </p:sp>
      <p:sp>
        <p:nvSpPr>
          <p:cNvPr id="3" name="Content Placeholder 2">
            <a:extLst>
              <a:ext uri="{FF2B5EF4-FFF2-40B4-BE49-F238E27FC236}">
                <a16:creationId xmlns:a16="http://schemas.microsoft.com/office/drawing/2014/main" id="{51A01C48-D854-43DA-8265-82831328D403}"/>
              </a:ext>
            </a:extLst>
          </p:cNvPr>
          <p:cNvSpPr>
            <a:spLocks noGrp="1"/>
          </p:cNvSpPr>
          <p:nvPr>
            <p:ph idx="1"/>
          </p:nvPr>
        </p:nvSpPr>
        <p:spPr>
          <a:xfrm>
            <a:off x="542925" y="1295400"/>
            <a:ext cx="11134725" cy="4914900"/>
          </a:xfrm>
        </p:spPr>
        <p:txBody>
          <a:bodyPr anchor="t">
            <a:noAutofit/>
          </a:bodyPr>
          <a:lstStyle/>
          <a:p>
            <a:pPr algn="just"/>
            <a:r>
              <a:rPr lang="pt-BR" sz="1800" dirty="0">
                <a:latin typeface="Times New Roman" panose="02020603050405020304" pitchFamily="18" charset="0"/>
                <a:cs typeface="Times New Roman" panose="02020603050405020304" pitchFamily="18" charset="0"/>
              </a:rPr>
              <a:t>1. Quando houver mudança de regime previdenciário, os órgãos devem enviar este evento para informar a referida mudança no campo {tpRegPrev} de cada um dos vínculos dos servidores afetados. Da mesma forma, este evento deve ser encaminhado quando houver qualquer outra alteração nas condições contratuais, tais como: local de trabalho, tipo de segregação de massa, indicativo de teto do RGPS, recebimento de abono permanência. </a:t>
            </a:r>
          </a:p>
          <a:p>
            <a:pPr algn="just"/>
            <a:r>
              <a:rPr lang="pt-BR" sz="1800" dirty="0">
                <a:latin typeface="Times New Roman" panose="02020603050405020304" pitchFamily="18" charset="0"/>
                <a:cs typeface="Times New Roman" panose="02020603050405020304" pitchFamily="18" charset="0"/>
              </a:rPr>
              <a:t>2. Havendo promoção, reestruturação de cargos ou readaptação dentro do mesmo órgão declarante, deve ser encaminhado este evento com a alteração no campo {nmCargo} e {CBOCargo}. </a:t>
            </a:r>
          </a:p>
          <a:p>
            <a:pPr algn="just"/>
            <a:r>
              <a:rPr lang="pt-BR" sz="1800" dirty="0">
                <a:latin typeface="Times New Roman" panose="02020603050405020304" pitchFamily="18" charset="0"/>
                <a:cs typeface="Times New Roman" panose="02020603050405020304" pitchFamily="18" charset="0"/>
              </a:rPr>
              <a:t>3. Ocorrendo de o mesmo ato conter a exoneração de um ocupante de cargo exclusivamente comissionado e sua nomeação para outro cargo exclusivamente comissionado, sem a quebra do vínculo, esta alteração deve ser informada por meio do envio deste evento, com a indicação do nome do novo cargo ou função no campo {nmFuncao} e do correspondente CBO no campo {cboFuncao}. </a:t>
            </a:r>
          </a:p>
          <a:p>
            <a:pPr algn="just"/>
            <a:r>
              <a:rPr lang="pt-BR" sz="1800" dirty="0">
                <a:latin typeface="Times New Roman" panose="02020603050405020304" pitchFamily="18" charset="0"/>
                <a:cs typeface="Times New Roman" panose="02020603050405020304" pitchFamily="18" charset="0"/>
              </a:rPr>
              <a:t>4. Em relação ao servidor exercente de cargo público efetivo e que seja exonerado desse cargo para nomeação em novo vínculo, ainda que dentro do mesmo órgão declarante, não deve ser enviado este evento alterando o cargo e sim enviados os eventos S-2299 e S-2200. </a:t>
            </a:r>
          </a:p>
          <a:p>
            <a:pPr algn="just"/>
            <a:r>
              <a:rPr lang="pt-BR" sz="1800" dirty="0">
                <a:latin typeface="Times New Roman" panose="02020603050405020304" pitchFamily="18" charset="0"/>
                <a:cs typeface="Times New Roman" panose="02020603050405020304" pitchFamily="18" charset="0"/>
              </a:rPr>
              <a:t>5. Havendo nomeação de ocupante de cargo efetivo para exercício de cargo comissionado ou função de confiança no mesmo órgão declarante, deve ser encaminhado este evento com os campos {nmFuncao} e {CBOFuncao}. Em caso de término do exercício do cargo comissionado, deve ser enviado este evento com a supressão desses campos.</a:t>
            </a:r>
          </a:p>
        </p:txBody>
      </p:sp>
    </p:spTree>
    <p:extLst>
      <p:ext uri="{BB962C8B-B14F-4D97-AF65-F5344CB8AC3E}">
        <p14:creationId xmlns:p14="http://schemas.microsoft.com/office/powerpoint/2010/main" val="32378556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solidFill>
                  <a:schemeClr val="tx1">
                    <a:lumMod val="75000"/>
                    <a:lumOff val="25000"/>
                  </a:schemeClr>
                </a:solidFill>
              </a:rPr>
              <a:t>Afastamento</a:t>
            </a:r>
            <a:r>
              <a:rPr lang="en-US" sz="2800" b="1" dirty="0">
                <a:solidFill>
                  <a:schemeClr val="tx1">
                    <a:lumMod val="75000"/>
                    <a:lumOff val="25000"/>
                  </a:schemeClr>
                </a:solidFill>
              </a:rPr>
              <a:t> – </a:t>
            </a:r>
            <a:r>
              <a:rPr lang="en-US" sz="2800" b="1" dirty="0" err="1">
                <a:solidFill>
                  <a:schemeClr val="tx1">
                    <a:lumMod val="75000"/>
                    <a:lumOff val="25000"/>
                  </a:schemeClr>
                </a:solidFill>
              </a:rPr>
              <a:t>Movimentação</a:t>
            </a:r>
            <a:r>
              <a:rPr lang="en-US" sz="2800" b="1" dirty="0">
                <a:solidFill>
                  <a:schemeClr val="tx1">
                    <a:lumMod val="75000"/>
                    <a:lumOff val="25000"/>
                  </a:schemeClr>
                </a:solidFill>
              </a:rPr>
              <a:t> - </a:t>
            </a:r>
            <a:r>
              <a:rPr lang="en-US" sz="2800" b="1" dirty="0" err="1">
                <a:solidFill>
                  <a:schemeClr val="tx1">
                    <a:lumMod val="75000"/>
                    <a:lumOff val="25000"/>
                  </a:schemeClr>
                </a:solidFill>
              </a:rPr>
              <a:t>desligamento</a:t>
            </a:r>
            <a:r>
              <a:rPr lang="en-US" sz="2800" b="1" dirty="0">
                <a:solidFill>
                  <a:schemeClr val="tx1">
                    <a:lumMod val="75000"/>
                    <a:lumOff val="25000"/>
                  </a:schemeClr>
                </a:solidFill>
              </a:rPr>
              <a:t>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1723232" y="1786303"/>
            <a:ext cx="1587500" cy="1587500"/>
          </a:xfrm>
          <a:prstGeom prst="ellipse">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41" name="Oval 40">
            <a:extLst>
              <a:ext uri="{FF2B5EF4-FFF2-40B4-BE49-F238E27FC236}">
                <a16:creationId xmlns:a16="http://schemas.microsoft.com/office/drawing/2014/main" id="{3FAD125B-9A3B-49A4-B9EC-C8A6D3CF9CBF}"/>
              </a:ext>
              <a:ext uri="{C183D7F6-B498-43B3-948B-1728B52AA6E4}">
                <adec:decorative xmlns:adec="http://schemas.microsoft.com/office/drawing/2017/decorative" val="1"/>
              </a:ext>
            </a:extLst>
          </p:cNvPr>
          <p:cNvSpPr/>
          <p:nvPr/>
        </p:nvSpPr>
        <p:spPr>
          <a:xfrm>
            <a:off x="1723232" y="4071326"/>
            <a:ext cx="1587500" cy="1587500"/>
          </a:xfrm>
          <a:prstGeom prst="ellipse">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2" name="Oval 41">
            <a:extLst>
              <a:ext uri="{FF2B5EF4-FFF2-40B4-BE49-F238E27FC236}">
                <a16:creationId xmlns:a16="http://schemas.microsoft.com/office/drawing/2014/main" id="{233E4AB5-6FC1-4454-9421-850EF5A4ADF3}"/>
              </a:ext>
              <a:ext uri="{C183D7F6-B498-43B3-948B-1728B52AA6E4}">
                <adec:decorative xmlns:adec="http://schemas.microsoft.com/office/drawing/2017/decorative" val="1"/>
              </a:ext>
            </a:extLst>
          </p:cNvPr>
          <p:cNvSpPr/>
          <p:nvPr/>
        </p:nvSpPr>
        <p:spPr>
          <a:xfrm>
            <a:off x="4109244" y="2928814"/>
            <a:ext cx="1587500" cy="15875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3" name="Oval 72">
            <a:extLst>
              <a:ext uri="{FF2B5EF4-FFF2-40B4-BE49-F238E27FC236}">
                <a16:creationId xmlns:a16="http://schemas.microsoft.com/office/drawing/2014/main" id="{40123448-0B37-4226-B26C-A3081E6142FF}"/>
              </a:ext>
              <a:ext uri="{C183D7F6-B498-43B3-948B-1728B52AA6E4}">
                <adec:decorative xmlns:adec="http://schemas.microsoft.com/office/drawing/2017/decorative" val="1"/>
              </a:ext>
            </a:extLst>
          </p:cNvPr>
          <p:cNvSpPr/>
          <p:nvPr/>
        </p:nvSpPr>
        <p:spPr>
          <a:xfrm>
            <a:off x="6495256" y="2928814"/>
            <a:ext cx="1587500" cy="1587500"/>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5" name="Oval 74">
            <a:extLst>
              <a:ext uri="{FF2B5EF4-FFF2-40B4-BE49-F238E27FC236}">
                <a16:creationId xmlns:a16="http://schemas.microsoft.com/office/drawing/2014/main" id="{355211EE-8286-42CD-A4AF-EDD1186B28A3}"/>
              </a:ext>
              <a:ext uri="{C183D7F6-B498-43B3-948B-1728B52AA6E4}">
                <adec:decorative xmlns:adec="http://schemas.microsoft.com/office/drawing/2017/decorative" val="1"/>
              </a:ext>
            </a:extLst>
          </p:cNvPr>
          <p:cNvSpPr/>
          <p:nvPr/>
        </p:nvSpPr>
        <p:spPr>
          <a:xfrm>
            <a:off x="8900318" y="2928814"/>
            <a:ext cx="1587500" cy="15875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7" name="Oval 76">
            <a:extLst>
              <a:ext uri="{FF2B5EF4-FFF2-40B4-BE49-F238E27FC236}">
                <a16:creationId xmlns:a16="http://schemas.microsoft.com/office/drawing/2014/main" id="{69943F00-C6CB-4F10-A02B-801F37984D43}"/>
              </a:ext>
              <a:ext uri="{C183D7F6-B498-43B3-948B-1728B52AA6E4}">
                <adec:decorative xmlns:adec="http://schemas.microsoft.com/office/drawing/2017/decorative" val="1"/>
              </a:ext>
            </a:extLst>
          </p:cNvPr>
          <p:cNvSpPr/>
          <p:nvPr/>
        </p:nvSpPr>
        <p:spPr>
          <a:xfrm>
            <a:off x="8989218" y="4891531"/>
            <a:ext cx="1587500" cy="15875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0" name="Connector: Elbow 9">
            <a:extLst>
              <a:ext uri="{FF2B5EF4-FFF2-40B4-BE49-F238E27FC236}">
                <a16:creationId xmlns:a16="http://schemas.microsoft.com/office/drawing/2014/main" id="{78C71AAC-D0D2-4BBF-B302-54163A284EC6}"/>
              </a:ext>
              <a:ext uri="{C183D7F6-B498-43B3-948B-1728B52AA6E4}">
                <adec:decorative xmlns:adec="http://schemas.microsoft.com/office/drawing/2017/decorative" val="1"/>
              </a:ext>
            </a:extLst>
          </p:cNvPr>
          <p:cNvCxnSpPr>
            <a:stCxn id="3" idx="6"/>
            <a:endCxn id="41" idx="6"/>
          </p:cNvCxnSpPr>
          <p:nvPr/>
        </p:nvCxnSpPr>
        <p:spPr>
          <a:xfrm>
            <a:off x="3310732" y="2580053"/>
            <a:ext cx="12700" cy="2285023"/>
          </a:xfrm>
          <a:prstGeom prst="bentConnector3">
            <a:avLst>
              <a:gd name="adj1" fmla="val 1800000"/>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1AB5AC-284A-472B-B8E5-2F198F4E96D7}"/>
              </a:ext>
              <a:ext uri="{C183D7F6-B498-43B3-948B-1728B52AA6E4}">
                <adec:decorative xmlns:adec="http://schemas.microsoft.com/office/drawing/2017/decorative" val="1"/>
              </a:ext>
            </a:extLst>
          </p:cNvPr>
          <p:cNvCxnSpPr>
            <a:cxnSpLocks/>
            <a:endCxn id="42" idx="2"/>
          </p:cNvCxnSpPr>
          <p:nvPr/>
        </p:nvCxnSpPr>
        <p:spPr>
          <a:xfrm>
            <a:off x="3540125" y="3722564"/>
            <a:ext cx="569119"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1394D4E-BC7A-418D-B233-6C374456AEAE}"/>
              </a:ext>
              <a:ext uri="{C183D7F6-B498-43B3-948B-1728B52AA6E4}">
                <adec:decorative xmlns:adec="http://schemas.microsoft.com/office/drawing/2017/decorative" val="1"/>
              </a:ext>
            </a:extLst>
          </p:cNvPr>
          <p:cNvCxnSpPr>
            <a:cxnSpLocks/>
            <a:stCxn id="42" idx="6"/>
            <a:endCxn id="73" idx="2"/>
          </p:cNvCxnSpPr>
          <p:nvPr/>
        </p:nvCxnSpPr>
        <p:spPr>
          <a:xfrm>
            <a:off x="5696744" y="3722564"/>
            <a:ext cx="798512"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1AAA85B-D8C7-43BE-844A-625265015123}"/>
              </a:ext>
              <a:ext uri="{C183D7F6-B498-43B3-948B-1728B52AA6E4}">
                <adec:decorative xmlns:adec="http://schemas.microsoft.com/office/drawing/2017/decorative" val="1"/>
              </a:ext>
            </a:extLst>
          </p:cNvPr>
          <p:cNvCxnSpPr>
            <a:cxnSpLocks/>
            <a:stCxn id="73" idx="6"/>
            <a:endCxn id="75" idx="2"/>
          </p:cNvCxnSpPr>
          <p:nvPr/>
        </p:nvCxnSpPr>
        <p:spPr>
          <a:xfrm>
            <a:off x="8082756" y="3722564"/>
            <a:ext cx="817562"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6BEBF752-C33D-4EC4-8210-F7B1D3A10097}"/>
              </a:ext>
            </a:extLst>
          </p:cNvPr>
          <p:cNvSpPr/>
          <p:nvPr/>
        </p:nvSpPr>
        <p:spPr>
          <a:xfrm>
            <a:off x="1831182" y="2272277"/>
            <a:ext cx="1371600" cy="615553"/>
          </a:xfrm>
          <a:prstGeom prst="rect">
            <a:avLst/>
          </a:prstGeom>
        </p:spPr>
        <p:txBody>
          <a:bodyPr wrap="square" lIns="0" tIns="0" rIns="0" bIns="0" anchor="ctr">
            <a:spAutoFit/>
          </a:bodyPr>
          <a:lstStyle/>
          <a:p>
            <a:pPr algn="ctr"/>
            <a:r>
              <a:rPr lang="en-US" sz="2000" b="1" dirty="0">
                <a:solidFill>
                  <a:schemeClr val="bg1"/>
                </a:solidFill>
              </a:rPr>
              <a:t>S 2200</a:t>
            </a:r>
          </a:p>
          <a:p>
            <a:pPr algn="ctr"/>
            <a:r>
              <a:rPr lang="en-US" sz="2000" b="1" dirty="0" err="1">
                <a:solidFill>
                  <a:schemeClr val="bg1"/>
                </a:solidFill>
              </a:rPr>
              <a:t>Empregado</a:t>
            </a:r>
            <a:endParaRPr lang="en-US" sz="2000" b="1" dirty="0">
              <a:solidFill>
                <a:schemeClr val="bg1"/>
              </a:solidFill>
            </a:endParaRPr>
          </a:p>
        </p:txBody>
      </p:sp>
      <p:sp>
        <p:nvSpPr>
          <p:cNvPr id="81" name="Rectangle 80">
            <a:extLst>
              <a:ext uri="{FF2B5EF4-FFF2-40B4-BE49-F238E27FC236}">
                <a16:creationId xmlns:a16="http://schemas.microsoft.com/office/drawing/2014/main" id="{D4EC02E4-F054-4111-9038-AE0BDA4C8060}"/>
              </a:ext>
            </a:extLst>
          </p:cNvPr>
          <p:cNvSpPr/>
          <p:nvPr/>
        </p:nvSpPr>
        <p:spPr>
          <a:xfrm>
            <a:off x="1831182" y="4557299"/>
            <a:ext cx="1371600" cy="615553"/>
          </a:xfrm>
          <a:prstGeom prst="rect">
            <a:avLst/>
          </a:prstGeom>
        </p:spPr>
        <p:txBody>
          <a:bodyPr wrap="square" lIns="0" tIns="0" rIns="0" bIns="0" anchor="ctr">
            <a:spAutoFit/>
          </a:bodyPr>
          <a:lstStyle/>
          <a:p>
            <a:pPr algn="ctr"/>
            <a:r>
              <a:rPr lang="en-US" sz="2000" b="1" dirty="0">
                <a:solidFill>
                  <a:schemeClr val="bg1"/>
                </a:solidFill>
              </a:rPr>
              <a:t>S 2300</a:t>
            </a:r>
          </a:p>
          <a:p>
            <a:pPr algn="ctr"/>
            <a:r>
              <a:rPr lang="en-US" sz="2000" b="1" dirty="0">
                <a:solidFill>
                  <a:schemeClr val="bg1"/>
                </a:solidFill>
              </a:rPr>
              <a:t>TSVE</a:t>
            </a:r>
          </a:p>
        </p:txBody>
      </p:sp>
      <p:sp>
        <p:nvSpPr>
          <p:cNvPr id="82" name="Rectangle 81">
            <a:extLst>
              <a:ext uri="{FF2B5EF4-FFF2-40B4-BE49-F238E27FC236}">
                <a16:creationId xmlns:a16="http://schemas.microsoft.com/office/drawing/2014/main" id="{9771041D-83B6-4693-BC25-25AABB3CE3BF}"/>
              </a:ext>
            </a:extLst>
          </p:cNvPr>
          <p:cNvSpPr/>
          <p:nvPr/>
        </p:nvSpPr>
        <p:spPr>
          <a:xfrm>
            <a:off x="4217194" y="3414788"/>
            <a:ext cx="1371600" cy="615553"/>
          </a:xfrm>
          <a:prstGeom prst="rect">
            <a:avLst/>
          </a:prstGeom>
        </p:spPr>
        <p:txBody>
          <a:bodyPr wrap="square" lIns="0" tIns="0" rIns="0" bIns="0" anchor="ctr">
            <a:spAutoFit/>
          </a:bodyPr>
          <a:lstStyle/>
          <a:p>
            <a:pPr algn="ctr"/>
            <a:r>
              <a:rPr lang="en-US" sz="2000" b="1" dirty="0"/>
              <a:t>S 2230</a:t>
            </a:r>
          </a:p>
          <a:p>
            <a:pPr algn="ctr"/>
            <a:r>
              <a:rPr lang="en-US" sz="2000" b="1" dirty="0" err="1"/>
              <a:t>Afastamento</a:t>
            </a:r>
            <a:endParaRPr lang="en-US" sz="2000" b="1" dirty="0"/>
          </a:p>
        </p:txBody>
      </p:sp>
      <p:sp>
        <p:nvSpPr>
          <p:cNvPr id="83" name="Rectangle 82">
            <a:extLst>
              <a:ext uri="{FF2B5EF4-FFF2-40B4-BE49-F238E27FC236}">
                <a16:creationId xmlns:a16="http://schemas.microsoft.com/office/drawing/2014/main" id="{9F6EE26A-3174-49AD-900E-08C045755F3C}"/>
              </a:ext>
            </a:extLst>
          </p:cNvPr>
          <p:cNvSpPr/>
          <p:nvPr/>
        </p:nvSpPr>
        <p:spPr>
          <a:xfrm>
            <a:off x="6607968" y="3107012"/>
            <a:ext cx="1371600" cy="1231106"/>
          </a:xfrm>
          <a:prstGeom prst="rect">
            <a:avLst/>
          </a:prstGeom>
        </p:spPr>
        <p:txBody>
          <a:bodyPr wrap="square" lIns="0" tIns="0" rIns="0" bIns="0" anchor="ctr">
            <a:spAutoFit/>
          </a:bodyPr>
          <a:lstStyle/>
          <a:p>
            <a:pPr algn="ctr"/>
            <a:r>
              <a:rPr lang="en-US" sz="2000" b="1" dirty="0">
                <a:solidFill>
                  <a:schemeClr val="tx1">
                    <a:lumMod val="95000"/>
                    <a:lumOff val="5000"/>
                  </a:schemeClr>
                </a:solidFill>
              </a:rPr>
              <a:t>S 2231</a:t>
            </a:r>
          </a:p>
          <a:p>
            <a:pPr algn="ctr"/>
            <a:r>
              <a:rPr lang="en-US" sz="2000" b="1" dirty="0" err="1">
                <a:solidFill>
                  <a:schemeClr val="tx1">
                    <a:lumMod val="95000"/>
                    <a:lumOff val="5000"/>
                  </a:schemeClr>
                </a:solidFill>
              </a:rPr>
              <a:t>Cessão</a:t>
            </a:r>
            <a:r>
              <a:rPr lang="en-US" sz="2000" b="1" dirty="0">
                <a:solidFill>
                  <a:schemeClr val="tx1">
                    <a:lumMod val="95000"/>
                    <a:lumOff val="5000"/>
                  </a:schemeClr>
                </a:solidFill>
              </a:rPr>
              <a:t> </a:t>
            </a:r>
            <a:r>
              <a:rPr lang="en-US" sz="2000" b="1" dirty="0" err="1">
                <a:solidFill>
                  <a:schemeClr val="tx1">
                    <a:lumMod val="95000"/>
                    <a:lumOff val="5000"/>
                  </a:schemeClr>
                </a:solidFill>
              </a:rPr>
              <a:t>órgão</a:t>
            </a:r>
            <a:r>
              <a:rPr lang="en-US" sz="2000" b="1" dirty="0">
                <a:solidFill>
                  <a:schemeClr val="tx1">
                    <a:lumMod val="95000"/>
                    <a:lumOff val="5000"/>
                  </a:schemeClr>
                </a:solidFill>
              </a:rPr>
              <a:t> </a:t>
            </a:r>
            <a:r>
              <a:rPr lang="en-US" sz="2000" b="1" dirty="0" err="1">
                <a:solidFill>
                  <a:schemeClr val="tx1">
                    <a:lumMod val="95000"/>
                    <a:lumOff val="5000"/>
                  </a:schemeClr>
                </a:solidFill>
              </a:rPr>
              <a:t>público</a:t>
            </a:r>
            <a:endParaRPr lang="en-US" sz="2000" b="1" dirty="0">
              <a:solidFill>
                <a:schemeClr val="tx1">
                  <a:lumMod val="95000"/>
                  <a:lumOff val="5000"/>
                </a:schemeClr>
              </a:solidFill>
            </a:endParaRPr>
          </a:p>
        </p:txBody>
      </p:sp>
      <p:sp>
        <p:nvSpPr>
          <p:cNvPr id="84" name="Rectangle 83">
            <a:extLst>
              <a:ext uri="{FF2B5EF4-FFF2-40B4-BE49-F238E27FC236}">
                <a16:creationId xmlns:a16="http://schemas.microsoft.com/office/drawing/2014/main" id="{3B69453F-B845-4467-8C29-7A6677641EC0}"/>
              </a:ext>
            </a:extLst>
          </p:cNvPr>
          <p:cNvSpPr/>
          <p:nvPr/>
        </p:nvSpPr>
        <p:spPr>
          <a:xfrm>
            <a:off x="9010649" y="3445565"/>
            <a:ext cx="1371600" cy="553998"/>
          </a:xfrm>
          <a:prstGeom prst="rect">
            <a:avLst/>
          </a:prstGeom>
        </p:spPr>
        <p:txBody>
          <a:bodyPr wrap="square" lIns="0" tIns="0" rIns="0" bIns="0" anchor="ctr">
            <a:spAutoFit/>
          </a:bodyPr>
          <a:lstStyle/>
          <a:p>
            <a:pPr algn="ctr"/>
            <a:r>
              <a:rPr lang="en-US" b="1" dirty="0"/>
              <a:t>S 2299</a:t>
            </a:r>
          </a:p>
          <a:p>
            <a:pPr algn="ctr"/>
            <a:r>
              <a:rPr lang="en-US" b="1" dirty="0" err="1"/>
              <a:t>desligamento</a:t>
            </a:r>
            <a:endParaRPr lang="en-US" b="1" dirty="0"/>
          </a:p>
        </p:txBody>
      </p:sp>
      <p:sp>
        <p:nvSpPr>
          <p:cNvPr id="86" name="Rectangle 85">
            <a:extLst>
              <a:ext uri="{FF2B5EF4-FFF2-40B4-BE49-F238E27FC236}">
                <a16:creationId xmlns:a16="http://schemas.microsoft.com/office/drawing/2014/main" id="{6B499F5E-706B-4272-818B-C87149038662}"/>
              </a:ext>
            </a:extLst>
          </p:cNvPr>
          <p:cNvSpPr/>
          <p:nvPr/>
        </p:nvSpPr>
        <p:spPr>
          <a:xfrm>
            <a:off x="9094786" y="5266748"/>
            <a:ext cx="1371600" cy="6155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nchor="ctr">
            <a:spAutoFit/>
          </a:bodyPr>
          <a:lstStyle/>
          <a:p>
            <a:pPr algn="ctr"/>
            <a:r>
              <a:rPr lang="en-US" sz="2000" b="1" dirty="0"/>
              <a:t>S 2298</a:t>
            </a:r>
          </a:p>
          <a:p>
            <a:pPr algn="ctr"/>
            <a:r>
              <a:rPr lang="en-US" sz="2000" b="1" dirty="0" err="1"/>
              <a:t>reintegração</a:t>
            </a:r>
            <a:endParaRPr lang="en-US" sz="2000" b="1" dirty="0"/>
          </a:p>
        </p:txBody>
      </p:sp>
      <p:sp>
        <p:nvSpPr>
          <p:cNvPr id="91" name="Rectangle 90">
            <a:extLst>
              <a:ext uri="{FF2B5EF4-FFF2-40B4-BE49-F238E27FC236}">
                <a16:creationId xmlns:a16="http://schemas.microsoft.com/office/drawing/2014/main" id="{0F8D1DEA-0363-4C10-925D-1D68E14CCEF4}"/>
              </a:ext>
            </a:extLst>
          </p:cNvPr>
          <p:cNvSpPr/>
          <p:nvPr/>
        </p:nvSpPr>
        <p:spPr>
          <a:xfrm>
            <a:off x="4228703" y="4743247"/>
            <a:ext cx="1348582" cy="243656"/>
          </a:xfrm>
          <a:prstGeom prst="rect">
            <a:avLst/>
          </a:prstGeom>
        </p:spPr>
        <p:txBody>
          <a:bodyPr wrap="square" lIns="0" tIns="0" rIns="0" bIns="0" anchor="ctr">
            <a:spAutoFit/>
          </a:bodyPr>
          <a:lstStyle/>
          <a:p>
            <a:pPr algn="ctr">
              <a:lnSpc>
                <a:spcPts val="1900"/>
              </a:lnSpc>
            </a:pPr>
            <a:r>
              <a:rPr lang="en-US" sz="1600" b="1" dirty="0">
                <a:solidFill>
                  <a:schemeClr val="tx1">
                    <a:lumMod val="75000"/>
                    <a:lumOff val="25000"/>
                  </a:schemeClr>
                </a:solidFill>
                <a:cs typeface="Segoe UI" panose="020B0502040204020203" pitchFamily="34" charset="0"/>
              </a:rPr>
              <a:t>.</a:t>
            </a:r>
          </a:p>
        </p:txBody>
      </p:sp>
      <p:sp>
        <p:nvSpPr>
          <p:cNvPr id="89" name="Rectangle 88">
            <a:extLst>
              <a:ext uri="{FF2B5EF4-FFF2-40B4-BE49-F238E27FC236}">
                <a16:creationId xmlns:a16="http://schemas.microsoft.com/office/drawing/2014/main" id="{AAC2972F-490F-4F2F-8A08-930B8C850374}"/>
              </a:ext>
            </a:extLst>
          </p:cNvPr>
          <p:cNvSpPr/>
          <p:nvPr/>
        </p:nvSpPr>
        <p:spPr>
          <a:xfrm>
            <a:off x="10576718" y="5421718"/>
            <a:ext cx="1348582" cy="243656"/>
          </a:xfrm>
          <a:prstGeom prst="rect">
            <a:avLst/>
          </a:prstGeom>
        </p:spPr>
        <p:txBody>
          <a:bodyPr wrap="square" lIns="0" tIns="0" rIns="0" bIns="0" anchor="ctr">
            <a:spAutoFit/>
          </a:bodyPr>
          <a:lstStyle/>
          <a:p>
            <a:pPr algn="ctr">
              <a:lnSpc>
                <a:spcPts val="1900"/>
              </a:lnSpc>
            </a:pPr>
            <a:r>
              <a:rPr lang="en-US" sz="1600" b="1" dirty="0">
                <a:solidFill>
                  <a:schemeClr val="tx1">
                    <a:lumMod val="75000"/>
                    <a:lumOff val="25000"/>
                  </a:schemeClr>
                </a:solidFill>
                <a:cs typeface="Segoe UI" panose="020B0502040204020203" pitchFamily="34" charset="0"/>
              </a:rPr>
              <a:t> </a:t>
            </a:r>
          </a:p>
        </p:txBody>
      </p:sp>
      <p:sp>
        <p:nvSpPr>
          <p:cNvPr id="92" name="Rectangle 91">
            <a:extLst>
              <a:ext uri="{FF2B5EF4-FFF2-40B4-BE49-F238E27FC236}">
                <a16:creationId xmlns:a16="http://schemas.microsoft.com/office/drawing/2014/main" id="{A69BDC62-882D-49FD-B60A-05F493B04723}"/>
              </a:ext>
            </a:extLst>
          </p:cNvPr>
          <p:cNvSpPr/>
          <p:nvPr/>
        </p:nvSpPr>
        <p:spPr>
          <a:xfrm>
            <a:off x="266700" y="2464990"/>
            <a:ext cx="1348582" cy="230128"/>
          </a:xfrm>
          <a:prstGeom prst="rect">
            <a:avLst/>
          </a:prstGeom>
        </p:spPr>
        <p:txBody>
          <a:bodyPr wrap="square" lIns="0" tIns="0" rIns="0" bIns="0" anchor="ctr">
            <a:spAutoFit/>
          </a:bodyPr>
          <a:lstStyle/>
          <a:p>
            <a:pPr algn="ctr">
              <a:lnSpc>
                <a:spcPts val="1900"/>
              </a:lnSpc>
            </a:pPr>
            <a:r>
              <a:rPr lang="en-US" sz="1400" dirty="0">
                <a:solidFill>
                  <a:schemeClr val="tx1">
                    <a:lumMod val="75000"/>
                    <a:lumOff val="25000"/>
                  </a:schemeClr>
                </a:solidFill>
                <a:cs typeface="Segoe UI" panose="020B0502040204020203" pitchFamily="34" charset="0"/>
              </a:rPr>
              <a:t> </a:t>
            </a:r>
          </a:p>
        </p:txBody>
      </p:sp>
      <p:sp>
        <p:nvSpPr>
          <p:cNvPr id="93" name="Rectangle 92">
            <a:extLst>
              <a:ext uri="{FF2B5EF4-FFF2-40B4-BE49-F238E27FC236}">
                <a16:creationId xmlns:a16="http://schemas.microsoft.com/office/drawing/2014/main" id="{FC109BEC-95E0-4EA0-B65C-A8353481F394}"/>
              </a:ext>
            </a:extLst>
          </p:cNvPr>
          <p:cNvSpPr/>
          <p:nvPr/>
        </p:nvSpPr>
        <p:spPr>
          <a:xfrm>
            <a:off x="266700" y="4750013"/>
            <a:ext cx="1348582" cy="230128"/>
          </a:xfrm>
          <a:prstGeom prst="rect">
            <a:avLst/>
          </a:prstGeom>
        </p:spPr>
        <p:txBody>
          <a:bodyPr wrap="square" lIns="0" tIns="0" rIns="0" bIns="0" anchor="ctr">
            <a:spAutoFit/>
          </a:bodyPr>
          <a:lstStyle/>
          <a:p>
            <a:pPr algn="ctr">
              <a:lnSpc>
                <a:spcPts val="1900"/>
              </a:lnSpc>
            </a:pPr>
            <a:r>
              <a:rPr lang="en-US" sz="1400" b="1" dirty="0">
                <a:solidFill>
                  <a:schemeClr val="tx1">
                    <a:lumMod val="75000"/>
                    <a:lumOff val="25000"/>
                  </a:schemeClr>
                </a:solidFill>
                <a:cs typeface="Segoe UI" panose="020B0502040204020203" pitchFamily="34" charset="0"/>
              </a:rPr>
              <a:t> </a:t>
            </a:r>
            <a:r>
              <a:rPr lang="en-US" sz="1400" dirty="0">
                <a:solidFill>
                  <a:schemeClr val="tx1">
                    <a:lumMod val="75000"/>
                    <a:lumOff val="25000"/>
                  </a:schemeClr>
                </a:solidFill>
                <a:cs typeface="Segoe UI" panose="020B0502040204020203" pitchFamily="34" charset="0"/>
              </a:rPr>
              <a:t>.</a:t>
            </a:r>
          </a:p>
        </p:txBody>
      </p:sp>
      <p:cxnSp>
        <p:nvCxnSpPr>
          <p:cNvPr id="5" name="Straight Arrow Connector 4">
            <a:extLst>
              <a:ext uri="{FF2B5EF4-FFF2-40B4-BE49-F238E27FC236}">
                <a16:creationId xmlns:a16="http://schemas.microsoft.com/office/drawing/2014/main" id="{DFFBDC6C-47DF-4308-9138-06B3CBC1C98F}"/>
              </a:ext>
            </a:extLst>
          </p:cNvPr>
          <p:cNvCxnSpPr>
            <a:cxnSpLocks/>
          </p:cNvCxnSpPr>
          <p:nvPr/>
        </p:nvCxnSpPr>
        <p:spPr>
          <a:xfrm>
            <a:off x="9780586" y="4427013"/>
            <a:ext cx="0" cy="4645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437681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266E-B0E7-4F11-862C-259BF8B1E31C}"/>
              </a:ext>
            </a:extLst>
          </p:cNvPr>
          <p:cNvSpPr>
            <a:spLocks noGrp="1"/>
          </p:cNvSpPr>
          <p:nvPr>
            <p:ph type="title"/>
          </p:nvPr>
        </p:nvSpPr>
        <p:spPr>
          <a:xfrm>
            <a:off x="838200" y="365125"/>
            <a:ext cx="10515600" cy="663575"/>
          </a:xfrm>
        </p:spPr>
        <p:txBody>
          <a:bodyPr>
            <a:normAutofit fontScale="90000"/>
          </a:bodyPr>
          <a:lstStyle/>
          <a:p>
            <a:r>
              <a:rPr lang="pt-BR" dirty="0"/>
              <a:t>Prazos afastamentos – novas regras</a:t>
            </a:r>
          </a:p>
        </p:txBody>
      </p:sp>
      <p:sp>
        <p:nvSpPr>
          <p:cNvPr id="3" name="Content Placeholder 2">
            <a:extLst>
              <a:ext uri="{FF2B5EF4-FFF2-40B4-BE49-F238E27FC236}">
                <a16:creationId xmlns:a16="http://schemas.microsoft.com/office/drawing/2014/main" id="{E0D49CAC-8D8C-4EA1-A8A1-2B595CC506F5}"/>
              </a:ext>
            </a:extLst>
          </p:cNvPr>
          <p:cNvSpPr>
            <a:spLocks noGrp="1"/>
          </p:cNvSpPr>
          <p:nvPr>
            <p:ph idx="1"/>
          </p:nvPr>
        </p:nvSpPr>
        <p:spPr>
          <a:xfrm>
            <a:off x="609600" y="1247775"/>
            <a:ext cx="10744200" cy="4929188"/>
          </a:xfrm>
        </p:spPr>
        <p:txBody>
          <a:bodyPr>
            <a:noAutofit/>
          </a:bodyPr>
          <a:lstStyle/>
          <a:p>
            <a:pPr algn="ctr"/>
            <a:r>
              <a:rPr lang="pt-BR" dirty="0"/>
              <a:t>1) ACIDENTE DE TRABALHO ou DOENÇA OCUPACIONAL : </a:t>
            </a:r>
            <a:r>
              <a:rPr lang="pt-BR" u="sng" dirty="0">
                <a:solidFill>
                  <a:srgbClr val="FF0000"/>
                </a:solidFill>
                <a:highlight>
                  <a:srgbClr val="FFFF00"/>
                </a:highlight>
              </a:rPr>
              <a:t>não superior a 15 dias</a:t>
            </a:r>
            <a:r>
              <a:rPr lang="pt-BR" u="sng" dirty="0">
                <a:highlight>
                  <a:srgbClr val="FFFF00"/>
                </a:highlight>
              </a:rPr>
              <a:t>,</a:t>
            </a:r>
            <a:r>
              <a:rPr lang="pt-BR" dirty="0"/>
              <a:t> deve ser enviado até o dia 15 (quinze) do mês subsequente da sua ocorrência. Exemplo :</a:t>
            </a:r>
          </a:p>
        </p:txBody>
      </p:sp>
      <p:sp>
        <p:nvSpPr>
          <p:cNvPr id="4" name="Footer Placeholder 3">
            <a:extLst>
              <a:ext uri="{FF2B5EF4-FFF2-40B4-BE49-F238E27FC236}">
                <a16:creationId xmlns:a16="http://schemas.microsoft.com/office/drawing/2014/main" id="{81DF9F9A-AD36-4F15-9515-39382F06B94D}"/>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B999DD1B-666D-4D7D-AC12-B29C0B8E4078}"/>
              </a:ext>
            </a:extLst>
          </p:cNvPr>
          <p:cNvSpPr>
            <a:spLocks noGrp="1"/>
          </p:cNvSpPr>
          <p:nvPr>
            <p:ph type="sldNum" sz="quarter" idx="12"/>
          </p:nvPr>
        </p:nvSpPr>
        <p:spPr/>
        <p:txBody>
          <a:bodyPr/>
          <a:lstStyle/>
          <a:p>
            <a:fld id="{DF25A8D9-0F96-4EA7-B12F-FB0D539BE725}" type="slidenum">
              <a:rPr lang="pt-BR" smtClean="0"/>
              <a:t>85</a:t>
            </a:fld>
            <a:endParaRPr lang="pt-BR"/>
          </a:p>
        </p:txBody>
      </p:sp>
      <p:pic>
        <p:nvPicPr>
          <p:cNvPr id="6" name="Picture 5">
            <a:extLst>
              <a:ext uri="{FF2B5EF4-FFF2-40B4-BE49-F238E27FC236}">
                <a16:creationId xmlns:a16="http://schemas.microsoft.com/office/drawing/2014/main" id="{B3C6D23A-9235-4315-8F4C-3E779C98A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545" y="91706"/>
            <a:ext cx="1849280" cy="1178662"/>
          </a:xfrm>
          <a:prstGeom prst="rect">
            <a:avLst/>
          </a:prstGeom>
          <a:ln>
            <a:noFill/>
          </a:ln>
        </p:spPr>
      </p:pic>
      <p:sp>
        <p:nvSpPr>
          <p:cNvPr id="7" name="Rectangle: Rounded Corners 6">
            <a:extLst>
              <a:ext uri="{FF2B5EF4-FFF2-40B4-BE49-F238E27FC236}">
                <a16:creationId xmlns:a16="http://schemas.microsoft.com/office/drawing/2014/main" id="{4815086C-0F9B-4093-AB67-1EDC3959D4D6}"/>
              </a:ext>
            </a:extLst>
          </p:cNvPr>
          <p:cNvSpPr/>
          <p:nvPr/>
        </p:nvSpPr>
        <p:spPr>
          <a:xfrm>
            <a:off x="838200" y="3429000"/>
            <a:ext cx="3971925" cy="23062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Afastamento </a:t>
            </a:r>
          </a:p>
          <a:p>
            <a:pPr algn="ctr"/>
            <a:r>
              <a:rPr lang="pt-BR" sz="3200" dirty="0">
                <a:latin typeface="Times New Roman" panose="02020603050405020304" pitchFamily="18" charset="0"/>
                <a:cs typeface="Times New Roman" panose="02020603050405020304" pitchFamily="18" charset="0"/>
              </a:rPr>
              <a:t>De 10 dias</a:t>
            </a:r>
          </a:p>
          <a:p>
            <a:pPr algn="ctr"/>
            <a:r>
              <a:rPr lang="pt-BR" sz="3200" dirty="0">
                <a:latin typeface="Times New Roman" panose="02020603050405020304" pitchFamily="18" charset="0"/>
                <a:cs typeface="Times New Roman" panose="02020603050405020304" pitchFamily="18" charset="0"/>
              </a:rPr>
              <a:t>(02  a 11/10)</a:t>
            </a:r>
          </a:p>
        </p:txBody>
      </p:sp>
      <p:sp>
        <p:nvSpPr>
          <p:cNvPr id="8" name="Rectangle: Rounded Corners 7">
            <a:extLst>
              <a:ext uri="{FF2B5EF4-FFF2-40B4-BE49-F238E27FC236}">
                <a16:creationId xmlns:a16="http://schemas.microsoft.com/office/drawing/2014/main" id="{AE5CACB8-E204-4017-B934-969F6C2F8072}"/>
              </a:ext>
            </a:extLst>
          </p:cNvPr>
          <p:cNvSpPr/>
          <p:nvPr/>
        </p:nvSpPr>
        <p:spPr>
          <a:xfrm>
            <a:off x="7381875" y="3428999"/>
            <a:ext cx="3971925" cy="23062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Envio do Afastamento </a:t>
            </a:r>
          </a:p>
          <a:p>
            <a:pPr algn="ctr"/>
            <a:r>
              <a:rPr lang="pt-BR" sz="3200" dirty="0">
                <a:latin typeface="Times New Roman" panose="02020603050405020304" pitchFamily="18" charset="0"/>
                <a:cs typeface="Times New Roman" panose="02020603050405020304" pitchFamily="18" charset="0"/>
              </a:rPr>
              <a:t> S 2230 </a:t>
            </a:r>
          </a:p>
          <a:p>
            <a:pPr algn="ctr"/>
            <a:r>
              <a:rPr lang="pt-BR" sz="3200" dirty="0">
                <a:latin typeface="Times New Roman" panose="02020603050405020304" pitchFamily="18" charset="0"/>
                <a:cs typeface="Times New Roman" panose="02020603050405020304" pitchFamily="18" charset="0"/>
              </a:rPr>
              <a:t>Até 15/11</a:t>
            </a:r>
          </a:p>
        </p:txBody>
      </p:sp>
    </p:spTree>
    <p:extLst>
      <p:ext uri="{BB962C8B-B14F-4D97-AF65-F5344CB8AC3E}">
        <p14:creationId xmlns:p14="http://schemas.microsoft.com/office/powerpoint/2010/main" val="9593165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266E-B0E7-4F11-862C-259BF8B1E31C}"/>
              </a:ext>
            </a:extLst>
          </p:cNvPr>
          <p:cNvSpPr>
            <a:spLocks noGrp="1"/>
          </p:cNvSpPr>
          <p:nvPr>
            <p:ph type="title"/>
          </p:nvPr>
        </p:nvSpPr>
        <p:spPr>
          <a:xfrm>
            <a:off x="838200" y="365125"/>
            <a:ext cx="10515600" cy="663575"/>
          </a:xfrm>
        </p:spPr>
        <p:txBody>
          <a:bodyPr>
            <a:normAutofit fontScale="90000"/>
          </a:bodyPr>
          <a:lstStyle/>
          <a:p>
            <a:r>
              <a:rPr lang="pt-BR" dirty="0"/>
              <a:t>Prazos afastamentos – novas regras</a:t>
            </a:r>
          </a:p>
        </p:txBody>
      </p:sp>
      <p:sp>
        <p:nvSpPr>
          <p:cNvPr id="3" name="Content Placeholder 2">
            <a:extLst>
              <a:ext uri="{FF2B5EF4-FFF2-40B4-BE49-F238E27FC236}">
                <a16:creationId xmlns:a16="http://schemas.microsoft.com/office/drawing/2014/main" id="{E0D49CAC-8D8C-4EA1-A8A1-2B595CC506F5}"/>
              </a:ext>
            </a:extLst>
          </p:cNvPr>
          <p:cNvSpPr>
            <a:spLocks noGrp="1"/>
          </p:cNvSpPr>
          <p:nvPr>
            <p:ph idx="1"/>
          </p:nvPr>
        </p:nvSpPr>
        <p:spPr>
          <a:xfrm>
            <a:off x="609600" y="1247775"/>
            <a:ext cx="10744200" cy="4929188"/>
          </a:xfrm>
        </p:spPr>
        <p:txBody>
          <a:bodyPr>
            <a:noAutofit/>
          </a:bodyPr>
          <a:lstStyle/>
          <a:p>
            <a:pPr marL="0" indent="0" algn="ctr">
              <a:buNone/>
            </a:pPr>
            <a:r>
              <a:rPr lang="pt-BR" dirty="0"/>
              <a:t>2) ACIDENTE ou DOENÇA DO TRABALHO/ ACIDENTE OU DOENÇA FORA DO TRABALHO :  </a:t>
            </a:r>
            <a:r>
              <a:rPr lang="pt-BR" u="sng" dirty="0">
                <a:solidFill>
                  <a:srgbClr val="FF0000"/>
                </a:solidFill>
                <a:highlight>
                  <a:srgbClr val="FFFF00"/>
                </a:highlight>
              </a:rPr>
              <a:t>superior a 15 dias </a:t>
            </a:r>
            <a:r>
              <a:rPr lang="pt-BR" dirty="0"/>
              <a:t>deve ser enviado até o 16º dia da sua ocorrência, Exemplo :</a:t>
            </a:r>
          </a:p>
          <a:p>
            <a:pPr marL="0" indent="0" algn="ctr">
              <a:buNone/>
            </a:pPr>
            <a:endParaRPr lang="pt-BR" sz="2200" dirty="0">
              <a:highlight>
                <a:srgbClr val="FFFF00"/>
              </a:highlight>
            </a:endParaRPr>
          </a:p>
        </p:txBody>
      </p:sp>
      <p:sp>
        <p:nvSpPr>
          <p:cNvPr id="4" name="Footer Placeholder 3">
            <a:extLst>
              <a:ext uri="{FF2B5EF4-FFF2-40B4-BE49-F238E27FC236}">
                <a16:creationId xmlns:a16="http://schemas.microsoft.com/office/drawing/2014/main" id="{81DF9F9A-AD36-4F15-9515-39382F06B94D}"/>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B999DD1B-666D-4D7D-AC12-B29C0B8E4078}"/>
              </a:ext>
            </a:extLst>
          </p:cNvPr>
          <p:cNvSpPr>
            <a:spLocks noGrp="1"/>
          </p:cNvSpPr>
          <p:nvPr>
            <p:ph type="sldNum" sz="quarter" idx="12"/>
          </p:nvPr>
        </p:nvSpPr>
        <p:spPr/>
        <p:txBody>
          <a:bodyPr/>
          <a:lstStyle/>
          <a:p>
            <a:fld id="{DF25A8D9-0F96-4EA7-B12F-FB0D539BE725}" type="slidenum">
              <a:rPr lang="pt-BR" smtClean="0"/>
              <a:t>86</a:t>
            </a:fld>
            <a:endParaRPr lang="pt-BR"/>
          </a:p>
        </p:txBody>
      </p:sp>
      <p:pic>
        <p:nvPicPr>
          <p:cNvPr id="6" name="Picture 5">
            <a:extLst>
              <a:ext uri="{FF2B5EF4-FFF2-40B4-BE49-F238E27FC236}">
                <a16:creationId xmlns:a16="http://schemas.microsoft.com/office/drawing/2014/main" id="{B3C6D23A-9235-4315-8F4C-3E779C98A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545" y="91706"/>
            <a:ext cx="1849280" cy="1178662"/>
          </a:xfrm>
          <a:prstGeom prst="rect">
            <a:avLst/>
          </a:prstGeom>
          <a:ln>
            <a:noFill/>
          </a:ln>
        </p:spPr>
      </p:pic>
      <p:sp>
        <p:nvSpPr>
          <p:cNvPr id="7" name="Rectangle: Rounded Corners 6">
            <a:extLst>
              <a:ext uri="{FF2B5EF4-FFF2-40B4-BE49-F238E27FC236}">
                <a16:creationId xmlns:a16="http://schemas.microsoft.com/office/drawing/2014/main" id="{83D589F6-4E15-4CDC-9F06-D4C3D5BF31C7}"/>
              </a:ext>
            </a:extLst>
          </p:cNvPr>
          <p:cNvSpPr/>
          <p:nvPr/>
        </p:nvSpPr>
        <p:spPr>
          <a:xfrm>
            <a:off x="742950" y="3613547"/>
            <a:ext cx="3971925" cy="23062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Afastamento</a:t>
            </a:r>
          </a:p>
          <a:p>
            <a:pPr algn="ctr"/>
            <a:r>
              <a:rPr lang="pt-BR" sz="3200" dirty="0">
                <a:latin typeface="Times New Roman" panose="02020603050405020304" pitchFamily="18" charset="0"/>
                <a:cs typeface="Times New Roman" panose="02020603050405020304" pitchFamily="18" charset="0"/>
              </a:rPr>
              <a:t>20 dias</a:t>
            </a:r>
          </a:p>
          <a:p>
            <a:pPr algn="ctr"/>
            <a:r>
              <a:rPr lang="pt-BR" sz="3200" dirty="0">
                <a:latin typeface="Times New Roman" panose="02020603050405020304" pitchFamily="18" charset="0"/>
                <a:cs typeface="Times New Roman" panose="02020603050405020304" pitchFamily="18" charset="0"/>
              </a:rPr>
              <a:t>05  a 25/10 </a:t>
            </a:r>
          </a:p>
        </p:txBody>
      </p:sp>
      <p:sp>
        <p:nvSpPr>
          <p:cNvPr id="8" name="Rectangle: Rounded Corners 7">
            <a:extLst>
              <a:ext uri="{FF2B5EF4-FFF2-40B4-BE49-F238E27FC236}">
                <a16:creationId xmlns:a16="http://schemas.microsoft.com/office/drawing/2014/main" id="{3CDE89DD-40A0-4A79-9C70-AF2EA87FAC68}"/>
              </a:ext>
            </a:extLst>
          </p:cNvPr>
          <p:cNvSpPr/>
          <p:nvPr/>
        </p:nvSpPr>
        <p:spPr>
          <a:xfrm>
            <a:off x="7381875" y="3712369"/>
            <a:ext cx="3971925" cy="23062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Envio do </a:t>
            </a:r>
          </a:p>
          <a:p>
            <a:pPr algn="ctr"/>
            <a:r>
              <a:rPr lang="pt-BR" sz="3200" dirty="0">
                <a:latin typeface="Times New Roman" panose="02020603050405020304" pitchFamily="18" charset="0"/>
                <a:cs typeface="Times New Roman" panose="02020603050405020304" pitchFamily="18" charset="0"/>
              </a:rPr>
              <a:t> S 2230 </a:t>
            </a:r>
          </a:p>
          <a:p>
            <a:pPr algn="ctr"/>
            <a:r>
              <a:rPr lang="pt-BR" sz="3200" dirty="0">
                <a:latin typeface="Times New Roman" panose="02020603050405020304" pitchFamily="18" charset="0"/>
                <a:cs typeface="Times New Roman" panose="02020603050405020304" pitchFamily="18" charset="0"/>
              </a:rPr>
              <a:t>16° dia </a:t>
            </a:r>
          </a:p>
          <a:p>
            <a:pPr algn="ctr"/>
            <a:r>
              <a:rPr lang="pt-BR" sz="3200" dirty="0">
                <a:solidFill>
                  <a:srgbClr val="FFFF00"/>
                </a:solidFill>
                <a:latin typeface="Times New Roman" panose="02020603050405020304" pitchFamily="18" charset="0"/>
                <a:cs typeface="Times New Roman" panose="02020603050405020304" pitchFamily="18" charset="0"/>
              </a:rPr>
              <a:t>( 20/10)</a:t>
            </a:r>
          </a:p>
        </p:txBody>
      </p:sp>
    </p:spTree>
    <p:extLst>
      <p:ext uri="{BB962C8B-B14F-4D97-AF65-F5344CB8AC3E}">
        <p14:creationId xmlns:p14="http://schemas.microsoft.com/office/powerpoint/2010/main" val="1865517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49CAC-8D8C-4EA1-A8A1-2B595CC506F5}"/>
              </a:ext>
            </a:extLst>
          </p:cNvPr>
          <p:cNvSpPr>
            <a:spLocks noGrp="1"/>
          </p:cNvSpPr>
          <p:nvPr>
            <p:ph idx="1"/>
          </p:nvPr>
        </p:nvSpPr>
        <p:spPr>
          <a:xfrm>
            <a:off x="609600" y="333375"/>
            <a:ext cx="10744200" cy="6388099"/>
          </a:xfrm>
        </p:spPr>
        <p:txBody>
          <a:bodyPr>
            <a:noAutofit/>
          </a:bodyPr>
          <a:lstStyle/>
          <a:p>
            <a:pPr marL="0" indent="0" algn="just">
              <a:buNone/>
            </a:pPr>
            <a:r>
              <a:rPr lang="pt-BR" sz="2200" dirty="0"/>
              <a:t>3) Afastamentos temporários ocasionados pelo mesmo </a:t>
            </a:r>
            <a:r>
              <a:rPr lang="pt-BR" sz="2200" u="sng" dirty="0">
                <a:solidFill>
                  <a:srgbClr val="FF0000"/>
                </a:solidFill>
                <a:effectLst>
                  <a:outerShdw blurRad="38100" dist="38100" dir="2700000" algn="tl">
                    <a:srgbClr val="000000">
                      <a:alpha val="43137"/>
                    </a:srgbClr>
                  </a:outerShdw>
                </a:effectLst>
                <a:highlight>
                  <a:srgbClr val="FFFF00"/>
                </a:highlight>
              </a:rPr>
              <a:t>acidente ou doença não relacionados ao trabalho</a:t>
            </a:r>
            <a:r>
              <a:rPr lang="pt-BR" sz="2200" u="sng" dirty="0">
                <a:solidFill>
                  <a:srgbClr val="FF0000"/>
                </a:solidFill>
                <a:effectLst>
                  <a:outerShdw blurRad="38100" dist="38100" dir="2700000" algn="tl">
                    <a:srgbClr val="000000">
                      <a:alpha val="43137"/>
                    </a:srgbClr>
                  </a:outerShdw>
                </a:effectLst>
              </a:rPr>
              <a:t>,</a:t>
            </a:r>
            <a:r>
              <a:rPr lang="pt-BR" sz="2200" dirty="0"/>
              <a:t> que ocorrerem dentro do prazo de 60 dias e totalizarem, no somatório dos tempos, duração superior a 15 dias, independentemente da duração de cada afastamento, devem ser enviados, individualmente, </a:t>
            </a:r>
            <a:r>
              <a:rPr lang="pt-BR" sz="2200" u="sng" dirty="0">
                <a:solidFill>
                  <a:srgbClr val="FF0000"/>
                </a:solidFill>
              </a:rPr>
              <a:t>até o dia em que são completados 16 dias de afastamento.  </a:t>
            </a:r>
          </a:p>
          <a:p>
            <a:pPr marL="0" indent="0" algn="just">
              <a:buNone/>
            </a:pPr>
            <a:r>
              <a:rPr lang="pt-BR" sz="2200" dirty="0">
                <a:solidFill>
                  <a:srgbClr val="24154B"/>
                </a:solidFill>
              </a:rPr>
              <a:t>                 </a:t>
            </a:r>
            <a:r>
              <a:rPr lang="pt-BR" sz="2200" dirty="0">
                <a:solidFill>
                  <a:srgbClr val="24154B"/>
                </a:solidFill>
                <a:highlight>
                  <a:srgbClr val="C0C0C0"/>
                </a:highlight>
              </a:rPr>
              <a:t>06/08/2021			               (60 dias)		 04/10/2021</a:t>
            </a:r>
          </a:p>
        </p:txBody>
      </p:sp>
      <p:sp>
        <p:nvSpPr>
          <p:cNvPr id="4" name="Footer Placeholder 3">
            <a:extLst>
              <a:ext uri="{FF2B5EF4-FFF2-40B4-BE49-F238E27FC236}">
                <a16:creationId xmlns:a16="http://schemas.microsoft.com/office/drawing/2014/main" id="{81DF9F9A-AD36-4F15-9515-39382F06B94D}"/>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B999DD1B-666D-4D7D-AC12-B29C0B8E4078}"/>
              </a:ext>
            </a:extLst>
          </p:cNvPr>
          <p:cNvSpPr>
            <a:spLocks noGrp="1"/>
          </p:cNvSpPr>
          <p:nvPr>
            <p:ph type="sldNum" sz="quarter" idx="12"/>
          </p:nvPr>
        </p:nvSpPr>
        <p:spPr/>
        <p:txBody>
          <a:bodyPr/>
          <a:lstStyle/>
          <a:p>
            <a:fld id="{DF25A8D9-0F96-4EA7-B12F-FB0D539BE725}" type="slidenum">
              <a:rPr lang="pt-BR" smtClean="0"/>
              <a:t>87</a:t>
            </a:fld>
            <a:endParaRPr lang="pt-BR"/>
          </a:p>
        </p:txBody>
      </p:sp>
      <p:sp>
        <p:nvSpPr>
          <p:cNvPr id="7" name="Rectangle: Rounded Corners 6">
            <a:extLst>
              <a:ext uri="{FF2B5EF4-FFF2-40B4-BE49-F238E27FC236}">
                <a16:creationId xmlns:a16="http://schemas.microsoft.com/office/drawing/2014/main" id="{29C4231D-E83F-4669-8449-A1C4CEFEA0DB}"/>
              </a:ext>
            </a:extLst>
          </p:cNvPr>
          <p:cNvSpPr/>
          <p:nvPr/>
        </p:nvSpPr>
        <p:spPr>
          <a:xfrm>
            <a:off x="723900" y="2839642"/>
            <a:ext cx="4333875" cy="87272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1º: 06 a 10/08 (5 dias)</a:t>
            </a:r>
          </a:p>
        </p:txBody>
      </p:sp>
      <p:sp>
        <p:nvSpPr>
          <p:cNvPr id="8" name="Rectangle: Rounded Corners 7">
            <a:extLst>
              <a:ext uri="{FF2B5EF4-FFF2-40B4-BE49-F238E27FC236}">
                <a16:creationId xmlns:a16="http://schemas.microsoft.com/office/drawing/2014/main" id="{54CE4294-96AC-44FC-B356-463D0A09D9BE}"/>
              </a:ext>
            </a:extLst>
          </p:cNvPr>
          <p:cNvSpPr/>
          <p:nvPr/>
        </p:nvSpPr>
        <p:spPr>
          <a:xfrm>
            <a:off x="8610600" y="2796823"/>
            <a:ext cx="2971800" cy="14608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S 2230 </a:t>
            </a:r>
          </a:p>
          <a:p>
            <a:pPr algn="ctr"/>
            <a:r>
              <a:rPr lang="pt-BR" sz="3200" dirty="0">
                <a:latin typeface="Times New Roman" panose="02020603050405020304" pitchFamily="18" charset="0"/>
                <a:cs typeface="Times New Roman" panose="02020603050405020304" pitchFamily="18" charset="0"/>
              </a:rPr>
              <a:t>16° dia </a:t>
            </a:r>
          </a:p>
          <a:p>
            <a:pPr algn="ctr"/>
            <a:r>
              <a:rPr lang="pt-BR" sz="3200" dirty="0">
                <a:solidFill>
                  <a:srgbClr val="FFFF00"/>
                </a:solidFill>
                <a:latin typeface="Times New Roman" panose="02020603050405020304" pitchFamily="18" charset="0"/>
                <a:cs typeface="Times New Roman" panose="02020603050405020304" pitchFamily="18" charset="0"/>
              </a:rPr>
              <a:t>( 18/09)</a:t>
            </a:r>
          </a:p>
        </p:txBody>
      </p:sp>
      <p:sp>
        <p:nvSpPr>
          <p:cNvPr id="9" name="Rectangle: Rounded Corners 8">
            <a:extLst>
              <a:ext uri="{FF2B5EF4-FFF2-40B4-BE49-F238E27FC236}">
                <a16:creationId xmlns:a16="http://schemas.microsoft.com/office/drawing/2014/main" id="{EF703D3C-5BD7-49F5-946D-21C02800FD93}"/>
              </a:ext>
            </a:extLst>
          </p:cNvPr>
          <p:cNvSpPr/>
          <p:nvPr/>
        </p:nvSpPr>
        <p:spPr>
          <a:xfrm>
            <a:off x="723899" y="5029299"/>
            <a:ext cx="4333875" cy="87272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3º: 12 a 21/09 (10 dias)</a:t>
            </a:r>
          </a:p>
        </p:txBody>
      </p:sp>
      <p:sp>
        <p:nvSpPr>
          <p:cNvPr id="10" name="Rectangle: Rounded Corners 9">
            <a:extLst>
              <a:ext uri="{FF2B5EF4-FFF2-40B4-BE49-F238E27FC236}">
                <a16:creationId xmlns:a16="http://schemas.microsoft.com/office/drawing/2014/main" id="{02A709AB-73B0-4F55-84C0-4800DCCEBD45}"/>
              </a:ext>
            </a:extLst>
          </p:cNvPr>
          <p:cNvSpPr/>
          <p:nvPr/>
        </p:nvSpPr>
        <p:spPr>
          <a:xfrm>
            <a:off x="723899" y="3937497"/>
            <a:ext cx="4333875" cy="87272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2º: 27 a 31/08 (4 dias)</a:t>
            </a:r>
          </a:p>
        </p:txBody>
      </p:sp>
      <p:sp>
        <p:nvSpPr>
          <p:cNvPr id="11" name="Oval 10">
            <a:extLst>
              <a:ext uri="{FF2B5EF4-FFF2-40B4-BE49-F238E27FC236}">
                <a16:creationId xmlns:a16="http://schemas.microsoft.com/office/drawing/2014/main" id="{F6CC1DA5-82B0-4AC3-8298-D6B985C37C09}"/>
              </a:ext>
            </a:extLst>
          </p:cNvPr>
          <p:cNvSpPr/>
          <p:nvPr/>
        </p:nvSpPr>
        <p:spPr>
          <a:xfrm>
            <a:off x="5443536" y="2899072"/>
            <a:ext cx="1038225" cy="81329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imes New Roman" panose="02020603050405020304" pitchFamily="18" charset="0"/>
                <a:cs typeface="Times New Roman" panose="02020603050405020304" pitchFamily="18" charset="0"/>
              </a:rPr>
              <a:t>CID </a:t>
            </a:r>
          </a:p>
        </p:txBody>
      </p:sp>
      <p:sp>
        <p:nvSpPr>
          <p:cNvPr id="12" name="Oval 11">
            <a:extLst>
              <a:ext uri="{FF2B5EF4-FFF2-40B4-BE49-F238E27FC236}">
                <a16:creationId xmlns:a16="http://schemas.microsoft.com/office/drawing/2014/main" id="{9C5DBEB6-31F1-4ECC-8D5E-3E39AA29943D}"/>
              </a:ext>
            </a:extLst>
          </p:cNvPr>
          <p:cNvSpPr/>
          <p:nvPr/>
        </p:nvSpPr>
        <p:spPr>
          <a:xfrm>
            <a:off x="5445916" y="5088729"/>
            <a:ext cx="1038225" cy="81329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CID =</a:t>
            </a:r>
          </a:p>
        </p:txBody>
      </p:sp>
      <p:sp>
        <p:nvSpPr>
          <p:cNvPr id="13" name="Oval 12">
            <a:extLst>
              <a:ext uri="{FF2B5EF4-FFF2-40B4-BE49-F238E27FC236}">
                <a16:creationId xmlns:a16="http://schemas.microsoft.com/office/drawing/2014/main" id="{D2A510C5-FCC1-40A1-9A2C-7C3E57FD5AEF}"/>
              </a:ext>
            </a:extLst>
          </p:cNvPr>
          <p:cNvSpPr/>
          <p:nvPr/>
        </p:nvSpPr>
        <p:spPr>
          <a:xfrm>
            <a:off x="5443535" y="3967209"/>
            <a:ext cx="1038225" cy="81329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CID =</a:t>
            </a:r>
          </a:p>
        </p:txBody>
      </p:sp>
      <p:cxnSp>
        <p:nvCxnSpPr>
          <p:cNvPr id="15" name="Straight Arrow Connector 14">
            <a:extLst>
              <a:ext uri="{FF2B5EF4-FFF2-40B4-BE49-F238E27FC236}">
                <a16:creationId xmlns:a16="http://schemas.microsoft.com/office/drawing/2014/main" id="{53B9208C-3945-458E-B078-CF0B5513F021}"/>
              </a:ext>
            </a:extLst>
          </p:cNvPr>
          <p:cNvCxnSpPr/>
          <p:nvPr/>
        </p:nvCxnSpPr>
        <p:spPr>
          <a:xfrm>
            <a:off x="2457450" y="2438400"/>
            <a:ext cx="7277100" cy="0"/>
          </a:xfrm>
          <a:prstGeom prst="straightConnector1">
            <a:avLst/>
          </a:prstGeom>
          <a:ln w="57150">
            <a:solidFill>
              <a:schemeClr val="tx1">
                <a:lumMod val="95000"/>
                <a:lumOff val="5000"/>
              </a:schemeClr>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6" name="Oval 15">
            <a:extLst>
              <a:ext uri="{FF2B5EF4-FFF2-40B4-BE49-F238E27FC236}">
                <a16:creationId xmlns:a16="http://schemas.microsoft.com/office/drawing/2014/main" id="{D52BE405-521B-4EF1-9FE2-0E8F48A7DDBA}"/>
              </a:ext>
            </a:extLst>
          </p:cNvPr>
          <p:cNvSpPr/>
          <p:nvPr/>
        </p:nvSpPr>
        <p:spPr>
          <a:xfrm>
            <a:off x="6867522" y="2869356"/>
            <a:ext cx="1038225" cy="81329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CID </a:t>
            </a:r>
          </a:p>
        </p:txBody>
      </p:sp>
      <p:sp>
        <p:nvSpPr>
          <p:cNvPr id="17" name="Oval 16">
            <a:extLst>
              <a:ext uri="{FF2B5EF4-FFF2-40B4-BE49-F238E27FC236}">
                <a16:creationId xmlns:a16="http://schemas.microsoft.com/office/drawing/2014/main" id="{C592127F-B740-4BBA-B628-8748421E503B}"/>
              </a:ext>
            </a:extLst>
          </p:cNvPr>
          <p:cNvSpPr/>
          <p:nvPr/>
        </p:nvSpPr>
        <p:spPr>
          <a:xfrm>
            <a:off x="6867522" y="3967210"/>
            <a:ext cx="1038225" cy="81329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CID # </a:t>
            </a:r>
          </a:p>
        </p:txBody>
      </p:sp>
      <p:sp>
        <p:nvSpPr>
          <p:cNvPr id="18" name="Oval 17">
            <a:extLst>
              <a:ext uri="{FF2B5EF4-FFF2-40B4-BE49-F238E27FC236}">
                <a16:creationId xmlns:a16="http://schemas.microsoft.com/office/drawing/2014/main" id="{620F716B-A0CF-4A8A-B095-69F5BFC012C3}"/>
              </a:ext>
            </a:extLst>
          </p:cNvPr>
          <p:cNvSpPr/>
          <p:nvPr/>
        </p:nvSpPr>
        <p:spPr>
          <a:xfrm>
            <a:off x="6867522" y="5058515"/>
            <a:ext cx="1038225" cy="81329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CID #</a:t>
            </a:r>
          </a:p>
        </p:txBody>
      </p:sp>
      <p:sp>
        <p:nvSpPr>
          <p:cNvPr id="19" name="Rectangle: Rounded Corners 18">
            <a:extLst>
              <a:ext uri="{FF2B5EF4-FFF2-40B4-BE49-F238E27FC236}">
                <a16:creationId xmlns:a16="http://schemas.microsoft.com/office/drawing/2014/main" id="{5B7A06F8-7CFD-48D7-8C2F-915FCE940747}"/>
              </a:ext>
            </a:extLst>
          </p:cNvPr>
          <p:cNvSpPr/>
          <p:nvPr/>
        </p:nvSpPr>
        <p:spPr>
          <a:xfrm>
            <a:off x="8610600" y="4543425"/>
            <a:ext cx="2971800" cy="14608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tx1"/>
                </a:solidFill>
                <a:latin typeface="Times New Roman" panose="02020603050405020304" pitchFamily="18" charset="0"/>
                <a:cs typeface="Times New Roman" panose="02020603050405020304" pitchFamily="18" charset="0"/>
              </a:rPr>
              <a:t>Sem envio ao eSocial</a:t>
            </a:r>
          </a:p>
        </p:txBody>
      </p:sp>
    </p:spTree>
    <p:extLst>
      <p:ext uri="{BB962C8B-B14F-4D97-AF65-F5344CB8AC3E}">
        <p14:creationId xmlns:p14="http://schemas.microsoft.com/office/powerpoint/2010/main" val="35656191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49CAC-8D8C-4EA1-A8A1-2B595CC506F5}"/>
              </a:ext>
            </a:extLst>
          </p:cNvPr>
          <p:cNvSpPr>
            <a:spLocks noGrp="1"/>
          </p:cNvSpPr>
          <p:nvPr>
            <p:ph idx="1"/>
          </p:nvPr>
        </p:nvSpPr>
        <p:spPr>
          <a:xfrm>
            <a:off x="609600" y="333375"/>
            <a:ext cx="10744200" cy="6388099"/>
          </a:xfrm>
        </p:spPr>
        <p:txBody>
          <a:bodyPr>
            <a:noAutofit/>
          </a:bodyPr>
          <a:lstStyle/>
          <a:p>
            <a:pPr marL="0" indent="0" algn="just">
              <a:buNone/>
            </a:pPr>
            <a:r>
              <a:rPr lang="pt-BR" sz="2200" u="sng" dirty="0">
                <a:solidFill>
                  <a:srgbClr val="24154B"/>
                </a:solidFill>
              </a:rPr>
              <a:t>4</a:t>
            </a:r>
            <a:r>
              <a:rPr lang="pt-BR" sz="2200" dirty="0">
                <a:solidFill>
                  <a:srgbClr val="24154B"/>
                </a:solidFill>
              </a:rPr>
              <a:t>) Afastamento por acidente ou doença relacionados ou não ao trabalho, com qualquer duração, quando </a:t>
            </a:r>
            <a:r>
              <a:rPr lang="pt-BR" sz="2200" dirty="0"/>
              <a:t>ocorrer dentro do prazo de 60 dias do retorno de afastamento anterior pela mesma doença, </a:t>
            </a:r>
            <a:r>
              <a:rPr lang="pt-BR" sz="2200" u="sng" dirty="0">
                <a:solidFill>
                  <a:srgbClr val="FF0000"/>
                </a:solidFill>
              </a:rPr>
              <a:t>que tenha gerado recebimento de auxílio-doença</a:t>
            </a:r>
            <a:r>
              <a:rPr lang="pt-BR" sz="2200" dirty="0"/>
              <a:t>, deve ser enviado no primeiro dia do novo afastamento. </a:t>
            </a:r>
            <a:endParaRPr lang="pt-BR" sz="2200" u="sng" dirty="0">
              <a:solidFill>
                <a:srgbClr val="FF0000"/>
              </a:solidFill>
            </a:endParaRPr>
          </a:p>
          <a:p>
            <a:pPr marL="0" indent="0" algn="just">
              <a:buNone/>
            </a:pPr>
            <a:r>
              <a:rPr lang="pt-BR" sz="2200" dirty="0">
                <a:solidFill>
                  <a:srgbClr val="24154B"/>
                </a:solidFill>
              </a:rPr>
              <a:t>                 </a:t>
            </a:r>
            <a:r>
              <a:rPr lang="pt-BR" sz="2200" dirty="0">
                <a:solidFill>
                  <a:srgbClr val="24154B"/>
                </a:solidFill>
                <a:highlight>
                  <a:srgbClr val="C0C0C0"/>
                </a:highlight>
              </a:rPr>
              <a:t>06/08/2021			               (60 dias)	              04/10/2021</a:t>
            </a:r>
          </a:p>
        </p:txBody>
      </p:sp>
      <p:sp>
        <p:nvSpPr>
          <p:cNvPr id="4" name="Footer Placeholder 3">
            <a:extLst>
              <a:ext uri="{FF2B5EF4-FFF2-40B4-BE49-F238E27FC236}">
                <a16:creationId xmlns:a16="http://schemas.microsoft.com/office/drawing/2014/main" id="{81DF9F9A-AD36-4F15-9515-39382F06B94D}"/>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B999DD1B-666D-4D7D-AC12-B29C0B8E4078}"/>
              </a:ext>
            </a:extLst>
          </p:cNvPr>
          <p:cNvSpPr>
            <a:spLocks noGrp="1"/>
          </p:cNvSpPr>
          <p:nvPr>
            <p:ph type="sldNum" sz="quarter" idx="12"/>
          </p:nvPr>
        </p:nvSpPr>
        <p:spPr/>
        <p:txBody>
          <a:bodyPr/>
          <a:lstStyle/>
          <a:p>
            <a:fld id="{DF25A8D9-0F96-4EA7-B12F-FB0D539BE725}" type="slidenum">
              <a:rPr lang="pt-BR" smtClean="0"/>
              <a:t>88</a:t>
            </a:fld>
            <a:endParaRPr lang="pt-BR"/>
          </a:p>
        </p:txBody>
      </p:sp>
      <p:sp>
        <p:nvSpPr>
          <p:cNvPr id="7" name="Rectangle: Rounded Corners 6">
            <a:extLst>
              <a:ext uri="{FF2B5EF4-FFF2-40B4-BE49-F238E27FC236}">
                <a16:creationId xmlns:a16="http://schemas.microsoft.com/office/drawing/2014/main" id="{29C4231D-E83F-4669-8449-A1C4CEFEA0DB}"/>
              </a:ext>
            </a:extLst>
          </p:cNvPr>
          <p:cNvSpPr/>
          <p:nvPr/>
        </p:nvSpPr>
        <p:spPr>
          <a:xfrm>
            <a:off x="723898" y="2796823"/>
            <a:ext cx="4333875" cy="121681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dirty="0">
                <a:latin typeface="Times New Roman" panose="02020603050405020304" pitchFamily="18" charset="0"/>
                <a:cs typeface="Times New Roman" panose="02020603050405020304" pitchFamily="18" charset="0"/>
              </a:rPr>
              <a:t>Retorno do afastamento 06/08/2021 – B31 ou B91</a:t>
            </a:r>
          </a:p>
        </p:txBody>
      </p:sp>
      <p:sp>
        <p:nvSpPr>
          <p:cNvPr id="8" name="Rectangle: Rounded Corners 7">
            <a:extLst>
              <a:ext uri="{FF2B5EF4-FFF2-40B4-BE49-F238E27FC236}">
                <a16:creationId xmlns:a16="http://schemas.microsoft.com/office/drawing/2014/main" id="{54CE4294-96AC-44FC-B356-463D0A09D9BE}"/>
              </a:ext>
            </a:extLst>
          </p:cNvPr>
          <p:cNvSpPr/>
          <p:nvPr/>
        </p:nvSpPr>
        <p:spPr>
          <a:xfrm>
            <a:off x="8610600" y="2796823"/>
            <a:ext cx="2971800" cy="14608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S 2230 </a:t>
            </a:r>
          </a:p>
          <a:p>
            <a:pPr algn="ctr"/>
            <a:r>
              <a:rPr lang="pt-BR" sz="3200" dirty="0">
                <a:latin typeface="Times New Roman" panose="02020603050405020304" pitchFamily="18" charset="0"/>
                <a:cs typeface="Times New Roman" panose="02020603050405020304" pitchFamily="18" charset="0"/>
              </a:rPr>
              <a:t>No dia 12/09 </a:t>
            </a:r>
          </a:p>
        </p:txBody>
      </p:sp>
      <p:sp>
        <p:nvSpPr>
          <p:cNvPr id="10" name="Rectangle: Rounded Corners 9">
            <a:extLst>
              <a:ext uri="{FF2B5EF4-FFF2-40B4-BE49-F238E27FC236}">
                <a16:creationId xmlns:a16="http://schemas.microsoft.com/office/drawing/2014/main" id="{02A709AB-73B0-4F55-84C0-4800DCCEBD45}"/>
              </a:ext>
            </a:extLst>
          </p:cNvPr>
          <p:cNvSpPr/>
          <p:nvPr/>
        </p:nvSpPr>
        <p:spPr>
          <a:xfrm>
            <a:off x="700085" y="4877248"/>
            <a:ext cx="4333875" cy="87272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Novo afastamento 12/09</a:t>
            </a:r>
          </a:p>
        </p:txBody>
      </p:sp>
      <p:sp>
        <p:nvSpPr>
          <p:cNvPr id="12" name="Oval 11">
            <a:extLst>
              <a:ext uri="{FF2B5EF4-FFF2-40B4-BE49-F238E27FC236}">
                <a16:creationId xmlns:a16="http://schemas.microsoft.com/office/drawing/2014/main" id="{9C5DBEB6-31F1-4ECC-8D5E-3E39AA29943D}"/>
              </a:ext>
            </a:extLst>
          </p:cNvPr>
          <p:cNvSpPr/>
          <p:nvPr/>
        </p:nvSpPr>
        <p:spPr>
          <a:xfrm>
            <a:off x="5431628" y="4894136"/>
            <a:ext cx="1038225" cy="81329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CID =</a:t>
            </a:r>
          </a:p>
        </p:txBody>
      </p:sp>
      <p:cxnSp>
        <p:nvCxnSpPr>
          <p:cNvPr id="15" name="Straight Arrow Connector 14">
            <a:extLst>
              <a:ext uri="{FF2B5EF4-FFF2-40B4-BE49-F238E27FC236}">
                <a16:creationId xmlns:a16="http://schemas.microsoft.com/office/drawing/2014/main" id="{53B9208C-3945-458E-B078-CF0B5513F021}"/>
              </a:ext>
            </a:extLst>
          </p:cNvPr>
          <p:cNvCxnSpPr/>
          <p:nvPr/>
        </p:nvCxnSpPr>
        <p:spPr>
          <a:xfrm>
            <a:off x="2457450" y="2114550"/>
            <a:ext cx="7277100" cy="0"/>
          </a:xfrm>
          <a:prstGeom prst="straightConnector1">
            <a:avLst/>
          </a:prstGeom>
          <a:ln w="57150">
            <a:solidFill>
              <a:schemeClr val="tx1">
                <a:lumMod val="95000"/>
                <a:lumOff val="5000"/>
              </a:schemeClr>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8" name="Oval 17">
            <a:extLst>
              <a:ext uri="{FF2B5EF4-FFF2-40B4-BE49-F238E27FC236}">
                <a16:creationId xmlns:a16="http://schemas.microsoft.com/office/drawing/2014/main" id="{620F716B-A0CF-4A8A-B095-69F5BFC012C3}"/>
              </a:ext>
            </a:extLst>
          </p:cNvPr>
          <p:cNvSpPr/>
          <p:nvPr/>
        </p:nvSpPr>
        <p:spPr>
          <a:xfrm>
            <a:off x="6867522" y="4906962"/>
            <a:ext cx="1038225" cy="81329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CID #</a:t>
            </a:r>
          </a:p>
        </p:txBody>
      </p:sp>
      <p:sp>
        <p:nvSpPr>
          <p:cNvPr id="19" name="Rectangle: Rounded Corners 18">
            <a:extLst>
              <a:ext uri="{FF2B5EF4-FFF2-40B4-BE49-F238E27FC236}">
                <a16:creationId xmlns:a16="http://schemas.microsoft.com/office/drawing/2014/main" id="{5B7A06F8-7CFD-48D7-8C2F-915FCE940747}"/>
              </a:ext>
            </a:extLst>
          </p:cNvPr>
          <p:cNvSpPr/>
          <p:nvPr/>
        </p:nvSpPr>
        <p:spPr>
          <a:xfrm>
            <a:off x="8610600" y="4543425"/>
            <a:ext cx="2971800" cy="14608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tx1"/>
                </a:solidFill>
                <a:latin typeface="Times New Roman" panose="02020603050405020304" pitchFamily="18" charset="0"/>
                <a:cs typeface="Times New Roman" panose="02020603050405020304" pitchFamily="18" charset="0"/>
              </a:rPr>
              <a:t>Ver regras anteriores </a:t>
            </a:r>
          </a:p>
        </p:txBody>
      </p:sp>
    </p:spTree>
    <p:extLst>
      <p:ext uri="{BB962C8B-B14F-4D97-AF65-F5344CB8AC3E}">
        <p14:creationId xmlns:p14="http://schemas.microsoft.com/office/powerpoint/2010/main" val="4572938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266E-B0E7-4F11-862C-259BF8B1E31C}"/>
              </a:ext>
            </a:extLst>
          </p:cNvPr>
          <p:cNvSpPr>
            <a:spLocks noGrp="1"/>
          </p:cNvSpPr>
          <p:nvPr>
            <p:ph type="title"/>
          </p:nvPr>
        </p:nvSpPr>
        <p:spPr>
          <a:xfrm>
            <a:off x="838200" y="365125"/>
            <a:ext cx="10515600" cy="663575"/>
          </a:xfrm>
        </p:spPr>
        <p:txBody>
          <a:bodyPr>
            <a:normAutofit fontScale="90000"/>
          </a:bodyPr>
          <a:lstStyle/>
          <a:p>
            <a:r>
              <a:rPr lang="pt-BR" dirty="0"/>
              <a:t>Prazos afastamentos - Diversos</a:t>
            </a:r>
          </a:p>
        </p:txBody>
      </p:sp>
      <p:sp>
        <p:nvSpPr>
          <p:cNvPr id="3" name="Content Placeholder 2">
            <a:extLst>
              <a:ext uri="{FF2B5EF4-FFF2-40B4-BE49-F238E27FC236}">
                <a16:creationId xmlns:a16="http://schemas.microsoft.com/office/drawing/2014/main" id="{E0D49CAC-8D8C-4EA1-A8A1-2B595CC506F5}"/>
              </a:ext>
            </a:extLst>
          </p:cNvPr>
          <p:cNvSpPr>
            <a:spLocks noGrp="1"/>
          </p:cNvSpPr>
          <p:nvPr>
            <p:ph idx="1"/>
          </p:nvPr>
        </p:nvSpPr>
        <p:spPr>
          <a:xfrm>
            <a:off x="390525" y="1200150"/>
            <a:ext cx="10963275" cy="4976813"/>
          </a:xfrm>
        </p:spPr>
        <p:txBody>
          <a:bodyPr>
            <a:normAutofit/>
          </a:bodyPr>
          <a:lstStyle/>
          <a:p>
            <a:pPr algn="just"/>
            <a:r>
              <a:rPr lang="pt-BR" dirty="0"/>
              <a:t>5) Afastamento por inatividade de trabalhador avulso, portuário ou não portuário, pelo código 34 da Tabela 18 deve ser enviado a partir do 91º dia de inatividade. </a:t>
            </a:r>
          </a:p>
          <a:p>
            <a:pPr algn="just"/>
            <a:r>
              <a:rPr lang="pt-BR" dirty="0"/>
              <a:t>6) Demais afastamentos devem ser enviados até o dia 15 (quinze) do mês subsequente ao da sua ocorrência. </a:t>
            </a:r>
          </a:p>
          <a:p>
            <a:pPr algn="just"/>
            <a:r>
              <a:rPr lang="pt-BR" dirty="0">
                <a:solidFill>
                  <a:srgbClr val="FF0000"/>
                </a:solidFill>
              </a:rPr>
              <a:t>7) Términos de afastamento devem ser enviados até o dia 15 (quinze) do mês subsequente à competência em que ocorreu o retorno.</a:t>
            </a:r>
          </a:p>
          <a:p>
            <a:pPr algn="just"/>
            <a:r>
              <a:rPr lang="pt-BR" dirty="0"/>
              <a:t> </a:t>
            </a:r>
            <a:r>
              <a:rPr lang="pt-BR" dirty="0">
                <a:highlight>
                  <a:srgbClr val="FFFF00"/>
                </a:highlight>
              </a:rPr>
              <a:t>8) Para os servidores de regime jurídico estatutário vinculados ao RPPS devem ser observados os prazos previstos na legislação específica</a:t>
            </a:r>
            <a:r>
              <a:rPr lang="pt-BR" dirty="0"/>
              <a:t>.</a:t>
            </a:r>
          </a:p>
        </p:txBody>
      </p:sp>
      <p:sp>
        <p:nvSpPr>
          <p:cNvPr id="4" name="Footer Placeholder 3">
            <a:extLst>
              <a:ext uri="{FF2B5EF4-FFF2-40B4-BE49-F238E27FC236}">
                <a16:creationId xmlns:a16="http://schemas.microsoft.com/office/drawing/2014/main" id="{81DF9F9A-AD36-4F15-9515-39382F06B94D}"/>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B999DD1B-666D-4D7D-AC12-B29C0B8E4078}"/>
              </a:ext>
            </a:extLst>
          </p:cNvPr>
          <p:cNvSpPr>
            <a:spLocks noGrp="1"/>
          </p:cNvSpPr>
          <p:nvPr>
            <p:ph type="sldNum" sz="quarter" idx="12"/>
          </p:nvPr>
        </p:nvSpPr>
        <p:spPr/>
        <p:txBody>
          <a:bodyPr/>
          <a:lstStyle/>
          <a:p>
            <a:fld id="{DF25A8D9-0F96-4EA7-B12F-FB0D539BE725}" type="slidenum">
              <a:rPr lang="pt-BR" smtClean="0"/>
              <a:t>89</a:t>
            </a:fld>
            <a:endParaRPr lang="pt-BR"/>
          </a:p>
        </p:txBody>
      </p:sp>
      <p:pic>
        <p:nvPicPr>
          <p:cNvPr id="6" name="Picture 5">
            <a:extLst>
              <a:ext uri="{FF2B5EF4-FFF2-40B4-BE49-F238E27FC236}">
                <a16:creationId xmlns:a16="http://schemas.microsoft.com/office/drawing/2014/main" id="{B3C6D23A-9235-4315-8F4C-3E779C98A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720" y="5177688"/>
            <a:ext cx="1849280" cy="1178662"/>
          </a:xfrm>
          <a:prstGeom prst="rect">
            <a:avLst/>
          </a:prstGeom>
          <a:ln>
            <a:noFill/>
          </a:ln>
        </p:spPr>
      </p:pic>
    </p:spTree>
    <p:extLst>
      <p:ext uri="{BB962C8B-B14F-4D97-AF65-F5344CB8AC3E}">
        <p14:creationId xmlns:p14="http://schemas.microsoft.com/office/powerpoint/2010/main" val="270789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Espaço Reservado para Conteúdo 3" descr="http://ts2.mm.bing.net/th?id=H.4516635998554289&amp;pid=15.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86869" y="4090367"/>
            <a:ext cx="2641600" cy="1343025"/>
          </a:xfrm>
          <a:ln w="38100">
            <a:noFill/>
            <a:miter lim="800000"/>
            <a:headEnd/>
            <a:tailEnd/>
          </a:ln>
        </p:spPr>
      </p:pic>
      <p:pic>
        <p:nvPicPr>
          <p:cNvPr id="10244" name="Imagem 4" descr="http://ts1.mm.bing.net/th?id=H.4541722862879812&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60" y="2773777"/>
            <a:ext cx="2857500" cy="134302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10245" name="Imagem 5" descr="http://ts2.mm.bing.net/th?id=H.4537024183404305&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08" y="1576840"/>
            <a:ext cx="4392613" cy="1223962"/>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10246" name="Imagem 6" descr="http://ts1.mm.bing.net/th?id=H.5061950763043120&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890" y="5125051"/>
            <a:ext cx="2139950" cy="134246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02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9A48FFC9-9EB0-4ACA-BE09-C61BE6E95385}" type="slidenum">
              <a:rPr lang="pt-BR" altLang="pt-BR" sz="1200">
                <a:solidFill>
                  <a:srgbClr val="8F989C"/>
                </a:solidFill>
              </a:rPr>
              <a:pPr>
                <a:spcBef>
                  <a:spcPct val="0"/>
                </a:spcBef>
                <a:buFontTx/>
                <a:buNone/>
              </a:pPr>
              <a:t>9</a:t>
            </a:fld>
            <a:endParaRPr lang="pt-BR" altLang="pt-BR" sz="1200">
              <a:solidFill>
                <a:srgbClr val="8F989C"/>
              </a:solidFill>
            </a:endParaRPr>
          </a:p>
        </p:txBody>
      </p:sp>
      <p:sp>
        <p:nvSpPr>
          <p:cNvPr id="5" name="Footer Placeholder 4"/>
          <p:cNvSpPr>
            <a:spLocks noGrp="1"/>
          </p:cNvSpPr>
          <p:nvPr>
            <p:ph type="ftr" sz="quarter" idx="11"/>
          </p:nvPr>
        </p:nvSpPr>
        <p:spPr/>
        <p:txBody>
          <a:bodyPr/>
          <a:lstStyle/>
          <a:p>
            <a:pPr>
              <a:defRPr/>
            </a:pPr>
            <a:r>
              <a:rPr lang="it-IT"/>
              <a:t>eraldo consorte -  econsort@gmail.com</a:t>
            </a:r>
            <a:endParaRPr lang="pt-BR" dirty="0"/>
          </a:p>
        </p:txBody>
      </p:sp>
      <p:pic>
        <p:nvPicPr>
          <p:cNvPr id="10252" name="Picture 3" descr="Uma nova era nas relações entre empregadores, empregados e governo">
            <a:hlinkClick r:id="rId6" tooltip="E-Social"/>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391886"/>
            <a:ext cx="2743200" cy="75764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Resultado de imagem para imagem de nuvens"/>
          <p:cNvPicPr/>
          <p:nvPr/>
        </p:nvPicPr>
        <p:blipFill>
          <a:blip r:embed="rId8">
            <a:extLst>
              <a:ext uri="{28A0092B-C50C-407E-A947-70E740481C1C}">
                <a14:useLocalDpi xmlns:a14="http://schemas.microsoft.com/office/drawing/2010/main" val="0"/>
              </a:ext>
            </a:extLst>
          </a:blip>
          <a:srcRect/>
          <a:stretch>
            <a:fillRect/>
          </a:stretch>
        </p:blipFill>
        <p:spPr bwMode="auto">
          <a:xfrm>
            <a:off x="5711078" y="3327031"/>
            <a:ext cx="2442322" cy="14171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ounded Rectangle 10"/>
          <p:cNvSpPr/>
          <p:nvPr/>
        </p:nvSpPr>
        <p:spPr>
          <a:xfrm>
            <a:off x="6173590" y="3696789"/>
            <a:ext cx="1517298" cy="5747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accent1">
                    <a:lumMod val="50000"/>
                  </a:schemeClr>
                </a:solidFill>
              </a:rPr>
              <a:t>Informação In Natura </a:t>
            </a:r>
          </a:p>
        </p:txBody>
      </p:sp>
      <p:sp>
        <p:nvSpPr>
          <p:cNvPr id="18" name="Right Brace 17"/>
          <p:cNvSpPr/>
          <p:nvPr/>
        </p:nvSpPr>
        <p:spPr>
          <a:xfrm>
            <a:off x="4767621" y="1446213"/>
            <a:ext cx="640402" cy="5135347"/>
          </a:xfrm>
          <a:prstGeom prst="rightBrace">
            <a:avLst>
              <a:gd name="adj1" fmla="val 14452"/>
              <a:gd name="adj2"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20" name="Straight Arrow Connector 19"/>
          <p:cNvCxnSpPr/>
          <p:nvPr/>
        </p:nvCxnSpPr>
        <p:spPr>
          <a:xfrm flipH="1">
            <a:off x="8557222" y="4035606"/>
            <a:ext cx="80772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9487209" y="5157881"/>
            <a:ext cx="2070258" cy="11473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rPr>
              <a:t>CONTRIBUINTE</a:t>
            </a:r>
          </a:p>
          <a:p>
            <a:pPr algn="ctr"/>
            <a:r>
              <a:rPr lang="pt-BR" b="1" dirty="0">
                <a:solidFill>
                  <a:srgbClr val="002060"/>
                </a:solidFill>
              </a:rPr>
              <a:t>PESSOA JURÍDICA </a:t>
            </a:r>
          </a:p>
          <a:p>
            <a:pPr algn="ctr"/>
            <a:r>
              <a:rPr lang="pt-BR" b="1" dirty="0">
                <a:solidFill>
                  <a:srgbClr val="002060"/>
                </a:solidFill>
              </a:rPr>
              <a:t>PESSOA FÍSICA</a:t>
            </a:r>
          </a:p>
          <a:p>
            <a:pPr algn="ctr"/>
            <a:endParaRPr lang="pt-BR" b="1" dirty="0">
              <a:solidFill>
                <a:srgbClr val="002060"/>
              </a:solidFill>
            </a:endParaRPr>
          </a:p>
        </p:txBody>
      </p:sp>
      <p:pic>
        <p:nvPicPr>
          <p:cNvPr id="32" name="Picture 31" descr="Imagem relacionada"/>
          <p:cNvPicPr/>
          <p:nvPr/>
        </p:nvPicPr>
        <p:blipFill>
          <a:blip r:embed="rId9">
            <a:extLst>
              <a:ext uri="{28A0092B-C50C-407E-A947-70E740481C1C}">
                <a14:useLocalDpi xmlns:a14="http://schemas.microsoft.com/office/drawing/2010/main" val="0"/>
              </a:ext>
            </a:extLst>
          </a:blip>
          <a:srcRect/>
          <a:stretch>
            <a:fillRect/>
          </a:stretch>
        </p:blipFill>
        <p:spPr bwMode="auto">
          <a:xfrm>
            <a:off x="9487209" y="3008998"/>
            <a:ext cx="2156498" cy="2009775"/>
          </a:xfrm>
          <a:prstGeom prst="rect">
            <a:avLst/>
          </a:prstGeom>
          <a:noFill/>
          <a:ln>
            <a:noFill/>
          </a:ln>
        </p:spPr>
      </p:pic>
      <p:sp>
        <p:nvSpPr>
          <p:cNvPr id="25" name="Rounded Rectangle 24"/>
          <p:cNvSpPr/>
          <p:nvPr/>
        </p:nvSpPr>
        <p:spPr>
          <a:xfrm>
            <a:off x="557890" y="631743"/>
            <a:ext cx="3579223" cy="517788"/>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002060"/>
                </a:solidFill>
              </a:rPr>
              <a:t>Parceiros</a:t>
            </a:r>
          </a:p>
        </p:txBody>
      </p:sp>
    </p:spTree>
    <p:extLst>
      <p:ext uri="{BB962C8B-B14F-4D97-AF65-F5344CB8AC3E}">
        <p14:creationId xmlns:p14="http://schemas.microsoft.com/office/powerpoint/2010/main" val="1269856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ppt_x"/>
                                          </p:val>
                                        </p:tav>
                                        <p:tav tm="100000">
                                          <p:val>
                                            <p:strVal val="#ppt_x"/>
                                          </p:val>
                                        </p:tav>
                                      </p:tavLst>
                                    </p:anim>
                                    <p:anim calcmode="lin" valueType="num">
                                      <p:cBhvr additive="base">
                                        <p:cTn id="1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fade">
                                      <p:cBhvr>
                                        <p:cTn id="19" dur="1000"/>
                                        <p:tgtEl>
                                          <p:spTgt spid="10243"/>
                                        </p:tgtEl>
                                      </p:cBhvr>
                                    </p:animEffect>
                                    <p:anim calcmode="lin" valueType="num">
                                      <p:cBhvr>
                                        <p:cTn id="20" dur="1000" fill="hold"/>
                                        <p:tgtEl>
                                          <p:spTgt spid="10243"/>
                                        </p:tgtEl>
                                        <p:attrNameLst>
                                          <p:attrName>ppt_x</p:attrName>
                                        </p:attrNameLst>
                                      </p:cBhvr>
                                      <p:tavLst>
                                        <p:tav tm="0">
                                          <p:val>
                                            <p:strVal val="#ppt_x"/>
                                          </p:val>
                                        </p:tav>
                                        <p:tav tm="100000">
                                          <p:val>
                                            <p:strVal val="#ppt_x"/>
                                          </p:val>
                                        </p:tav>
                                      </p:tavLst>
                                    </p:anim>
                                    <p:anim calcmode="lin" valueType="num">
                                      <p:cBhvr>
                                        <p:cTn id="21"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barn(inVertical)">
                                      <p:cBhvr>
                                        <p:cTn id="26" dur="500"/>
                                        <p:tgtEl>
                                          <p:spTgt spid="1024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80F-649B-4EB4-B54F-DF52BE70D4E0}"/>
              </a:ext>
            </a:extLst>
          </p:cNvPr>
          <p:cNvSpPr>
            <a:spLocks noGrp="1"/>
          </p:cNvSpPr>
          <p:nvPr>
            <p:ph type="title"/>
          </p:nvPr>
        </p:nvSpPr>
        <p:spPr>
          <a:xfrm>
            <a:off x="838200" y="365125"/>
            <a:ext cx="10515600" cy="511175"/>
          </a:xfrm>
        </p:spPr>
        <p:txBody>
          <a:bodyPr>
            <a:normAutofit fontScale="90000"/>
          </a:bodyPr>
          <a:lstStyle/>
          <a:p>
            <a:r>
              <a:rPr lang="pt-BR" dirty="0"/>
              <a:t>atestado</a:t>
            </a:r>
          </a:p>
        </p:txBody>
      </p:sp>
      <p:sp>
        <p:nvSpPr>
          <p:cNvPr id="3" name="Content Placeholder 2">
            <a:extLst>
              <a:ext uri="{FF2B5EF4-FFF2-40B4-BE49-F238E27FC236}">
                <a16:creationId xmlns:a16="http://schemas.microsoft.com/office/drawing/2014/main" id="{75EAB35E-8186-42E8-ABC2-FC0282BF36A0}"/>
              </a:ext>
            </a:extLst>
          </p:cNvPr>
          <p:cNvSpPr>
            <a:spLocks noGrp="1"/>
          </p:cNvSpPr>
          <p:nvPr>
            <p:ph idx="1"/>
          </p:nvPr>
        </p:nvSpPr>
        <p:spPr>
          <a:xfrm>
            <a:off x="838200" y="1266824"/>
            <a:ext cx="10515600" cy="5305425"/>
          </a:xfrm>
        </p:spPr>
        <p:txBody>
          <a:bodyPr>
            <a:normAutofit fontScale="62500" lnSpcReduction="20000"/>
          </a:bodyPr>
          <a:lstStyle/>
          <a:p>
            <a:r>
              <a:rPr lang="pt-BR" sz="2900" dirty="0"/>
              <a:t>Art. 6º, inciso III da Lei nº 5081/66 (DENTISTA) </a:t>
            </a:r>
          </a:p>
          <a:p>
            <a:r>
              <a:rPr lang="pt-BR" sz="2900" dirty="0"/>
              <a:t>Médico Lei 12.842/2013, Lei 605/49 </a:t>
            </a:r>
          </a:p>
          <a:p>
            <a:endParaRPr lang="pt-BR" sz="2900" dirty="0"/>
          </a:p>
          <a:p>
            <a:r>
              <a:rPr lang="pt-BR" sz="2900" dirty="0"/>
              <a:t>Súmula n.º 15 do TST, que assim dispõe: “</a:t>
            </a:r>
            <a:r>
              <a:rPr lang="pt-BR" sz="2900" i="1" dirty="0"/>
              <a:t>A justificação da ausência do empregado motivada por doença, para a percepção do salário-enfermidade e da remuneração do repouso semanal, </a:t>
            </a:r>
            <a:r>
              <a:rPr lang="pt-BR" sz="2900" b="1" i="1" dirty="0"/>
              <a:t>deve observar a ordem preferencial dos atestados médicos estabelecida em lei</a:t>
            </a:r>
            <a:r>
              <a:rPr lang="pt-BR" sz="2900" dirty="0"/>
              <a:t>.”</a:t>
            </a:r>
          </a:p>
          <a:p>
            <a:r>
              <a:rPr lang="pt-BR" sz="2900" dirty="0"/>
              <a:t> Com relação a mencionada ordem preferencial dos atestados médicos, ressalta-se o § 2º do art. 6º da Lei 605/49, com redação dada pela Lei nº 2.761, de 26.4.56, que estabelece</a:t>
            </a:r>
          </a:p>
          <a:p>
            <a:endParaRPr lang="pt-BR" sz="2900" dirty="0"/>
          </a:p>
          <a:p>
            <a:r>
              <a:rPr lang="pt-BR" sz="2900" dirty="0"/>
              <a:t>Ordem preferencial dos atestados médicos (estabelecida pelo Decreto 27.048/1949 e também pela Legislação da Previdência Social):</a:t>
            </a:r>
          </a:p>
          <a:p>
            <a:r>
              <a:rPr lang="pt-BR" sz="2900" dirty="0"/>
              <a:t>Médico da empresa ou em convênio;</a:t>
            </a:r>
          </a:p>
          <a:p>
            <a:r>
              <a:rPr lang="pt-BR" sz="2900" dirty="0"/>
              <a:t>Médico do INSS ou do SUS;</a:t>
            </a:r>
          </a:p>
          <a:p>
            <a:r>
              <a:rPr lang="pt-BR" sz="2900" dirty="0"/>
              <a:t>Médico do SESI ou SESC;</a:t>
            </a:r>
          </a:p>
          <a:p>
            <a:r>
              <a:rPr lang="pt-BR" sz="2900" dirty="0"/>
              <a:t>Médico a serviço de repartição federal, estadual ou municipal, incumbida de assuntos de higiene e saúde;</a:t>
            </a:r>
          </a:p>
          <a:p>
            <a:r>
              <a:rPr lang="pt-BR" sz="2900" dirty="0"/>
              <a:t>Médico de serviço sindical;</a:t>
            </a:r>
          </a:p>
          <a:p>
            <a:r>
              <a:rPr lang="pt-BR" sz="2900" dirty="0"/>
              <a:t>Médico de livre escolha do próprio empregado, no caso de ausência dos anteriores, na respectiva localidade onde trabalha.</a:t>
            </a:r>
          </a:p>
          <a:p>
            <a:endParaRPr lang="pt-BR" dirty="0"/>
          </a:p>
          <a:p>
            <a:endParaRPr lang="pt-BR" dirty="0"/>
          </a:p>
        </p:txBody>
      </p:sp>
      <p:sp>
        <p:nvSpPr>
          <p:cNvPr id="4" name="Footer Placeholder 3">
            <a:extLst>
              <a:ext uri="{FF2B5EF4-FFF2-40B4-BE49-F238E27FC236}">
                <a16:creationId xmlns:a16="http://schemas.microsoft.com/office/drawing/2014/main" id="{DB61CFF8-509F-4FAB-B55D-73D9A44F931B}"/>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6D5D8453-5A47-400A-9745-DE967ECDAE72}"/>
              </a:ext>
            </a:extLst>
          </p:cNvPr>
          <p:cNvSpPr>
            <a:spLocks noGrp="1"/>
          </p:cNvSpPr>
          <p:nvPr>
            <p:ph type="sldNum" sz="quarter" idx="12"/>
          </p:nvPr>
        </p:nvSpPr>
        <p:spPr/>
        <p:txBody>
          <a:bodyPr/>
          <a:lstStyle/>
          <a:p>
            <a:fld id="{DF25A8D9-0F96-4EA7-B12F-FB0D539BE725}" type="slidenum">
              <a:rPr lang="pt-BR" smtClean="0"/>
              <a:t>90</a:t>
            </a:fld>
            <a:endParaRPr lang="pt-BR"/>
          </a:p>
        </p:txBody>
      </p:sp>
    </p:spTree>
    <p:extLst>
      <p:ext uri="{BB962C8B-B14F-4D97-AF65-F5344CB8AC3E}">
        <p14:creationId xmlns:p14="http://schemas.microsoft.com/office/powerpoint/2010/main" val="2564841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80F-649B-4EB4-B54F-DF52BE70D4E0}"/>
              </a:ext>
            </a:extLst>
          </p:cNvPr>
          <p:cNvSpPr>
            <a:spLocks noGrp="1"/>
          </p:cNvSpPr>
          <p:nvPr>
            <p:ph type="title"/>
          </p:nvPr>
        </p:nvSpPr>
        <p:spPr>
          <a:xfrm>
            <a:off x="838200" y="365125"/>
            <a:ext cx="10515600" cy="625475"/>
          </a:xfrm>
        </p:spPr>
        <p:txBody>
          <a:bodyPr>
            <a:normAutofit fontScale="90000"/>
          </a:bodyPr>
          <a:lstStyle/>
          <a:p>
            <a:endParaRPr lang="pt-BR" dirty="0"/>
          </a:p>
        </p:txBody>
      </p:sp>
      <p:sp>
        <p:nvSpPr>
          <p:cNvPr id="3" name="Content Placeholder 2">
            <a:extLst>
              <a:ext uri="{FF2B5EF4-FFF2-40B4-BE49-F238E27FC236}">
                <a16:creationId xmlns:a16="http://schemas.microsoft.com/office/drawing/2014/main" id="{75EAB35E-8186-42E8-ABC2-FC0282BF36A0}"/>
              </a:ext>
            </a:extLst>
          </p:cNvPr>
          <p:cNvSpPr>
            <a:spLocks noGrp="1"/>
          </p:cNvSpPr>
          <p:nvPr>
            <p:ph idx="1"/>
          </p:nvPr>
        </p:nvSpPr>
        <p:spPr>
          <a:xfrm>
            <a:off x="838200" y="1266825"/>
            <a:ext cx="10515600" cy="4910138"/>
          </a:xfrm>
        </p:spPr>
        <p:txBody>
          <a:bodyPr>
            <a:normAutofit fontScale="77500" lnSpcReduction="20000"/>
          </a:bodyPr>
          <a:lstStyle/>
          <a:p>
            <a:r>
              <a:rPr lang="pt-BR" dirty="0"/>
              <a:t>Art. 6º, inciso III da Lei nº 5081/66 (DENTISTA) </a:t>
            </a:r>
          </a:p>
          <a:p>
            <a:endParaRPr lang="pt-BR" dirty="0"/>
          </a:p>
          <a:p>
            <a:r>
              <a:rPr lang="pt-BR" dirty="0"/>
              <a:t>Súmula n.º 15 do TST, que assim dispõe: “</a:t>
            </a:r>
            <a:r>
              <a:rPr lang="pt-BR" i="1" dirty="0"/>
              <a:t>A justificação da ausência do empregado motivada por doença, para a percepção do salário-enfermidade e da remuneração do repouso semanal, </a:t>
            </a:r>
            <a:r>
              <a:rPr lang="pt-BR" b="1" i="1" dirty="0"/>
              <a:t>deve observar a ordem preferencial dos atestados médicos estabelecida em lei</a:t>
            </a:r>
            <a:r>
              <a:rPr lang="pt-BR" dirty="0"/>
              <a:t>.”</a:t>
            </a:r>
          </a:p>
          <a:p>
            <a:r>
              <a:rPr lang="pt-BR" dirty="0"/>
              <a:t> </a:t>
            </a:r>
          </a:p>
          <a:p>
            <a:r>
              <a:rPr lang="pt-BR" dirty="0"/>
              <a:t>Com relação a mencionada ordem preferencial dos atestados médicos, ressalta-se o § 2º do art. 6º da Lei 605/49, com redação dada pela Lei nº 2.761, de 26.4.56, que estabelece o seguinte:</a:t>
            </a:r>
          </a:p>
          <a:p>
            <a:r>
              <a:rPr lang="pt-BR" dirty="0"/>
              <a:t> </a:t>
            </a:r>
          </a:p>
          <a:p>
            <a:r>
              <a:rPr lang="pt-BR" i="1" dirty="0"/>
              <a:t>“A doença será comprovada mediante atestado de médico da instituição de previdência social a que estiver filiado o empregado, e, na falta deste e sucessivamente, de médico do Serviço Social do Comércio ou da indústria; de médico da empresa ou por ela designado; de médico a serviço de repartição federal, estadual ou municipal, incumbida de assuntos de higiene ou de saúde pública; ou não existindo estes, na localidade em que trabalhar, de médico de sua escolha.”</a:t>
            </a:r>
            <a:endParaRPr lang="pt-BR" dirty="0"/>
          </a:p>
          <a:p>
            <a:endParaRPr lang="pt-BR" dirty="0"/>
          </a:p>
        </p:txBody>
      </p:sp>
      <p:sp>
        <p:nvSpPr>
          <p:cNvPr id="4" name="Footer Placeholder 3">
            <a:extLst>
              <a:ext uri="{FF2B5EF4-FFF2-40B4-BE49-F238E27FC236}">
                <a16:creationId xmlns:a16="http://schemas.microsoft.com/office/drawing/2014/main" id="{DB61CFF8-509F-4FAB-B55D-73D9A44F931B}"/>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6D5D8453-5A47-400A-9745-DE967ECDAE72}"/>
              </a:ext>
            </a:extLst>
          </p:cNvPr>
          <p:cNvSpPr>
            <a:spLocks noGrp="1"/>
          </p:cNvSpPr>
          <p:nvPr>
            <p:ph type="sldNum" sz="quarter" idx="12"/>
          </p:nvPr>
        </p:nvSpPr>
        <p:spPr/>
        <p:txBody>
          <a:bodyPr/>
          <a:lstStyle/>
          <a:p>
            <a:fld id="{DF25A8D9-0F96-4EA7-B12F-FB0D539BE725}" type="slidenum">
              <a:rPr lang="pt-BR" smtClean="0"/>
              <a:t>91</a:t>
            </a:fld>
            <a:endParaRPr lang="pt-BR"/>
          </a:p>
        </p:txBody>
      </p:sp>
    </p:spTree>
    <p:extLst>
      <p:ext uri="{BB962C8B-B14F-4D97-AF65-F5344CB8AC3E}">
        <p14:creationId xmlns:p14="http://schemas.microsoft.com/office/powerpoint/2010/main" val="36714441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364CFD90-D0E1-4BC3-9D8B-7503E2632C39}"/>
              </a:ext>
              <a:ext uri="{C183D7F6-B498-43B3-948B-1728B52AA6E4}">
                <adec:decorative xmlns:adec="http://schemas.microsoft.com/office/drawing/2017/decorative" val="1"/>
              </a:ext>
            </a:extLst>
          </p:cNvPr>
          <p:cNvSpPr/>
          <p:nvPr/>
        </p:nvSpPr>
        <p:spPr>
          <a:xfrm>
            <a:off x="4111626" y="1720850"/>
            <a:ext cx="3968750" cy="39687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8863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err="1">
                <a:solidFill>
                  <a:srgbClr val="002060"/>
                </a:solidFill>
                <a:effectLst>
                  <a:outerShdw blurRad="38100" dist="38100" dir="2700000" algn="tl">
                    <a:srgbClr val="000000">
                      <a:alpha val="43137"/>
                    </a:srgbClr>
                  </a:outerShdw>
                </a:effectLst>
              </a:rPr>
              <a:t>Benefícios</a:t>
            </a:r>
            <a:r>
              <a:rPr lang="en-US" sz="3600" b="1" dirty="0">
                <a:solidFill>
                  <a:srgbClr val="002060"/>
                </a:solidFill>
                <a:effectLst>
                  <a:outerShdw blurRad="38100" dist="38100" dir="2700000" algn="tl">
                    <a:srgbClr val="000000">
                      <a:alpha val="43137"/>
                    </a:srgbClr>
                  </a:outerShdw>
                </a:effectLst>
              </a:rPr>
              <a:t> – RPPS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3ECCC05-FF78-40FA-84FF-172821D8B58A}"/>
              </a:ext>
              <a:ext uri="{C183D7F6-B498-43B3-948B-1728B52AA6E4}">
                <adec:decorative xmlns:adec="http://schemas.microsoft.com/office/drawing/2017/decorative" val="1"/>
              </a:ext>
            </a:extLst>
          </p:cNvPr>
          <p:cNvSpPr/>
          <p:nvPr/>
        </p:nvSpPr>
        <p:spPr>
          <a:xfrm>
            <a:off x="5248275" y="2857500"/>
            <a:ext cx="1695450" cy="1695450"/>
          </a:xfrm>
          <a:prstGeom prst="ellipse">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RPPS</a:t>
            </a:r>
          </a:p>
        </p:txBody>
      </p:sp>
      <p:sp>
        <p:nvSpPr>
          <p:cNvPr id="16"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val="1"/>
              </a:ext>
            </a:extLst>
          </p:cNvPr>
          <p:cNvSpPr/>
          <p:nvPr/>
        </p:nvSpPr>
        <p:spPr>
          <a:xfrm>
            <a:off x="6943725" y="1613877"/>
            <a:ext cx="3660775" cy="740997"/>
          </a:xfrm>
          <a:prstGeom prst="roundRect">
            <a:avLst>
              <a:gd name="adj" fmla="val 50000"/>
            </a:avLst>
          </a:prstGeom>
          <a:solidFill>
            <a:schemeClr val="bg1">
              <a:lumMod val="8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latin typeface="Times New Roman" panose="02020603050405020304" pitchFamily="18" charset="0"/>
                <a:cs typeface="Times New Roman" panose="02020603050405020304" pitchFamily="18" charset="0"/>
              </a:rPr>
              <a:t>S  2405 ALTERAÇÃO  </a:t>
            </a:r>
          </a:p>
        </p:txBody>
      </p:sp>
      <p:sp>
        <p:nvSpPr>
          <p:cNvPr id="15" name="Oval 14">
            <a:extLst>
              <a:ext uri="{FF2B5EF4-FFF2-40B4-BE49-F238E27FC236}">
                <a16:creationId xmlns:a16="http://schemas.microsoft.com/office/drawing/2014/main" id="{416F1356-9015-4B5C-9C64-3C1D963E5F59}"/>
              </a:ext>
              <a:ext uri="{C183D7F6-B498-43B3-948B-1728B52AA6E4}">
                <adec:decorative xmlns:adec="http://schemas.microsoft.com/office/drawing/2017/decorative" val="1"/>
              </a:ext>
            </a:extLst>
          </p:cNvPr>
          <p:cNvSpPr/>
          <p:nvPr/>
        </p:nvSpPr>
        <p:spPr>
          <a:xfrm>
            <a:off x="6832600" y="1514475"/>
            <a:ext cx="939800" cy="939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EB7F2E37-0ACF-4E8A-9C1D-EC5B65BA2906}"/>
              </a:ext>
              <a:ext uri="{C183D7F6-B498-43B3-948B-1728B52AA6E4}">
                <adec:decorative xmlns:adec="http://schemas.microsoft.com/office/drawing/2017/decorative" val="1"/>
              </a:ext>
            </a:extLst>
          </p:cNvPr>
          <p:cNvSpPr/>
          <p:nvPr/>
        </p:nvSpPr>
        <p:spPr>
          <a:xfrm>
            <a:off x="7693025" y="3334727"/>
            <a:ext cx="3660775" cy="740997"/>
          </a:xfrm>
          <a:prstGeom prst="roundRect">
            <a:avLst>
              <a:gd name="adj" fmla="val 50000"/>
            </a:avLst>
          </a:prstGeom>
          <a:solidFill>
            <a:schemeClr val="bg1">
              <a:lumMod val="8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latin typeface="Times New Roman" panose="02020603050405020304" pitchFamily="18" charset="0"/>
                <a:cs typeface="Times New Roman" panose="02020603050405020304" pitchFamily="18" charset="0"/>
              </a:rPr>
              <a:t>S 2416 – ALTERAÇÃO</a:t>
            </a:r>
          </a:p>
        </p:txBody>
      </p:sp>
      <p:sp>
        <p:nvSpPr>
          <p:cNvPr id="20" name="Oval 19">
            <a:extLst>
              <a:ext uri="{FF2B5EF4-FFF2-40B4-BE49-F238E27FC236}">
                <a16:creationId xmlns:a16="http://schemas.microsoft.com/office/drawing/2014/main" id="{88F812F5-70AF-4FBD-80D9-D59B3C456D5E}"/>
              </a:ext>
              <a:ext uri="{C183D7F6-B498-43B3-948B-1728B52AA6E4}">
                <adec:decorative xmlns:adec="http://schemas.microsoft.com/office/drawing/2017/decorative" val="1"/>
              </a:ext>
            </a:extLst>
          </p:cNvPr>
          <p:cNvSpPr/>
          <p:nvPr/>
        </p:nvSpPr>
        <p:spPr>
          <a:xfrm>
            <a:off x="7490264" y="3235325"/>
            <a:ext cx="939800" cy="9398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952C5002-7E64-4069-ACA0-6876E54A9B46}"/>
              </a:ext>
              <a:ext uri="{C183D7F6-B498-43B3-948B-1728B52AA6E4}">
                <adec:decorative xmlns:adec="http://schemas.microsoft.com/office/drawing/2017/decorative" val="1"/>
              </a:ext>
            </a:extLst>
          </p:cNvPr>
          <p:cNvSpPr/>
          <p:nvPr/>
        </p:nvSpPr>
        <p:spPr>
          <a:xfrm>
            <a:off x="6943725" y="5154978"/>
            <a:ext cx="3660775" cy="740997"/>
          </a:xfrm>
          <a:prstGeom prst="roundRect">
            <a:avLst>
              <a:gd name="adj" fmla="val 50000"/>
            </a:avLst>
          </a:prstGeom>
          <a:solidFill>
            <a:schemeClr val="bg1">
              <a:lumMod val="8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latin typeface="Times New Roman" panose="02020603050405020304" pitchFamily="18" charset="0"/>
                <a:cs typeface="Times New Roman" panose="02020603050405020304" pitchFamily="18" charset="0"/>
              </a:rPr>
              <a:t>S 2420 TÉRMINO </a:t>
            </a:r>
          </a:p>
        </p:txBody>
      </p:sp>
      <p:sp>
        <p:nvSpPr>
          <p:cNvPr id="22" name="Oval 21">
            <a:extLst>
              <a:ext uri="{FF2B5EF4-FFF2-40B4-BE49-F238E27FC236}">
                <a16:creationId xmlns:a16="http://schemas.microsoft.com/office/drawing/2014/main" id="{A49C5F3A-6F0D-4A0F-AE6E-92F342C22ACD}"/>
              </a:ext>
              <a:ext uri="{C183D7F6-B498-43B3-948B-1728B52AA6E4}">
                <adec:decorative xmlns:adec="http://schemas.microsoft.com/office/drawing/2017/decorative" val="1"/>
              </a:ext>
            </a:extLst>
          </p:cNvPr>
          <p:cNvSpPr/>
          <p:nvPr/>
        </p:nvSpPr>
        <p:spPr>
          <a:xfrm>
            <a:off x="6832600" y="5055576"/>
            <a:ext cx="939800" cy="939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94A75A79-A67A-4A23-8588-7FC5EB9A5183}"/>
              </a:ext>
              <a:ext uri="{C183D7F6-B498-43B3-948B-1728B52AA6E4}">
                <adec:decorative xmlns:adec="http://schemas.microsoft.com/office/drawing/2017/decorative" val="1"/>
              </a:ext>
            </a:extLst>
          </p:cNvPr>
          <p:cNvSpPr/>
          <p:nvPr/>
        </p:nvSpPr>
        <p:spPr>
          <a:xfrm>
            <a:off x="1587500" y="1613877"/>
            <a:ext cx="3660775" cy="740997"/>
          </a:xfrm>
          <a:prstGeom prst="roundRect">
            <a:avLst>
              <a:gd name="adj" fmla="val 50000"/>
            </a:avLst>
          </a:prstGeom>
          <a:solidFill>
            <a:schemeClr val="bg1">
              <a:lumMod val="8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Times New Roman" panose="02020603050405020304" pitchFamily="18" charset="0"/>
                <a:cs typeface="Times New Roman" panose="02020603050405020304" pitchFamily="18" charset="0"/>
              </a:rPr>
              <a:t>S 2400 BENEFICIÁRIOS </a:t>
            </a:r>
          </a:p>
        </p:txBody>
      </p:sp>
      <p:sp>
        <p:nvSpPr>
          <p:cNvPr id="26" name="Oval 25">
            <a:extLst>
              <a:ext uri="{FF2B5EF4-FFF2-40B4-BE49-F238E27FC236}">
                <a16:creationId xmlns:a16="http://schemas.microsoft.com/office/drawing/2014/main" id="{BBC62739-FA35-49F8-8929-743B31F55A69}"/>
              </a:ext>
              <a:ext uri="{C183D7F6-B498-43B3-948B-1728B52AA6E4}">
                <adec:decorative xmlns:adec="http://schemas.microsoft.com/office/drawing/2017/decorative" val="1"/>
              </a:ext>
            </a:extLst>
          </p:cNvPr>
          <p:cNvSpPr/>
          <p:nvPr/>
        </p:nvSpPr>
        <p:spPr>
          <a:xfrm>
            <a:off x="4419600" y="1514475"/>
            <a:ext cx="939800" cy="9398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71BB375D-5EE6-4428-9817-2C7DB6B94332}"/>
              </a:ext>
              <a:ext uri="{C183D7F6-B498-43B3-948B-1728B52AA6E4}">
                <adec:decorative xmlns:adec="http://schemas.microsoft.com/office/drawing/2017/decorative" val="1"/>
              </a:ext>
            </a:extLst>
          </p:cNvPr>
          <p:cNvSpPr/>
          <p:nvPr/>
        </p:nvSpPr>
        <p:spPr>
          <a:xfrm>
            <a:off x="838200" y="3334727"/>
            <a:ext cx="3660775" cy="740997"/>
          </a:xfrm>
          <a:prstGeom prst="roundRect">
            <a:avLst>
              <a:gd name="adj" fmla="val 50000"/>
            </a:avLst>
          </a:prstGeom>
          <a:solidFill>
            <a:schemeClr val="bg1">
              <a:lumMod val="7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Times New Roman" panose="02020603050405020304" pitchFamily="18" charset="0"/>
                <a:cs typeface="Times New Roman" panose="02020603050405020304" pitchFamily="18" charset="0"/>
              </a:rPr>
              <a:t>S 2410 – BENEFÍCIOS </a:t>
            </a:r>
          </a:p>
        </p:txBody>
      </p:sp>
      <p:sp>
        <p:nvSpPr>
          <p:cNvPr id="28" name="Oval 27">
            <a:extLst>
              <a:ext uri="{FF2B5EF4-FFF2-40B4-BE49-F238E27FC236}">
                <a16:creationId xmlns:a16="http://schemas.microsoft.com/office/drawing/2014/main" id="{B3A511B7-C7F3-4107-9962-1E10D2E087DD}"/>
              </a:ext>
              <a:ext uri="{C183D7F6-B498-43B3-948B-1728B52AA6E4}">
                <adec:decorative xmlns:adec="http://schemas.microsoft.com/office/drawing/2017/decorative" val="1"/>
              </a:ext>
            </a:extLst>
          </p:cNvPr>
          <p:cNvSpPr/>
          <p:nvPr/>
        </p:nvSpPr>
        <p:spPr>
          <a:xfrm>
            <a:off x="3670300" y="3235325"/>
            <a:ext cx="939800" cy="939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D4D7D4B6-62C2-45AB-89A5-3A41DA021FD2}"/>
              </a:ext>
              <a:ext uri="{C183D7F6-B498-43B3-948B-1728B52AA6E4}">
                <adec:decorative xmlns:adec="http://schemas.microsoft.com/office/drawing/2017/decorative" val="1"/>
              </a:ext>
            </a:extLst>
          </p:cNvPr>
          <p:cNvSpPr/>
          <p:nvPr/>
        </p:nvSpPr>
        <p:spPr>
          <a:xfrm>
            <a:off x="1587500" y="5154978"/>
            <a:ext cx="3660775" cy="740997"/>
          </a:xfrm>
          <a:prstGeom prst="roundRect">
            <a:avLst>
              <a:gd name="adj" fmla="val 50000"/>
            </a:avLst>
          </a:prstGeom>
          <a:solidFill>
            <a:schemeClr val="bg1">
              <a:lumMod val="6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Times New Roman" panose="02020603050405020304" pitchFamily="18" charset="0"/>
                <a:cs typeface="Times New Roman" panose="02020603050405020304" pitchFamily="18" charset="0"/>
              </a:rPr>
              <a:t>S 2418 – REATIVAÇÃO </a:t>
            </a:r>
          </a:p>
          <a:p>
            <a:r>
              <a:rPr lang="en-US" b="1" dirty="0">
                <a:solidFill>
                  <a:schemeClr val="tx1"/>
                </a:solidFill>
                <a:latin typeface="Times New Roman" panose="02020603050405020304" pitchFamily="18" charset="0"/>
                <a:cs typeface="Times New Roman" panose="02020603050405020304" pitchFamily="18" charset="0"/>
              </a:rPr>
              <a:t>BENEFÍCIOS </a:t>
            </a:r>
          </a:p>
        </p:txBody>
      </p:sp>
      <p:sp>
        <p:nvSpPr>
          <p:cNvPr id="30" name="Oval 29">
            <a:extLst>
              <a:ext uri="{FF2B5EF4-FFF2-40B4-BE49-F238E27FC236}">
                <a16:creationId xmlns:a16="http://schemas.microsoft.com/office/drawing/2014/main" id="{83902602-D4BC-4D44-AC14-BB55A86C5D06}"/>
              </a:ext>
              <a:ext uri="{C183D7F6-B498-43B3-948B-1728B52AA6E4}">
                <adec:decorative xmlns:adec="http://schemas.microsoft.com/office/drawing/2017/decorative" val="1"/>
              </a:ext>
            </a:extLst>
          </p:cNvPr>
          <p:cNvSpPr/>
          <p:nvPr/>
        </p:nvSpPr>
        <p:spPr>
          <a:xfrm>
            <a:off x="4419600" y="5055576"/>
            <a:ext cx="939800" cy="939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descr="Icons of bar chart and line graph.">
            <a:extLst>
              <a:ext uri="{FF2B5EF4-FFF2-40B4-BE49-F238E27FC236}">
                <a16:creationId xmlns:a16="http://schemas.microsoft.com/office/drawing/2014/main" id="{044C3643-8A0E-47C1-BEB8-C73203B5E58D}"/>
              </a:ext>
            </a:extLst>
          </p:cNvPr>
          <p:cNvGrpSpPr/>
          <p:nvPr/>
        </p:nvGrpSpPr>
        <p:grpSpPr>
          <a:xfrm>
            <a:off x="4715661" y="1810536"/>
            <a:ext cx="347679" cy="347679"/>
            <a:chOff x="4319588" y="2492375"/>
            <a:chExt cx="287338" cy="287338"/>
          </a:xfrm>
          <a:solidFill>
            <a:schemeClr val="bg1"/>
          </a:solidFill>
        </p:grpSpPr>
        <p:sp>
          <p:nvSpPr>
            <p:cNvPr id="32" name="Freeform 372">
              <a:extLst>
                <a:ext uri="{FF2B5EF4-FFF2-40B4-BE49-F238E27FC236}">
                  <a16:creationId xmlns:a16="http://schemas.microsoft.com/office/drawing/2014/main" id="{56E8F5A5-5318-470B-8F42-337C264086A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73">
              <a:extLst>
                <a:ext uri="{FF2B5EF4-FFF2-40B4-BE49-F238E27FC236}">
                  <a16:creationId xmlns:a16="http://schemas.microsoft.com/office/drawing/2014/main" id="{6AA1356D-8F1B-4281-BEC5-5B4EBF7467B1}"/>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Freeform 1676" descr="Icon of check box. ">
            <a:extLst>
              <a:ext uri="{FF2B5EF4-FFF2-40B4-BE49-F238E27FC236}">
                <a16:creationId xmlns:a16="http://schemas.microsoft.com/office/drawing/2014/main" id="{6FB02354-C73F-4DCF-8004-E9CCA66963EA}"/>
              </a:ext>
            </a:extLst>
          </p:cNvPr>
          <p:cNvSpPr>
            <a:spLocks noEditPoints="1"/>
          </p:cNvSpPr>
          <p:nvPr/>
        </p:nvSpPr>
        <p:spPr bwMode="auto">
          <a:xfrm>
            <a:off x="7129621" y="1811496"/>
            <a:ext cx="345758" cy="345758"/>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7877961" y="353138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2" name="Freeform 4346" descr="Icon of box and whisker chart. ">
            <a:extLst>
              <a:ext uri="{FF2B5EF4-FFF2-40B4-BE49-F238E27FC236}">
                <a16:creationId xmlns:a16="http://schemas.microsoft.com/office/drawing/2014/main" id="{D131817A-5B27-4718-8BAC-45C9CEDA45D9}"/>
              </a:ext>
            </a:extLst>
          </p:cNvPr>
          <p:cNvSpPr>
            <a:spLocks noEditPoints="1"/>
          </p:cNvSpPr>
          <p:nvPr/>
        </p:nvSpPr>
        <p:spPr bwMode="auto">
          <a:xfrm>
            <a:off x="3967321" y="3532346"/>
            <a:ext cx="345758" cy="345758"/>
          </a:xfrm>
          <a:custGeom>
            <a:avLst/>
            <a:gdLst>
              <a:gd name="T0" fmla="*/ 706 w 898"/>
              <a:gd name="T1" fmla="*/ 479 h 898"/>
              <a:gd name="T2" fmla="*/ 652 w 898"/>
              <a:gd name="T3" fmla="*/ 556 h 898"/>
              <a:gd name="T4" fmla="*/ 632 w 898"/>
              <a:gd name="T5" fmla="*/ 551 h 898"/>
              <a:gd name="T6" fmla="*/ 576 w 898"/>
              <a:gd name="T7" fmla="*/ 477 h 898"/>
              <a:gd name="T8" fmla="*/ 571 w 898"/>
              <a:gd name="T9" fmla="*/ 398 h 898"/>
              <a:gd name="T10" fmla="*/ 628 w 898"/>
              <a:gd name="T11" fmla="*/ 129 h 898"/>
              <a:gd name="T12" fmla="*/ 643 w 898"/>
              <a:gd name="T13" fmla="*/ 114 h 898"/>
              <a:gd name="T14" fmla="*/ 658 w 898"/>
              <a:gd name="T15" fmla="*/ 129 h 898"/>
              <a:gd name="T16" fmla="*/ 717 w 898"/>
              <a:gd name="T17" fmla="*/ 398 h 898"/>
              <a:gd name="T18" fmla="*/ 621 w 898"/>
              <a:gd name="T19" fmla="*/ 758 h 898"/>
              <a:gd name="T20" fmla="*/ 589 w 898"/>
              <a:gd name="T21" fmla="*/ 727 h 898"/>
              <a:gd name="T22" fmla="*/ 589 w 898"/>
              <a:gd name="T23" fmla="*/ 680 h 898"/>
              <a:gd name="T24" fmla="*/ 621 w 898"/>
              <a:gd name="T25" fmla="*/ 648 h 898"/>
              <a:gd name="T26" fmla="*/ 667 w 898"/>
              <a:gd name="T27" fmla="*/ 648 h 898"/>
              <a:gd name="T28" fmla="*/ 699 w 898"/>
              <a:gd name="T29" fmla="*/ 680 h 898"/>
              <a:gd name="T30" fmla="*/ 699 w 898"/>
              <a:gd name="T31" fmla="*/ 727 h 898"/>
              <a:gd name="T32" fmla="*/ 667 w 898"/>
              <a:gd name="T33" fmla="*/ 758 h 898"/>
              <a:gd name="T34" fmla="*/ 536 w 898"/>
              <a:gd name="T35" fmla="*/ 294 h 898"/>
              <a:gd name="T36" fmla="*/ 479 w 898"/>
              <a:gd name="T37" fmla="*/ 546 h 898"/>
              <a:gd name="T38" fmla="*/ 461 w 898"/>
              <a:gd name="T39" fmla="*/ 558 h 898"/>
              <a:gd name="T40" fmla="*/ 450 w 898"/>
              <a:gd name="T41" fmla="*/ 299 h 898"/>
              <a:gd name="T42" fmla="*/ 390 w 898"/>
              <a:gd name="T43" fmla="*/ 287 h 898"/>
              <a:gd name="T44" fmla="*/ 398 w 898"/>
              <a:gd name="T45" fmla="*/ 211 h 898"/>
              <a:gd name="T46" fmla="*/ 454 w 898"/>
              <a:gd name="T47" fmla="*/ 118 h 898"/>
              <a:gd name="T48" fmla="*/ 475 w 898"/>
              <a:gd name="T49" fmla="*/ 118 h 898"/>
              <a:gd name="T50" fmla="*/ 530 w 898"/>
              <a:gd name="T51" fmla="*/ 211 h 898"/>
              <a:gd name="T52" fmla="*/ 465 w 898"/>
              <a:gd name="T53" fmla="*/ 763 h 898"/>
              <a:gd name="T54" fmla="*/ 422 w 898"/>
              <a:gd name="T55" fmla="*/ 745 h 898"/>
              <a:gd name="T56" fmla="*/ 405 w 898"/>
              <a:gd name="T57" fmla="*/ 703 h 898"/>
              <a:gd name="T58" fmla="*/ 422 w 898"/>
              <a:gd name="T59" fmla="*/ 661 h 898"/>
              <a:gd name="T60" fmla="*/ 465 w 898"/>
              <a:gd name="T61" fmla="*/ 643 h 898"/>
              <a:gd name="T62" fmla="*/ 506 w 898"/>
              <a:gd name="T63" fmla="*/ 661 h 898"/>
              <a:gd name="T64" fmla="*/ 525 w 898"/>
              <a:gd name="T65" fmla="*/ 703 h 898"/>
              <a:gd name="T66" fmla="*/ 506 w 898"/>
              <a:gd name="T67" fmla="*/ 745 h 898"/>
              <a:gd name="T68" fmla="*/ 465 w 898"/>
              <a:gd name="T69" fmla="*/ 763 h 898"/>
              <a:gd name="T70" fmla="*/ 318 w 898"/>
              <a:gd name="T71" fmla="*/ 419 h 898"/>
              <a:gd name="T72" fmla="*/ 263 w 898"/>
              <a:gd name="T73" fmla="*/ 556 h 898"/>
              <a:gd name="T74" fmla="*/ 242 w 898"/>
              <a:gd name="T75" fmla="*/ 551 h 898"/>
              <a:gd name="T76" fmla="*/ 186 w 898"/>
              <a:gd name="T77" fmla="*/ 417 h 898"/>
              <a:gd name="T78" fmla="*/ 181 w 898"/>
              <a:gd name="T79" fmla="*/ 339 h 898"/>
              <a:gd name="T80" fmla="*/ 240 w 898"/>
              <a:gd name="T81" fmla="*/ 129 h 898"/>
              <a:gd name="T82" fmla="*/ 255 w 898"/>
              <a:gd name="T83" fmla="*/ 114 h 898"/>
              <a:gd name="T84" fmla="*/ 270 w 898"/>
              <a:gd name="T85" fmla="*/ 129 h 898"/>
              <a:gd name="T86" fmla="*/ 329 w 898"/>
              <a:gd name="T87" fmla="*/ 339 h 898"/>
              <a:gd name="T88" fmla="*/ 231 w 898"/>
              <a:gd name="T89" fmla="*/ 758 h 898"/>
              <a:gd name="T90" fmla="*/ 200 w 898"/>
              <a:gd name="T91" fmla="*/ 727 h 898"/>
              <a:gd name="T92" fmla="*/ 200 w 898"/>
              <a:gd name="T93" fmla="*/ 680 h 898"/>
              <a:gd name="T94" fmla="*/ 231 w 898"/>
              <a:gd name="T95" fmla="*/ 648 h 898"/>
              <a:gd name="T96" fmla="*/ 278 w 898"/>
              <a:gd name="T97" fmla="*/ 648 h 898"/>
              <a:gd name="T98" fmla="*/ 311 w 898"/>
              <a:gd name="T99" fmla="*/ 680 h 898"/>
              <a:gd name="T100" fmla="*/ 311 w 898"/>
              <a:gd name="T101" fmla="*/ 727 h 898"/>
              <a:gd name="T102" fmla="*/ 278 w 898"/>
              <a:gd name="T103" fmla="*/ 758 h 898"/>
              <a:gd name="T104" fmla="*/ 10 w 898"/>
              <a:gd name="T105" fmla="*/ 2 h 898"/>
              <a:gd name="T106" fmla="*/ 1 w 898"/>
              <a:gd name="T107" fmla="*/ 886 h 898"/>
              <a:gd name="T108" fmla="*/ 883 w 898"/>
              <a:gd name="T109" fmla="*/ 898 h 898"/>
              <a:gd name="T110" fmla="*/ 898 w 898"/>
              <a:gd name="T111" fmla="*/ 883 h 898"/>
              <a:gd name="T112" fmla="*/ 886 w 898"/>
              <a:gd name="T11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8" h="898">
                <a:moveTo>
                  <a:pt x="718" y="464"/>
                </a:moveTo>
                <a:lnTo>
                  <a:pt x="718" y="467"/>
                </a:lnTo>
                <a:lnTo>
                  <a:pt x="717" y="470"/>
                </a:lnTo>
                <a:lnTo>
                  <a:pt x="716" y="472"/>
                </a:lnTo>
                <a:lnTo>
                  <a:pt x="714" y="474"/>
                </a:lnTo>
                <a:lnTo>
                  <a:pt x="712" y="477"/>
                </a:lnTo>
                <a:lnTo>
                  <a:pt x="710" y="478"/>
                </a:lnTo>
                <a:lnTo>
                  <a:pt x="706" y="479"/>
                </a:lnTo>
                <a:lnTo>
                  <a:pt x="703" y="479"/>
                </a:lnTo>
                <a:lnTo>
                  <a:pt x="658" y="479"/>
                </a:lnTo>
                <a:lnTo>
                  <a:pt x="658" y="543"/>
                </a:lnTo>
                <a:lnTo>
                  <a:pt x="658" y="546"/>
                </a:lnTo>
                <a:lnTo>
                  <a:pt x="657" y="549"/>
                </a:lnTo>
                <a:lnTo>
                  <a:pt x="656" y="551"/>
                </a:lnTo>
                <a:lnTo>
                  <a:pt x="654" y="554"/>
                </a:lnTo>
                <a:lnTo>
                  <a:pt x="652" y="556"/>
                </a:lnTo>
                <a:lnTo>
                  <a:pt x="650" y="557"/>
                </a:lnTo>
                <a:lnTo>
                  <a:pt x="647" y="558"/>
                </a:lnTo>
                <a:lnTo>
                  <a:pt x="643" y="558"/>
                </a:lnTo>
                <a:lnTo>
                  <a:pt x="641" y="558"/>
                </a:lnTo>
                <a:lnTo>
                  <a:pt x="638" y="557"/>
                </a:lnTo>
                <a:lnTo>
                  <a:pt x="636" y="556"/>
                </a:lnTo>
                <a:lnTo>
                  <a:pt x="634" y="554"/>
                </a:lnTo>
                <a:lnTo>
                  <a:pt x="632" y="551"/>
                </a:lnTo>
                <a:lnTo>
                  <a:pt x="631" y="549"/>
                </a:lnTo>
                <a:lnTo>
                  <a:pt x="629" y="546"/>
                </a:lnTo>
                <a:lnTo>
                  <a:pt x="628" y="543"/>
                </a:lnTo>
                <a:lnTo>
                  <a:pt x="628" y="479"/>
                </a:lnTo>
                <a:lnTo>
                  <a:pt x="583" y="479"/>
                </a:lnTo>
                <a:lnTo>
                  <a:pt x="581" y="479"/>
                </a:lnTo>
                <a:lnTo>
                  <a:pt x="578" y="478"/>
                </a:lnTo>
                <a:lnTo>
                  <a:pt x="576" y="477"/>
                </a:lnTo>
                <a:lnTo>
                  <a:pt x="574" y="474"/>
                </a:lnTo>
                <a:lnTo>
                  <a:pt x="572" y="472"/>
                </a:lnTo>
                <a:lnTo>
                  <a:pt x="571" y="470"/>
                </a:lnTo>
                <a:lnTo>
                  <a:pt x="570" y="467"/>
                </a:lnTo>
                <a:lnTo>
                  <a:pt x="570" y="464"/>
                </a:lnTo>
                <a:lnTo>
                  <a:pt x="570" y="404"/>
                </a:lnTo>
                <a:lnTo>
                  <a:pt x="570" y="402"/>
                </a:lnTo>
                <a:lnTo>
                  <a:pt x="571" y="398"/>
                </a:lnTo>
                <a:lnTo>
                  <a:pt x="572" y="396"/>
                </a:lnTo>
                <a:lnTo>
                  <a:pt x="574" y="394"/>
                </a:lnTo>
                <a:lnTo>
                  <a:pt x="576" y="392"/>
                </a:lnTo>
                <a:lnTo>
                  <a:pt x="578" y="391"/>
                </a:lnTo>
                <a:lnTo>
                  <a:pt x="581" y="390"/>
                </a:lnTo>
                <a:lnTo>
                  <a:pt x="583" y="389"/>
                </a:lnTo>
                <a:lnTo>
                  <a:pt x="628" y="389"/>
                </a:lnTo>
                <a:lnTo>
                  <a:pt x="628" y="129"/>
                </a:lnTo>
                <a:lnTo>
                  <a:pt x="629" y="126"/>
                </a:lnTo>
                <a:lnTo>
                  <a:pt x="631" y="123"/>
                </a:lnTo>
                <a:lnTo>
                  <a:pt x="632" y="121"/>
                </a:lnTo>
                <a:lnTo>
                  <a:pt x="634" y="118"/>
                </a:lnTo>
                <a:lnTo>
                  <a:pt x="636" y="117"/>
                </a:lnTo>
                <a:lnTo>
                  <a:pt x="638" y="115"/>
                </a:lnTo>
                <a:lnTo>
                  <a:pt x="641" y="114"/>
                </a:lnTo>
                <a:lnTo>
                  <a:pt x="643" y="114"/>
                </a:lnTo>
                <a:lnTo>
                  <a:pt x="647" y="114"/>
                </a:lnTo>
                <a:lnTo>
                  <a:pt x="650" y="115"/>
                </a:lnTo>
                <a:lnTo>
                  <a:pt x="652" y="117"/>
                </a:lnTo>
                <a:lnTo>
                  <a:pt x="654" y="118"/>
                </a:lnTo>
                <a:lnTo>
                  <a:pt x="656" y="121"/>
                </a:lnTo>
                <a:lnTo>
                  <a:pt x="657" y="123"/>
                </a:lnTo>
                <a:lnTo>
                  <a:pt x="658" y="127"/>
                </a:lnTo>
                <a:lnTo>
                  <a:pt x="658" y="129"/>
                </a:lnTo>
                <a:lnTo>
                  <a:pt x="658" y="389"/>
                </a:lnTo>
                <a:lnTo>
                  <a:pt x="703" y="389"/>
                </a:lnTo>
                <a:lnTo>
                  <a:pt x="706" y="390"/>
                </a:lnTo>
                <a:lnTo>
                  <a:pt x="710" y="391"/>
                </a:lnTo>
                <a:lnTo>
                  <a:pt x="712" y="392"/>
                </a:lnTo>
                <a:lnTo>
                  <a:pt x="714" y="394"/>
                </a:lnTo>
                <a:lnTo>
                  <a:pt x="716" y="396"/>
                </a:lnTo>
                <a:lnTo>
                  <a:pt x="717" y="398"/>
                </a:lnTo>
                <a:lnTo>
                  <a:pt x="718" y="402"/>
                </a:lnTo>
                <a:lnTo>
                  <a:pt x="718" y="404"/>
                </a:lnTo>
                <a:lnTo>
                  <a:pt x="718" y="464"/>
                </a:lnTo>
                <a:close/>
                <a:moveTo>
                  <a:pt x="643" y="763"/>
                </a:moveTo>
                <a:lnTo>
                  <a:pt x="638" y="762"/>
                </a:lnTo>
                <a:lnTo>
                  <a:pt x="632" y="762"/>
                </a:lnTo>
                <a:lnTo>
                  <a:pt x="626" y="760"/>
                </a:lnTo>
                <a:lnTo>
                  <a:pt x="621" y="758"/>
                </a:lnTo>
                <a:lnTo>
                  <a:pt x="616" y="756"/>
                </a:lnTo>
                <a:lnTo>
                  <a:pt x="610" y="753"/>
                </a:lnTo>
                <a:lnTo>
                  <a:pt x="606" y="749"/>
                </a:lnTo>
                <a:lnTo>
                  <a:pt x="602" y="745"/>
                </a:lnTo>
                <a:lnTo>
                  <a:pt x="597" y="741"/>
                </a:lnTo>
                <a:lnTo>
                  <a:pt x="594" y="737"/>
                </a:lnTo>
                <a:lnTo>
                  <a:pt x="591" y="731"/>
                </a:lnTo>
                <a:lnTo>
                  <a:pt x="589" y="727"/>
                </a:lnTo>
                <a:lnTo>
                  <a:pt x="587" y="720"/>
                </a:lnTo>
                <a:lnTo>
                  <a:pt x="586" y="715"/>
                </a:lnTo>
                <a:lnTo>
                  <a:pt x="584" y="710"/>
                </a:lnTo>
                <a:lnTo>
                  <a:pt x="583" y="703"/>
                </a:lnTo>
                <a:lnTo>
                  <a:pt x="584" y="697"/>
                </a:lnTo>
                <a:lnTo>
                  <a:pt x="586" y="692"/>
                </a:lnTo>
                <a:lnTo>
                  <a:pt x="587" y="685"/>
                </a:lnTo>
                <a:lnTo>
                  <a:pt x="589" y="680"/>
                </a:lnTo>
                <a:lnTo>
                  <a:pt x="591" y="674"/>
                </a:lnTo>
                <a:lnTo>
                  <a:pt x="594" y="670"/>
                </a:lnTo>
                <a:lnTo>
                  <a:pt x="597" y="665"/>
                </a:lnTo>
                <a:lnTo>
                  <a:pt x="602" y="661"/>
                </a:lnTo>
                <a:lnTo>
                  <a:pt x="606" y="657"/>
                </a:lnTo>
                <a:lnTo>
                  <a:pt x="610" y="653"/>
                </a:lnTo>
                <a:lnTo>
                  <a:pt x="616" y="651"/>
                </a:lnTo>
                <a:lnTo>
                  <a:pt x="621" y="648"/>
                </a:lnTo>
                <a:lnTo>
                  <a:pt x="626" y="646"/>
                </a:lnTo>
                <a:lnTo>
                  <a:pt x="632" y="645"/>
                </a:lnTo>
                <a:lnTo>
                  <a:pt x="638" y="643"/>
                </a:lnTo>
                <a:lnTo>
                  <a:pt x="643" y="643"/>
                </a:lnTo>
                <a:lnTo>
                  <a:pt x="650" y="643"/>
                </a:lnTo>
                <a:lnTo>
                  <a:pt x="656" y="645"/>
                </a:lnTo>
                <a:lnTo>
                  <a:pt x="662" y="646"/>
                </a:lnTo>
                <a:lnTo>
                  <a:pt x="667" y="648"/>
                </a:lnTo>
                <a:lnTo>
                  <a:pt x="672" y="651"/>
                </a:lnTo>
                <a:lnTo>
                  <a:pt x="678" y="653"/>
                </a:lnTo>
                <a:lnTo>
                  <a:pt x="682" y="657"/>
                </a:lnTo>
                <a:lnTo>
                  <a:pt x="686" y="661"/>
                </a:lnTo>
                <a:lnTo>
                  <a:pt x="690" y="665"/>
                </a:lnTo>
                <a:lnTo>
                  <a:pt x="694" y="670"/>
                </a:lnTo>
                <a:lnTo>
                  <a:pt x="697" y="674"/>
                </a:lnTo>
                <a:lnTo>
                  <a:pt x="699" y="680"/>
                </a:lnTo>
                <a:lnTo>
                  <a:pt x="701" y="685"/>
                </a:lnTo>
                <a:lnTo>
                  <a:pt x="702" y="692"/>
                </a:lnTo>
                <a:lnTo>
                  <a:pt x="703" y="697"/>
                </a:lnTo>
                <a:lnTo>
                  <a:pt x="703" y="703"/>
                </a:lnTo>
                <a:lnTo>
                  <a:pt x="703" y="710"/>
                </a:lnTo>
                <a:lnTo>
                  <a:pt x="702" y="715"/>
                </a:lnTo>
                <a:lnTo>
                  <a:pt x="701" y="720"/>
                </a:lnTo>
                <a:lnTo>
                  <a:pt x="699" y="727"/>
                </a:lnTo>
                <a:lnTo>
                  <a:pt x="697" y="731"/>
                </a:lnTo>
                <a:lnTo>
                  <a:pt x="694" y="737"/>
                </a:lnTo>
                <a:lnTo>
                  <a:pt x="690" y="741"/>
                </a:lnTo>
                <a:lnTo>
                  <a:pt x="686" y="745"/>
                </a:lnTo>
                <a:lnTo>
                  <a:pt x="682" y="749"/>
                </a:lnTo>
                <a:lnTo>
                  <a:pt x="678" y="753"/>
                </a:lnTo>
                <a:lnTo>
                  <a:pt x="672" y="756"/>
                </a:lnTo>
                <a:lnTo>
                  <a:pt x="667" y="758"/>
                </a:lnTo>
                <a:lnTo>
                  <a:pt x="662" y="760"/>
                </a:lnTo>
                <a:lnTo>
                  <a:pt x="656" y="762"/>
                </a:lnTo>
                <a:lnTo>
                  <a:pt x="650" y="762"/>
                </a:lnTo>
                <a:lnTo>
                  <a:pt x="643" y="763"/>
                </a:lnTo>
                <a:close/>
                <a:moveTo>
                  <a:pt x="540" y="284"/>
                </a:moveTo>
                <a:lnTo>
                  <a:pt x="538" y="287"/>
                </a:lnTo>
                <a:lnTo>
                  <a:pt x="537" y="290"/>
                </a:lnTo>
                <a:lnTo>
                  <a:pt x="536" y="294"/>
                </a:lnTo>
                <a:lnTo>
                  <a:pt x="534" y="296"/>
                </a:lnTo>
                <a:lnTo>
                  <a:pt x="532" y="297"/>
                </a:lnTo>
                <a:lnTo>
                  <a:pt x="530" y="298"/>
                </a:lnTo>
                <a:lnTo>
                  <a:pt x="527" y="299"/>
                </a:lnTo>
                <a:lnTo>
                  <a:pt x="525" y="299"/>
                </a:lnTo>
                <a:lnTo>
                  <a:pt x="480" y="299"/>
                </a:lnTo>
                <a:lnTo>
                  <a:pt x="480" y="543"/>
                </a:lnTo>
                <a:lnTo>
                  <a:pt x="479" y="546"/>
                </a:lnTo>
                <a:lnTo>
                  <a:pt x="479" y="549"/>
                </a:lnTo>
                <a:lnTo>
                  <a:pt x="476" y="551"/>
                </a:lnTo>
                <a:lnTo>
                  <a:pt x="475" y="554"/>
                </a:lnTo>
                <a:lnTo>
                  <a:pt x="472" y="556"/>
                </a:lnTo>
                <a:lnTo>
                  <a:pt x="470" y="557"/>
                </a:lnTo>
                <a:lnTo>
                  <a:pt x="467" y="558"/>
                </a:lnTo>
                <a:lnTo>
                  <a:pt x="465" y="558"/>
                </a:lnTo>
                <a:lnTo>
                  <a:pt x="461" y="558"/>
                </a:lnTo>
                <a:lnTo>
                  <a:pt x="458" y="557"/>
                </a:lnTo>
                <a:lnTo>
                  <a:pt x="456" y="556"/>
                </a:lnTo>
                <a:lnTo>
                  <a:pt x="454" y="554"/>
                </a:lnTo>
                <a:lnTo>
                  <a:pt x="452" y="551"/>
                </a:lnTo>
                <a:lnTo>
                  <a:pt x="451" y="549"/>
                </a:lnTo>
                <a:lnTo>
                  <a:pt x="450" y="546"/>
                </a:lnTo>
                <a:lnTo>
                  <a:pt x="450" y="543"/>
                </a:lnTo>
                <a:lnTo>
                  <a:pt x="450" y="299"/>
                </a:lnTo>
                <a:lnTo>
                  <a:pt x="405" y="299"/>
                </a:lnTo>
                <a:lnTo>
                  <a:pt x="402" y="299"/>
                </a:lnTo>
                <a:lnTo>
                  <a:pt x="398" y="298"/>
                </a:lnTo>
                <a:lnTo>
                  <a:pt x="396" y="297"/>
                </a:lnTo>
                <a:lnTo>
                  <a:pt x="394" y="296"/>
                </a:lnTo>
                <a:lnTo>
                  <a:pt x="392" y="294"/>
                </a:lnTo>
                <a:lnTo>
                  <a:pt x="391" y="290"/>
                </a:lnTo>
                <a:lnTo>
                  <a:pt x="390" y="287"/>
                </a:lnTo>
                <a:lnTo>
                  <a:pt x="390" y="284"/>
                </a:lnTo>
                <a:lnTo>
                  <a:pt x="390" y="225"/>
                </a:lnTo>
                <a:lnTo>
                  <a:pt x="390" y="222"/>
                </a:lnTo>
                <a:lnTo>
                  <a:pt x="391" y="219"/>
                </a:lnTo>
                <a:lnTo>
                  <a:pt x="392" y="217"/>
                </a:lnTo>
                <a:lnTo>
                  <a:pt x="394" y="214"/>
                </a:lnTo>
                <a:lnTo>
                  <a:pt x="396" y="212"/>
                </a:lnTo>
                <a:lnTo>
                  <a:pt x="398" y="211"/>
                </a:lnTo>
                <a:lnTo>
                  <a:pt x="402" y="210"/>
                </a:lnTo>
                <a:lnTo>
                  <a:pt x="405" y="210"/>
                </a:lnTo>
                <a:lnTo>
                  <a:pt x="450" y="210"/>
                </a:lnTo>
                <a:lnTo>
                  <a:pt x="450" y="129"/>
                </a:lnTo>
                <a:lnTo>
                  <a:pt x="450" y="126"/>
                </a:lnTo>
                <a:lnTo>
                  <a:pt x="451" y="123"/>
                </a:lnTo>
                <a:lnTo>
                  <a:pt x="452" y="121"/>
                </a:lnTo>
                <a:lnTo>
                  <a:pt x="454" y="118"/>
                </a:lnTo>
                <a:lnTo>
                  <a:pt x="456" y="117"/>
                </a:lnTo>
                <a:lnTo>
                  <a:pt x="458" y="115"/>
                </a:lnTo>
                <a:lnTo>
                  <a:pt x="461" y="114"/>
                </a:lnTo>
                <a:lnTo>
                  <a:pt x="465" y="114"/>
                </a:lnTo>
                <a:lnTo>
                  <a:pt x="467" y="114"/>
                </a:lnTo>
                <a:lnTo>
                  <a:pt x="470" y="115"/>
                </a:lnTo>
                <a:lnTo>
                  <a:pt x="472" y="117"/>
                </a:lnTo>
                <a:lnTo>
                  <a:pt x="475" y="118"/>
                </a:lnTo>
                <a:lnTo>
                  <a:pt x="476" y="121"/>
                </a:lnTo>
                <a:lnTo>
                  <a:pt x="479" y="123"/>
                </a:lnTo>
                <a:lnTo>
                  <a:pt x="479" y="127"/>
                </a:lnTo>
                <a:lnTo>
                  <a:pt x="480" y="129"/>
                </a:lnTo>
                <a:lnTo>
                  <a:pt x="480" y="210"/>
                </a:lnTo>
                <a:lnTo>
                  <a:pt x="525" y="210"/>
                </a:lnTo>
                <a:lnTo>
                  <a:pt x="527" y="210"/>
                </a:lnTo>
                <a:lnTo>
                  <a:pt x="530" y="211"/>
                </a:lnTo>
                <a:lnTo>
                  <a:pt x="532" y="212"/>
                </a:lnTo>
                <a:lnTo>
                  <a:pt x="534" y="214"/>
                </a:lnTo>
                <a:lnTo>
                  <a:pt x="536" y="217"/>
                </a:lnTo>
                <a:lnTo>
                  <a:pt x="537" y="219"/>
                </a:lnTo>
                <a:lnTo>
                  <a:pt x="538" y="222"/>
                </a:lnTo>
                <a:lnTo>
                  <a:pt x="540" y="225"/>
                </a:lnTo>
                <a:lnTo>
                  <a:pt x="540" y="284"/>
                </a:lnTo>
                <a:close/>
                <a:moveTo>
                  <a:pt x="465" y="763"/>
                </a:moveTo>
                <a:lnTo>
                  <a:pt x="458" y="762"/>
                </a:lnTo>
                <a:lnTo>
                  <a:pt x="452" y="762"/>
                </a:lnTo>
                <a:lnTo>
                  <a:pt x="446" y="760"/>
                </a:lnTo>
                <a:lnTo>
                  <a:pt x="441" y="758"/>
                </a:lnTo>
                <a:lnTo>
                  <a:pt x="436" y="756"/>
                </a:lnTo>
                <a:lnTo>
                  <a:pt x="430" y="753"/>
                </a:lnTo>
                <a:lnTo>
                  <a:pt x="426" y="749"/>
                </a:lnTo>
                <a:lnTo>
                  <a:pt x="422" y="745"/>
                </a:lnTo>
                <a:lnTo>
                  <a:pt x="419" y="741"/>
                </a:lnTo>
                <a:lnTo>
                  <a:pt x="414" y="737"/>
                </a:lnTo>
                <a:lnTo>
                  <a:pt x="412" y="731"/>
                </a:lnTo>
                <a:lnTo>
                  <a:pt x="409" y="727"/>
                </a:lnTo>
                <a:lnTo>
                  <a:pt x="407" y="720"/>
                </a:lnTo>
                <a:lnTo>
                  <a:pt x="406" y="715"/>
                </a:lnTo>
                <a:lnTo>
                  <a:pt x="405" y="710"/>
                </a:lnTo>
                <a:lnTo>
                  <a:pt x="405" y="703"/>
                </a:lnTo>
                <a:lnTo>
                  <a:pt x="405" y="697"/>
                </a:lnTo>
                <a:lnTo>
                  <a:pt x="406" y="692"/>
                </a:lnTo>
                <a:lnTo>
                  <a:pt x="407" y="685"/>
                </a:lnTo>
                <a:lnTo>
                  <a:pt x="409" y="680"/>
                </a:lnTo>
                <a:lnTo>
                  <a:pt x="412" y="674"/>
                </a:lnTo>
                <a:lnTo>
                  <a:pt x="414" y="670"/>
                </a:lnTo>
                <a:lnTo>
                  <a:pt x="419" y="665"/>
                </a:lnTo>
                <a:lnTo>
                  <a:pt x="422" y="661"/>
                </a:lnTo>
                <a:lnTo>
                  <a:pt x="426" y="657"/>
                </a:lnTo>
                <a:lnTo>
                  <a:pt x="430" y="653"/>
                </a:lnTo>
                <a:lnTo>
                  <a:pt x="436" y="651"/>
                </a:lnTo>
                <a:lnTo>
                  <a:pt x="441" y="648"/>
                </a:lnTo>
                <a:lnTo>
                  <a:pt x="446" y="646"/>
                </a:lnTo>
                <a:lnTo>
                  <a:pt x="452" y="645"/>
                </a:lnTo>
                <a:lnTo>
                  <a:pt x="458" y="643"/>
                </a:lnTo>
                <a:lnTo>
                  <a:pt x="465" y="643"/>
                </a:lnTo>
                <a:lnTo>
                  <a:pt x="470" y="643"/>
                </a:lnTo>
                <a:lnTo>
                  <a:pt x="476" y="645"/>
                </a:lnTo>
                <a:lnTo>
                  <a:pt x="482" y="646"/>
                </a:lnTo>
                <a:lnTo>
                  <a:pt x="487" y="648"/>
                </a:lnTo>
                <a:lnTo>
                  <a:pt x="492" y="651"/>
                </a:lnTo>
                <a:lnTo>
                  <a:pt x="498" y="653"/>
                </a:lnTo>
                <a:lnTo>
                  <a:pt x="502" y="657"/>
                </a:lnTo>
                <a:lnTo>
                  <a:pt x="506" y="661"/>
                </a:lnTo>
                <a:lnTo>
                  <a:pt x="511" y="665"/>
                </a:lnTo>
                <a:lnTo>
                  <a:pt x="514" y="670"/>
                </a:lnTo>
                <a:lnTo>
                  <a:pt x="517" y="674"/>
                </a:lnTo>
                <a:lnTo>
                  <a:pt x="519" y="680"/>
                </a:lnTo>
                <a:lnTo>
                  <a:pt x="521" y="685"/>
                </a:lnTo>
                <a:lnTo>
                  <a:pt x="522" y="692"/>
                </a:lnTo>
                <a:lnTo>
                  <a:pt x="524" y="697"/>
                </a:lnTo>
                <a:lnTo>
                  <a:pt x="525" y="703"/>
                </a:lnTo>
                <a:lnTo>
                  <a:pt x="524" y="710"/>
                </a:lnTo>
                <a:lnTo>
                  <a:pt x="522" y="715"/>
                </a:lnTo>
                <a:lnTo>
                  <a:pt x="521" y="720"/>
                </a:lnTo>
                <a:lnTo>
                  <a:pt x="519" y="727"/>
                </a:lnTo>
                <a:lnTo>
                  <a:pt x="517" y="731"/>
                </a:lnTo>
                <a:lnTo>
                  <a:pt x="514" y="737"/>
                </a:lnTo>
                <a:lnTo>
                  <a:pt x="511" y="741"/>
                </a:lnTo>
                <a:lnTo>
                  <a:pt x="506" y="745"/>
                </a:lnTo>
                <a:lnTo>
                  <a:pt x="502" y="749"/>
                </a:lnTo>
                <a:lnTo>
                  <a:pt x="498" y="753"/>
                </a:lnTo>
                <a:lnTo>
                  <a:pt x="492" y="756"/>
                </a:lnTo>
                <a:lnTo>
                  <a:pt x="487" y="758"/>
                </a:lnTo>
                <a:lnTo>
                  <a:pt x="482" y="760"/>
                </a:lnTo>
                <a:lnTo>
                  <a:pt x="476" y="762"/>
                </a:lnTo>
                <a:lnTo>
                  <a:pt x="470" y="762"/>
                </a:lnTo>
                <a:lnTo>
                  <a:pt x="465" y="763"/>
                </a:lnTo>
                <a:close/>
                <a:moveTo>
                  <a:pt x="330" y="404"/>
                </a:moveTo>
                <a:lnTo>
                  <a:pt x="330" y="407"/>
                </a:lnTo>
                <a:lnTo>
                  <a:pt x="329" y="410"/>
                </a:lnTo>
                <a:lnTo>
                  <a:pt x="328" y="412"/>
                </a:lnTo>
                <a:lnTo>
                  <a:pt x="326" y="414"/>
                </a:lnTo>
                <a:lnTo>
                  <a:pt x="323" y="417"/>
                </a:lnTo>
                <a:lnTo>
                  <a:pt x="320" y="418"/>
                </a:lnTo>
                <a:lnTo>
                  <a:pt x="318" y="419"/>
                </a:lnTo>
                <a:lnTo>
                  <a:pt x="315" y="419"/>
                </a:lnTo>
                <a:lnTo>
                  <a:pt x="270" y="419"/>
                </a:lnTo>
                <a:lnTo>
                  <a:pt x="270" y="543"/>
                </a:lnTo>
                <a:lnTo>
                  <a:pt x="270" y="546"/>
                </a:lnTo>
                <a:lnTo>
                  <a:pt x="269" y="549"/>
                </a:lnTo>
                <a:lnTo>
                  <a:pt x="268" y="551"/>
                </a:lnTo>
                <a:lnTo>
                  <a:pt x="266" y="554"/>
                </a:lnTo>
                <a:lnTo>
                  <a:pt x="263" y="556"/>
                </a:lnTo>
                <a:lnTo>
                  <a:pt x="260" y="557"/>
                </a:lnTo>
                <a:lnTo>
                  <a:pt x="258" y="558"/>
                </a:lnTo>
                <a:lnTo>
                  <a:pt x="255" y="558"/>
                </a:lnTo>
                <a:lnTo>
                  <a:pt x="252" y="558"/>
                </a:lnTo>
                <a:lnTo>
                  <a:pt x="250" y="557"/>
                </a:lnTo>
                <a:lnTo>
                  <a:pt x="246" y="556"/>
                </a:lnTo>
                <a:lnTo>
                  <a:pt x="244" y="554"/>
                </a:lnTo>
                <a:lnTo>
                  <a:pt x="242" y="551"/>
                </a:lnTo>
                <a:lnTo>
                  <a:pt x="241" y="549"/>
                </a:lnTo>
                <a:lnTo>
                  <a:pt x="240" y="546"/>
                </a:lnTo>
                <a:lnTo>
                  <a:pt x="240" y="543"/>
                </a:lnTo>
                <a:lnTo>
                  <a:pt x="240" y="419"/>
                </a:lnTo>
                <a:lnTo>
                  <a:pt x="195" y="419"/>
                </a:lnTo>
                <a:lnTo>
                  <a:pt x="192" y="419"/>
                </a:lnTo>
                <a:lnTo>
                  <a:pt x="190" y="418"/>
                </a:lnTo>
                <a:lnTo>
                  <a:pt x="186" y="417"/>
                </a:lnTo>
                <a:lnTo>
                  <a:pt x="184" y="414"/>
                </a:lnTo>
                <a:lnTo>
                  <a:pt x="183" y="412"/>
                </a:lnTo>
                <a:lnTo>
                  <a:pt x="181" y="410"/>
                </a:lnTo>
                <a:lnTo>
                  <a:pt x="180" y="407"/>
                </a:lnTo>
                <a:lnTo>
                  <a:pt x="180" y="404"/>
                </a:lnTo>
                <a:lnTo>
                  <a:pt x="180" y="344"/>
                </a:lnTo>
                <a:lnTo>
                  <a:pt x="180" y="342"/>
                </a:lnTo>
                <a:lnTo>
                  <a:pt x="181" y="339"/>
                </a:lnTo>
                <a:lnTo>
                  <a:pt x="183" y="336"/>
                </a:lnTo>
                <a:lnTo>
                  <a:pt x="184" y="334"/>
                </a:lnTo>
                <a:lnTo>
                  <a:pt x="186" y="332"/>
                </a:lnTo>
                <a:lnTo>
                  <a:pt x="190" y="331"/>
                </a:lnTo>
                <a:lnTo>
                  <a:pt x="192" y="330"/>
                </a:lnTo>
                <a:lnTo>
                  <a:pt x="195" y="329"/>
                </a:lnTo>
                <a:lnTo>
                  <a:pt x="240" y="329"/>
                </a:lnTo>
                <a:lnTo>
                  <a:pt x="240" y="129"/>
                </a:lnTo>
                <a:lnTo>
                  <a:pt x="240" y="126"/>
                </a:lnTo>
                <a:lnTo>
                  <a:pt x="241" y="123"/>
                </a:lnTo>
                <a:lnTo>
                  <a:pt x="242" y="121"/>
                </a:lnTo>
                <a:lnTo>
                  <a:pt x="244" y="118"/>
                </a:lnTo>
                <a:lnTo>
                  <a:pt x="246" y="117"/>
                </a:lnTo>
                <a:lnTo>
                  <a:pt x="250" y="115"/>
                </a:lnTo>
                <a:lnTo>
                  <a:pt x="252" y="114"/>
                </a:lnTo>
                <a:lnTo>
                  <a:pt x="255" y="114"/>
                </a:lnTo>
                <a:lnTo>
                  <a:pt x="258" y="114"/>
                </a:lnTo>
                <a:lnTo>
                  <a:pt x="260" y="115"/>
                </a:lnTo>
                <a:lnTo>
                  <a:pt x="263" y="117"/>
                </a:lnTo>
                <a:lnTo>
                  <a:pt x="266" y="118"/>
                </a:lnTo>
                <a:lnTo>
                  <a:pt x="268" y="121"/>
                </a:lnTo>
                <a:lnTo>
                  <a:pt x="269" y="123"/>
                </a:lnTo>
                <a:lnTo>
                  <a:pt x="270" y="127"/>
                </a:lnTo>
                <a:lnTo>
                  <a:pt x="270" y="129"/>
                </a:lnTo>
                <a:lnTo>
                  <a:pt x="270" y="329"/>
                </a:lnTo>
                <a:lnTo>
                  <a:pt x="315" y="329"/>
                </a:lnTo>
                <a:lnTo>
                  <a:pt x="318" y="330"/>
                </a:lnTo>
                <a:lnTo>
                  <a:pt x="320" y="331"/>
                </a:lnTo>
                <a:lnTo>
                  <a:pt x="323" y="332"/>
                </a:lnTo>
                <a:lnTo>
                  <a:pt x="326" y="334"/>
                </a:lnTo>
                <a:lnTo>
                  <a:pt x="328" y="336"/>
                </a:lnTo>
                <a:lnTo>
                  <a:pt x="329" y="339"/>
                </a:lnTo>
                <a:lnTo>
                  <a:pt x="330" y="342"/>
                </a:lnTo>
                <a:lnTo>
                  <a:pt x="330" y="344"/>
                </a:lnTo>
                <a:lnTo>
                  <a:pt x="330" y="404"/>
                </a:lnTo>
                <a:close/>
                <a:moveTo>
                  <a:pt x="255" y="763"/>
                </a:moveTo>
                <a:lnTo>
                  <a:pt x="249" y="762"/>
                </a:lnTo>
                <a:lnTo>
                  <a:pt x="243" y="762"/>
                </a:lnTo>
                <a:lnTo>
                  <a:pt x="237" y="760"/>
                </a:lnTo>
                <a:lnTo>
                  <a:pt x="231" y="758"/>
                </a:lnTo>
                <a:lnTo>
                  <a:pt x="226" y="756"/>
                </a:lnTo>
                <a:lnTo>
                  <a:pt x="222" y="753"/>
                </a:lnTo>
                <a:lnTo>
                  <a:pt x="216" y="749"/>
                </a:lnTo>
                <a:lnTo>
                  <a:pt x="212" y="745"/>
                </a:lnTo>
                <a:lnTo>
                  <a:pt x="209" y="741"/>
                </a:lnTo>
                <a:lnTo>
                  <a:pt x="206" y="737"/>
                </a:lnTo>
                <a:lnTo>
                  <a:pt x="203" y="731"/>
                </a:lnTo>
                <a:lnTo>
                  <a:pt x="200" y="727"/>
                </a:lnTo>
                <a:lnTo>
                  <a:pt x="198" y="720"/>
                </a:lnTo>
                <a:lnTo>
                  <a:pt x="196" y="715"/>
                </a:lnTo>
                <a:lnTo>
                  <a:pt x="195" y="710"/>
                </a:lnTo>
                <a:lnTo>
                  <a:pt x="195" y="703"/>
                </a:lnTo>
                <a:lnTo>
                  <a:pt x="195" y="697"/>
                </a:lnTo>
                <a:lnTo>
                  <a:pt x="196" y="692"/>
                </a:lnTo>
                <a:lnTo>
                  <a:pt x="198" y="685"/>
                </a:lnTo>
                <a:lnTo>
                  <a:pt x="200" y="680"/>
                </a:lnTo>
                <a:lnTo>
                  <a:pt x="203" y="674"/>
                </a:lnTo>
                <a:lnTo>
                  <a:pt x="206" y="670"/>
                </a:lnTo>
                <a:lnTo>
                  <a:pt x="209" y="665"/>
                </a:lnTo>
                <a:lnTo>
                  <a:pt x="212" y="661"/>
                </a:lnTo>
                <a:lnTo>
                  <a:pt x="216" y="657"/>
                </a:lnTo>
                <a:lnTo>
                  <a:pt x="222" y="653"/>
                </a:lnTo>
                <a:lnTo>
                  <a:pt x="226" y="651"/>
                </a:lnTo>
                <a:lnTo>
                  <a:pt x="231" y="648"/>
                </a:lnTo>
                <a:lnTo>
                  <a:pt x="237" y="646"/>
                </a:lnTo>
                <a:lnTo>
                  <a:pt x="243" y="645"/>
                </a:lnTo>
                <a:lnTo>
                  <a:pt x="249" y="643"/>
                </a:lnTo>
                <a:lnTo>
                  <a:pt x="255" y="643"/>
                </a:lnTo>
                <a:lnTo>
                  <a:pt x="261" y="643"/>
                </a:lnTo>
                <a:lnTo>
                  <a:pt x="267" y="645"/>
                </a:lnTo>
                <a:lnTo>
                  <a:pt x="273" y="646"/>
                </a:lnTo>
                <a:lnTo>
                  <a:pt x="278" y="648"/>
                </a:lnTo>
                <a:lnTo>
                  <a:pt x="284" y="651"/>
                </a:lnTo>
                <a:lnTo>
                  <a:pt x="288" y="653"/>
                </a:lnTo>
                <a:lnTo>
                  <a:pt x="293" y="657"/>
                </a:lnTo>
                <a:lnTo>
                  <a:pt x="298" y="661"/>
                </a:lnTo>
                <a:lnTo>
                  <a:pt x="301" y="665"/>
                </a:lnTo>
                <a:lnTo>
                  <a:pt x="304" y="670"/>
                </a:lnTo>
                <a:lnTo>
                  <a:pt x="307" y="674"/>
                </a:lnTo>
                <a:lnTo>
                  <a:pt x="311" y="680"/>
                </a:lnTo>
                <a:lnTo>
                  <a:pt x="312" y="685"/>
                </a:lnTo>
                <a:lnTo>
                  <a:pt x="314" y="692"/>
                </a:lnTo>
                <a:lnTo>
                  <a:pt x="315" y="697"/>
                </a:lnTo>
                <a:lnTo>
                  <a:pt x="315" y="703"/>
                </a:lnTo>
                <a:lnTo>
                  <a:pt x="315" y="710"/>
                </a:lnTo>
                <a:lnTo>
                  <a:pt x="314" y="715"/>
                </a:lnTo>
                <a:lnTo>
                  <a:pt x="312" y="720"/>
                </a:lnTo>
                <a:lnTo>
                  <a:pt x="311" y="727"/>
                </a:lnTo>
                <a:lnTo>
                  <a:pt x="307" y="731"/>
                </a:lnTo>
                <a:lnTo>
                  <a:pt x="304" y="737"/>
                </a:lnTo>
                <a:lnTo>
                  <a:pt x="301" y="741"/>
                </a:lnTo>
                <a:lnTo>
                  <a:pt x="298" y="745"/>
                </a:lnTo>
                <a:lnTo>
                  <a:pt x="293" y="749"/>
                </a:lnTo>
                <a:lnTo>
                  <a:pt x="288" y="753"/>
                </a:lnTo>
                <a:lnTo>
                  <a:pt x="284" y="756"/>
                </a:lnTo>
                <a:lnTo>
                  <a:pt x="278" y="758"/>
                </a:lnTo>
                <a:lnTo>
                  <a:pt x="273" y="760"/>
                </a:lnTo>
                <a:lnTo>
                  <a:pt x="267" y="762"/>
                </a:lnTo>
                <a:lnTo>
                  <a:pt x="261" y="762"/>
                </a:lnTo>
                <a:lnTo>
                  <a:pt x="255" y="763"/>
                </a:lnTo>
                <a:close/>
                <a:moveTo>
                  <a:pt x="883" y="0"/>
                </a:moveTo>
                <a:lnTo>
                  <a:pt x="15" y="0"/>
                </a:lnTo>
                <a:lnTo>
                  <a:pt x="13" y="0"/>
                </a:lnTo>
                <a:lnTo>
                  <a:pt x="10" y="2"/>
                </a:lnTo>
                <a:lnTo>
                  <a:pt x="8" y="3"/>
                </a:lnTo>
                <a:lnTo>
                  <a:pt x="6" y="5"/>
                </a:lnTo>
                <a:lnTo>
                  <a:pt x="3" y="7"/>
                </a:lnTo>
                <a:lnTo>
                  <a:pt x="2" y="10"/>
                </a:lnTo>
                <a:lnTo>
                  <a:pt x="1" y="12"/>
                </a:lnTo>
                <a:lnTo>
                  <a:pt x="0" y="15"/>
                </a:lnTo>
                <a:lnTo>
                  <a:pt x="0" y="883"/>
                </a:lnTo>
                <a:lnTo>
                  <a:pt x="1" y="886"/>
                </a:lnTo>
                <a:lnTo>
                  <a:pt x="2" y="888"/>
                </a:lnTo>
                <a:lnTo>
                  <a:pt x="3" y="892"/>
                </a:lnTo>
                <a:lnTo>
                  <a:pt x="6" y="894"/>
                </a:lnTo>
                <a:lnTo>
                  <a:pt x="8" y="895"/>
                </a:lnTo>
                <a:lnTo>
                  <a:pt x="10" y="897"/>
                </a:lnTo>
                <a:lnTo>
                  <a:pt x="13" y="897"/>
                </a:lnTo>
                <a:lnTo>
                  <a:pt x="15" y="898"/>
                </a:lnTo>
                <a:lnTo>
                  <a:pt x="883" y="898"/>
                </a:lnTo>
                <a:lnTo>
                  <a:pt x="886" y="897"/>
                </a:lnTo>
                <a:lnTo>
                  <a:pt x="888" y="897"/>
                </a:lnTo>
                <a:lnTo>
                  <a:pt x="892" y="895"/>
                </a:lnTo>
                <a:lnTo>
                  <a:pt x="894" y="894"/>
                </a:lnTo>
                <a:lnTo>
                  <a:pt x="896" y="892"/>
                </a:lnTo>
                <a:lnTo>
                  <a:pt x="897" y="888"/>
                </a:lnTo>
                <a:lnTo>
                  <a:pt x="898" y="886"/>
                </a:lnTo>
                <a:lnTo>
                  <a:pt x="898" y="883"/>
                </a:lnTo>
                <a:lnTo>
                  <a:pt x="898" y="15"/>
                </a:lnTo>
                <a:lnTo>
                  <a:pt x="898" y="12"/>
                </a:lnTo>
                <a:lnTo>
                  <a:pt x="897" y="10"/>
                </a:lnTo>
                <a:lnTo>
                  <a:pt x="896" y="7"/>
                </a:lnTo>
                <a:lnTo>
                  <a:pt x="894" y="5"/>
                </a:lnTo>
                <a:lnTo>
                  <a:pt x="892" y="3"/>
                </a:lnTo>
                <a:lnTo>
                  <a:pt x="888" y="2"/>
                </a:lnTo>
                <a:lnTo>
                  <a:pt x="886" y="0"/>
                </a:lnTo>
                <a:lnTo>
                  <a:pt x="88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997151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D3D08868-EF1D-4431-95F0-9A49E327F6EC}"/>
              </a:ext>
            </a:extLst>
          </p:cNvPr>
          <p:cNvGraphicFramePr>
            <a:graphicFrameLocks noGrp="1"/>
          </p:cNvGraphicFramePr>
          <p:nvPr>
            <p:extLst>
              <p:ext uri="{D42A27DB-BD31-4B8C-83A1-F6EECF244321}">
                <p14:modId xmlns:p14="http://schemas.microsoft.com/office/powerpoint/2010/main" val="2107172921"/>
              </p:ext>
            </p:extLst>
          </p:nvPr>
        </p:nvGraphicFramePr>
        <p:xfrm>
          <a:off x="8378451" y="349322"/>
          <a:ext cx="3355975" cy="5860968"/>
        </p:xfrm>
        <a:graphic>
          <a:graphicData uri="http://schemas.openxmlformats.org/drawingml/2006/table">
            <a:tbl>
              <a:tblPr>
                <a:tableStyleId>{5C22544A-7EE6-4342-B048-85BDC9FD1C3A}</a:tableStyleId>
              </a:tblPr>
              <a:tblGrid>
                <a:gridCol w="3355975">
                  <a:extLst>
                    <a:ext uri="{9D8B030D-6E8A-4147-A177-3AD203B41FA5}">
                      <a16:colId xmlns:a16="http://schemas.microsoft.com/office/drawing/2014/main" val="2030802000"/>
                    </a:ext>
                  </a:extLst>
                </a:gridCol>
              </a:tblGrid>
              <a:tr h="732621">
                <a:tc>
                  <a:txBody>
                    <a:bodyPr/>
                    <a:lstStyle/>
                    <a:p>
                      <a:pPr algn="ctr" fontAlgn="t"/>
                      <a:r>
                        <a:rPr lang="pt-BR" sz="2700" u="none" strike="noStrike" dirty="0">
                          <a:solidFill>
                            <a:schemeClr val="bg1"/>
                          </a:solidFill>
                          <a:effectLst/>
                          <a:hlinkClick r:id="rId2">
                            <a:extLst>
                              <a:ext uri="{A12FA001-AC4F-418D-AE19-62706E023703}">
                                <ahyp:hlinkClr xmlns:ahyp="http://schemas.microsoft.com/office/drawing/2018/hyperlinkcolor" val="tx"/>
                              </a:ext>
                            </a:extLst>
                          </a:hlinkClick>
                        </a:rPr>
                        <a:t>dependente</a:t>
                      </a:r>
                      <a:endParaRPr lang="pt-BR" sz="2700" b="0" i="0" u="none" strike="noStrike" dirty="0">
                        <a:solidFill>
                          <a:schemeClr val="bg1"/>
                        </a:solidFill>
                        <a:effectLst/>
                        <a:latin typeface="Arial" panose="020B0604020202020204" pitchFamily="34" charset="0"/>
                      </a:endParaRPr>
                    </a:p>
                  </a:txBody>
                  <a:tcPr marL="13305" marR="13305" marT="13305" marB="0">
                    <a:solidFill>
                      <a:srgbClr val="002060"/>
                    </a:solidFill>
                  </a:tcPr>
                </a:tc>
                <a:extLst>
                  <a:ext uri="{0D108BD9-81ED-4DB2-BD59-A6C34878D82A}">
                    <a16:rowId xmlns:a16="http://schemas.microsoft.com/office/drawing/2014/main" val="2152557751"/>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Tipo Dep</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2000835812"/>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Nome Dep</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624819363"/>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Data Nascto</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1527199488"/>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CPF </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1420285404"/>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sexo</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388874708"/>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Dep IRRF</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3213003403"/>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Portador de doença </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2345630339"/>
                  </a:ext>
                </a:extLst>
              </a:tr>
            </a:tbl>
          </a:graphicData>
        </a:graphic>
      </p:graphicFrame>
      <p:sp>
        <p:nvSpPr>
          <p:cNvPr id="11" name="Title 10">
            <a:extLst>
              <a:ext uri="{FF2B5EF4-FFF2-40B4-BE49-F238E27FC236}">
                <a16:creationId xmlns:a16="http://schemas.microsoft.com/office/drawing/2014/main" id="{7E9B9637-B759-48DB-B8B4-A6E1C07CDFB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kern="1200" dirty="0">
                <a:solidFill>
                  <a:srgbClr val="FFFFFF"/>
                </a:solidFill>
                <a:latin typeface="Times New Roman" panose="02020603050405020304" pitchFamily="18" charset="0"/>
                <a:cs typeface="Times New Roman" panose="02020603050405020304" pitchFamily="18" charset="0"/>
              </a:rPr>
              <a:t>S 2400</a:t>
            </a:r>
            <a:br>
              <a:rPr lang="en-US" sz="3600" kern="1200" dirty="0">
                <a:solidFill>
                  <a:srgbClr val="FFFFFF"/>
                </a:solidFill>
                <a:latin typeface="Times New Roman" panose="02020603050405020304" pitchFamily="18" charset="0"/>
                <a:cs typeface="Times New Roman" panose="02020603050405020304" pitchFamily="18" charset="0"/>
              </a:rPr>
            </a:br>
            <a:r>
              <a:rPr lang="en-US" sz="3600" kern="1200" dirty="0" err="1">
                <a:solidFill>
                  <a:srgbClr val="FFFFFF"/>
                </a:solidFill>
                <a:latin typeface="Times New Roman" panose="02020603050405020304" pitchFamily="18" charset="0"/>
                <a:cs typeface="Times New Roman" panose="02020603050405020304" pitchFamily="18" charset="0"/>
              </a:rPr>
              <a:t>Cadastro</a:t>
            </a:r>
            <a:r>
              <a:rPr lang="en-US" sz="3600" kern="1200" dirty="0">
                <a:solidFill>
                  <a:srgbClr val="FFFFFF"/>
                </a:solidFill>
                <a:latin typeface="Times New Roman" panose="02020603050405020304" pitchFamily="18" charset="0"/>
                <a:cs typeface="Times New Roman" panose="02020603050405020304" pitchFamily="18" charset="0"/>
              </a:rPr>
              <a:t> de </a:t>
            </a:r>
            <a:r>
              <a:rPr lang="en-US" sz="3600" kern="1200" dirty="0" err="1">
                <a:solidFill>
                  <a:srgbClr val="FFFFFF"/>
                </a:solidFill>
                <a:latin typeface="Times New Roman" panose="02020603050405020304" pitchFamily="18" charset="0"/>
                <a:cs typeface="Times New Roman" panose="02020603050405020304" pitchFamily="18" charset="0"/>
              </a:rPr>
              <a:t>Beneficiário</a:t>
            </a:r>
            <a:br>
              <a:rPr lang="en-US" sz="3600" kern="1200" dirty="0">
                <a:solidFill>
                  <a:srgbClr val="FFFFFF"/>
                </a:solidFill>
                <a:latin typeface="Times New Roman" panose="02020603050405020304" pitchFamily="18" charset="0"/>
                <a:cs typeface="Times New Roman" panose="02020603050405020304" pitchFamily="18" charset="0"/>
              </a:rPr>
            </a:br>
            <a:endParaRPr lang="en-US" sz="3600" kern="1200" dirty="0">
              <a:solidFill>
                <a:srgbClr val="FFFFFF"/>
              </a:solidFill>
              <a:latin typeface="Times New Roman" panose="02020603050405020304" pitchFamily="18" charset="0"/>
              <a:cs typeface="Times New Roman" panose="02020603050405020304" pitchFamily="18" charset="0"/>
            </a:endParaRPr>
          </a:p>
        </p:txBody>
      </p:sp>
      <p:graphicFrame>
        <p:nvGraphicFramePr>
          <p:cNvPr id="13" name="Content Placeholder 12">
            <a:extLst>
              <a:ext uri="{FF2B5EF4-FFF2-40B4-BE49-F238E27FC236}">
                <a16:creationId xmlns:a16="http://schemas.microsoft.com/office/drawing/2014/main" id="{B74B8115-2FCE-4C11-A908-150032D128FB}"/>
              </a:ext>
            </a:extLst>
          </p:cNvPr>
          <p:cNvGraphicFramePr>
            <a:graphicFrameLocks noGrp="1"/>
          </p:cNvGraphicFramePr>
          <p:nvPr>
            <p:ph idx="1"/>
            <p:extLst>
              <p:ext uri="{D42A27DB-BD31-4B8C-83A1-F6EECF244321}">
                <p14:modId xmlns:p14="http://schemas.microsoft.com/office/powerpoint/2010/main" val="2058166207"/>
              </p:ext>
            </p:extLst>
          </p:nvPr>
        </p:nvGraphicFramePr>
        <p:xfrm>
          <a:off x="4619501" y="349322"/>
          <a:ext cx="3355975" cy="5860965"/>
        </p:xfrm>
        <a:graphic>
          <a:graphicData uri="http://schemas.openxmlformats.org/drawingml/2006/table">
            <a:tbl>
              <a:tblPr>
                <a:tableStyleId>{5C22544A-7EE6-4342-B048-85BDC9FD1C3A}</a:tableStyleId>
              </a:tblPr>
              <a:tblGrid>
                <a:gridCol w="3355975">
                  <a:extLst>
                    <a:ext uri="{9D8B030D-6E8A-4147-A177-3AD203B41FA5}">
                      <a16:colId xmlns:a16="http://schemas.microsoft.com/office/drawing/2014/main" val="4172586353"/>
                    </a:ext>
                  </a:extLst>
                </a:gridCol>
              </a:tblGrid>
              <a:tr h="532815">
                <a:tc>
                  <a:txBody>
                    <a:bodyPr/>
                    <a:lstStyle/>
                    <a:p>
                      <a:pPr algn="ctr" fontAlgn="t"/>
                      <a:r>
                        <a:rPr lang="pt-BR" sz="2700" u="none" strike="noStrike" dirty="0">
                          <a:solidFill>
                            <a:schemeClr val="bg1"/>
                          </a:solidFill>
                          <a:effectLst/>
                          <a:hlinkClick r:id="rId3">
                            <a:extLst>
                              <a:ext uri="{A12FA001-AC4F-418D-AE19-62706E023703}">
                                <ahyp:hlinkClr xmlns:ahyp="http://schemas.microsoft.com/office/drawing/2018/hyperlinkcolor" val="tx"/>
                              </a:ext>
                            </a:extLst>
                          </a:hlinkClick>
                        </a:rPr>
                        <a:t>beneficiario</a:t>
                      </a:r>
                      <a:endParaRPr lang="pt-BR" sz="2700" b="1" i="0" u="none" strike="noStrike" dirty="0">
                        <a:solidFill>
                          <a:schemeClr val="bg1"/>
                        </a:solidFill>
                        <a:effectLst/>
                        <a:latin typeface="Arial" panose="020B0604020202020204" pitchFamily="34" charset="0"/>
                      </a:endParaRPr>
                    </a:p>
                  </a:txBody>
                  <a:tcPr marL="11941" marR="11941" marT="11941" marB="0">
                    <a:solidFill>
                      <a:srgbClr val="002060"/>
                    </a:solidFill>
                  </a:tcPr>
                </a:tc>
                <a:extLst>
                  <a:ext uri="{0D108BD9-81ED-4DB2-BD59-A6C34878D82A}">
                    <a16:rowId xmlns:a16="http://schemas.microsoft.com/office/drawing/2014/main" val="2311844710"/>
                  </a:ext>
                </a:extLst>
              </a:tr>
              <a:tr h="532815">
                <a:tc>
                  <a:txBody>
                    <a:bodyPr/>
                    <a:lstStyle/>
                    <a:p>
                      <a:pPr algn="ctr" fontAlgn="t"/>
                      <a:r>
                        <a:rPr lang="pt-BR" sz="2800" b="0" i="0" u="none" strike="noStrike" dirty="0">
                          <a:solidFill>
                            <a:schemeClr val="tx1"/>
                          </a:solidFill>
                          <a:effectLst/>
                          <a:latin typeface="Times New Roman" panose="02020603050405020304" pitchFamily="18" charset="0"/>
                          <a:cs typeface="Times New Roman" panose="02020603050405020304" pitchFamily="18" charset="0"/>
                        </a:rPr>
                        <a:t>CPF</a:t>
                      </a:r>
                    </a:p>
                  </a:txBody>
                  <a:tcPr marL="11941" marR="11941" marT="11941" marB="0">
                    <a:solidFill>
                      <a:schemeClr val="bg1">
                        <a:lumMod val="95000"/>
                      </a:schemeClr>
                    </a:solidFill>
                  </a:tcPr>
                </a:tc>
                <a:extLst>
                  <a:ext uri="{0D108BD9-81ED-4DB2-BD59-A6C34878D82A}">
                    <a16:rowId xmlns:a16="http://schemas.microsoft.com/office/drawing/2014/main" val="3925936753"/>
                  </a:ext>
                </a:extLst>
              </a:tr>
              <a:tr h="532815">
                <a:tc>
                  <a:txBody>
                    <a:bodyPr/>
                    <a:lstStyle/>
                    <a:p>
                      <a:pPr algn="ctr" fontAlgn="t"/>
                      <a:r>
                        <a:rPr lang="pt-BR" sz="2800" b="0" i="0" u="none" strike="noStrike" dirty="0">
                          <a:solidFill>
                            <a:schemeClr val="tx1"/>
                          </a:solidFill>
                          <a:effectLst/>
                          <a:latin typeface="Times New Roman" panose="02020603050405020304" pitchFamily="18" charset="0"/>
                          <a:cs typeface="Times New Roman" panose="02020603050405020304" pitchFamily="18" charset="0"/>
                        </a:rPr>
                        <a:t>Nome</a:t>
                      </a:r>
                    </a:p>
                  </a:txBody>
                  <a:tcPr marL="11941" marR="11941" marT="11941" marB="0">
                    <a:solidFill>
                      <a:schemeClr val="bg1">
                        <a:lumMod val="95000"/>
                      </a:schemeClr>
                    </a:solidFill>
                  </a:tcPr>
                </a:tc>
                <a:extLst>
                  <a:ext uri="{0D108BD9-81ED-4DB2-BD59-A6C34878D82A}">
                    <a16:rowId xmlns:a16="http://schemas.microsoft.com/office/drawing/2014/main" val="1437693218"/>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dtNascto</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2232701674"/>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Data Inicio</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2132756495"/>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sexo</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3440642408"/>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racaCor</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3993164563"/>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estCiv</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2799025077"/>
                  </a:ext>
                </a:extLst>
              </a:tr>
              <a:tr h="532815">
                <a:tc>
                  <a:txBody>
                    <a:bodyPr/>
                    <a:lstStyle/>
                    <a:p>
                      <a:pPr algn="ctr" fontAlgn="t"/>
                      <a:r>
                        <a:rPr lang="pt-BR" sz="2800" b="0" i="0" u="none" strike="noStrike" dirty="0">
                          <a:solidFill>
                            <a:schemeClr val="tx1"/>
                          </a:solidFill>
                          <a:effectLst/>
                          <a:latin typeface="Times New Roman" panose="02020603050405020304" pitchFamily="18" charset="0"/>
                          <a:cs typeface="Times New Roman" panose="02020603050405020304" pitchFamily="18" charset="0"/>
                        </a:rPr>
                        <a:t>Doença incap.</a:t>
                      </a:r>
                    </a:p>
                  </a:txBody>
                  <a:tcPr marL="11941" marR="11941" marT="11941" marB="0">
                    <a:solidFill>
                      <a:schemeClr val="bg1">
                        <a:lumMod val="95000"/>
                      </a:schemeClr>
                    </a:solidFill>
                  </a:tcPr>
                </a:tc>
                <a:extLst>
                  <a:ext uri="{0D108BD9-81ED-4DB2-BD59-A6C34878D82A}">
                    <a16:rowId xmlns:a16="http://schemas.microsoft.com/office/drawing/2014/main" val="1532825387"/>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dtIncDoença</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1361707960"/>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endereco</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3491090986"/>
                  </a:ext>
                </a:extLst>
              </a:tr>
            </a:tbl>
          </a:graphicData>
        </a:graphic>
      </p:graphicFrame>
      <p:sp>
        <p:nvSpPr>
          <p:cNvPr id="2" name="Footer Placeholder 1">
            <a:extLst>
              <a:ext uri="{FF2B5EF4-FFF2-40B4-BE49-F238E27FC236}">
                <a16:creationId xmlns:a16="http://schemas.microsoft.com/office/drawing/2014/main" id="{1029A715-6634-44B5-9593-B3F17AB829CD}"/>
              </a:ext>
            </a:extLst>
          </p:cNvPr>
          <p:cNvSpPr>
            <a:spLocks noGrp="1"/>
          </p:cNvSpPr>
          <p:nvPr>
            <p:ph type="ftr" sz="quarter" idx="11"/>
          </p:nvPr>
        </p:nvSpPr>
        <p:spPr>
          <a:xfrm>
            <a:off x="1028700" y="6356350"/>
            <a:ext cx="6210300" cy="365125"/>
          </a:xfrm>
        </p:spPr>
        <p:txBody>
          <a:bodyPr vert="horz" lIns="91440" tIns="45720" rIns="91440" bIns="45720" rtlCol="0" anchor="ctr">
            <a:normAutofit/>
          </a:bodyPr>
          <a:lstStyle/>
          <a:p>
            <a:pPr algn="l">
              <a:spcAft>
                <a:spcPts val="600"/>
              </a:spcAft>
            </a:pPr>
            <a:r>
              <a:rPr lang="en-US" kern="1200">
                <a:solidFill>
                  <a:schemeClr val="tx1">
                    <a:alpha val="80000"/>
                  </a:schemeClr>
                </a:solidFill>
                <a:latin typeface="+mn-lt"/>
                <a:ea typeface="+mn-ea"/>
                <a:cs typeface="+mn-cs"/>
              </a:rPr>
              <a:t>eraldo consorte -  econsort@gmail.com</a:t>
            </a:r>
          </a:p>
        </p:txBody>
      </p:sp>
      <p:sp>
        <p:nvSpPr>
          <p:cNvPr id="3" name="Slide Number Placeholder 2">
            <a:extLst>
              <a:ext uri="{FF2B5EF4-FFF2-40B4-BE49-F238E27FC236}">
                <a16:creationId xmlns:a16="http://schemas.microsoft.com/office/drawing/2014/main" id="{354438CE-4CF8-4744-9718-4F09510A3BAF}"/>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DF25A8D9-0F96-4EA7-B12F-FB0D539BE725}" type="slidenum">
              <a:rPr lang="en-US" smtClean="0">
                <a:solidFill>
                  <a:schemeClr val="tx1">
                    <a:alpha val="80000"/>
                  </a:schemeClr>
                </a:solidFill>
              </a:rPr>
              <a:pPr>
                <a:spcAft>
                  <a:spcPts val="600"/>
                </a:spcAft>
              </a:pPr>
              <a:t>93</a:t>
            </a:fld>
            <a:endParaRPr lang="en-US">
              <a:solidFill>
                <a:schemeClr val="tx1">
                  <a:alpha val="80000"/>
                </a:schemeClr>
              </a:solidFill>
            </a:endParaRPr>
          </a:p>
        </p:txBody>
      </p:sp>
    </p:spTree>
    <p:extLst>
      <p:ext uri="{BB962C8B-B14F-4D97-AF65-F5344CB8AC3E}">
        <p14:creationId xmlns:p14="http://schemas.microsoft.com/office/powerpoint/2010/main" val="41569771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8782-5D7F-44C2-954E-B8DEE721EC90}"/>
              </a:ext>
            </a:extLst>
          </p:cNvPr>
          <p:cNvSpPr>
            <a:spLocks noGrp="1"/>
          </p:cNvSpPr>
          <p:nvPr>
            <p:ph type="title"/>
          </p:nvPr>
        </p:nvSpPr>
        <p:spPr>
          <a:xfrm>
            <a:off x="838200" y="365125"/>
            <a:ext cx="10515600" cy="583003"/>
          </a:xfrm>
        </p:spPr>
        <p:txBody>
          <a:bodyPr>
            <a:normAutofit fontScale="90000"/>
          </a:bodyPr>
          <a:lstStyle/>
          <a:p>
            <a:pPr algn="ctr"/>
            <a:r>
              <a:rPr lang="pt-BR" b="1" dirty="0">
                <a:solidFill>
                  <a:srgbClr val="002060"/>
                </a:solidFill>
                <a:latin typeface="Times New Roman" panose="02020603050405020304" pitchFamily="18" charset="0"/>
                <a:cs typeface="Times New Roman" panose="02020603050405020304" pitchFamily="18" charset="0"/>
              </a:rPr>
              <a:t>S 2410 - Cadastro de Benefício </a:t>
            </a:r>
          </a:p>
        </p:txBody>
      </p:sp>
      <p:graphicFrame>
        <p:nvGraphicFramePr>
          <p:cNvPr id="6" name="Content Placeholder 5">
            <a:extLst>
              <a:ext uri="{FF2B5EF4-FFF2-40B4-BE49-F238E27FC236}">
                <a16:creationId xmlns:a16="http://schemas.microsoft.com/office/drawing/2014/main" id="{4667380C-26F5-4F0B-97FD-BDD4AB941EE0}"/>
              </a:ext>
            </a:extLst>
          </p:cNvPr>
          <p:cNvGraphicFramePr>
            <a:graphicFrameLocks noGrp="1"/>
          </p:cNvGraphicFramePr>
          <p:nvPr>
            <p:ph idx="1"/>
            <p:extLst>
              <p:ext uri="{D42A27DB-BD31-4B8C-83A1-F6EECF244321}">
                <p14:modId xmlns:p14="http://schemas.microsoft.com/office/powerpoint/2010/main" val="2070748404"/>
              </p:ext>
            </p:extLst>
          </p:nvPr>
        </p:nvGraphicFramePr>
        <p:xfrm>
          <a:off x="3323433" y="1319905"/>
          <a:ext cx="2476500" cy="221889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63000892"/>
                    </a:ext>
                  </a:extLst>
                </a:gridCol>
              </a:tblGrid>
              <a:tr h="355528">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2"/>
                        </a:rPr>
                        <a:t>infoBenInicio</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4111024557"/>
                  </a:ext>
                </a:extLst>
              </a:tr>
              <a:tr h="35552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Cad Ini</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302896101"/>
                  </a:ext>
                </a:extLst>
              </a:tr>
              <a:tr h="35552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Ind Sit Benef</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567855321"/>
                  </a:ext>
                </a:extLst>
              </a:tr>
              <a:tr h="35552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Nr Beneficio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967325754"/>
                  </a:ext>
                </a:extLst>
              </a:tr>
              <a:tr h="35552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Dt Ini Beneficio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42618662"/>
                  </a:ext>
                </a:extLst>
              </a:tr>
              <a:tr h="35552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Dt Public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968105360"/>
                  </a:ext>
                </a:extLst>
              </a:tr>
            </a:tbl>
          </a:graphicData>
        </a:graphic>
      </p:graphicFrame>
      <p:sp>
        <p:nvSpPr>
          <p:cNvPr id="4" name="Footer Placeholder 3">
            <a:extLst>
              <a:ext uri="{FF2B5EF4-FFF2-40B4-BE49-F238E27FC236}">
                <a16:creationId xmlns:a16="http://schemas.microsoft.com/office/drawing/2014/main" id="{C0CA2858-9048-460B-9695-A12872EF34C6}"/>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59D2DE03-465A-4FFD-B947-0FFBBC9116C2}"/>
              </a:ext>
            </a:extLst>
          </p:cNvPr>
          <p:cNvSpPr>
            <a:spLocks noGrp="1"/>
          </p:cNvSpPr>
          <p:nvPr>
            <p:ph type="sldNum" sz="quarter" idx="12"/>
          </p:nvPr>
        </p:nvSpPr>
        <p:spPr/>
        <p:txBody>
          <a:bodyPr/>
          <a:lstStyle/>
          <a:p>
            <a:fld id="{DF25A8D9-0F96-4EA7-B12F-FB0D539BE725}" type="slidenum">
              <a:rPr lang="pt-BR" smtClean="0"/>
              <a:t>94</a:t>
            </a:fld>
            <a:endParaRPr lang="pt-BR"/>
          </a:p>
        </p:txBody>
      </p:sp>
      <p:graphicFrame>
        <p:nvGraphicFramePr>
          <p:cNvPr id="7" name="Table 6">
            <a:extLst>
              <a:ext uri="{FF2B5EF4-FFF2-40B4-BE49-F238E27FC236}">
                <a16:creationId xmlns:a16="http://schemas.microsoft.com/office/drawing/2014/main" id="{149EFF39-5BB7-49E9-AA03-76AC0B3299D3}"/>
              </a:ext>
            </a:extLst>
          </p:cNvPr>
          <p:cNvGraphicFramePr>
            <a:graphicFrameLocks noGrp="1"/>
          </p:cNvGraphicFramePr>
          <p:nvPr>
            <p:extLst>
              <p:ext uri="{D42A27DB-BD31-4B8C-83A1-F6EECF244321}">
                <p14:modId xmlns:p14="http://schemas.microsoft.com/office/powerpoint/2010/main" val="3375716860"/>
              </p:ext>
            </p:extLst>
          </p:nvPr>
        </p:nvGraphicFramePr>
        <p:xfrm>
          <a:off x="3323433" y="3888691"/>
          <a:ext cx="2476500" cy="223729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2882088194"/>
                    </a:ext>
                  </a:extLst>
                </a:gridCol>
              </a:tblGrid>
              <a:tr h="447458">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3"/>
                        </a:rPr>
                        <a:t>mudancaCPF</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180757093"/>
                  </a:ext>
                </a:extLst>
              </a:tr>
              <a:tr h="44745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CPF Ant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226022013"/>
                  </a:ext>
                </a:extLst>
              </a:tr>
              <a:tr h="44745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Nr Beneficio Ant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762312511"/>
                  </a:ext>
                </a:extLst>
              </a:tr>
              <a:tr h="44745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Dt Alt CPF</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51591900"/>
                  </a:ext>
                </a:extLst>
              </a:tr>
              <a:tr h="44745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Observação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70449480"/>
                  </a:ext>
                </a:extLst>
              </a:tr>
            </a:tbl>
          </a:graphicData>
        </a:graphic>
      </p:graphicFrame>
      <p:graphicFrame>
        <p:nvGraphicFramePr>
          <p:cNvPr id="9" name="Table 8">
            <a:extLst>
              <a:ext uri="{FF2B5EF4-FFF2-40B4-BE49-F238E27FC236}">
                <a16:creationId xmlns:a16="http://schemas.microsoft.com/office/drawing/2014/main" id="{F01D9744-AE32-4C58-95B8-D2BAC3A2A776}"/>
              </a:ext>
            </a:extLst>
          </p:cNvPr>
          <p:cNvGraphicFramePr>
            <a:graphicFrameLocks noGrp="1"/>
          </p:cNvGraphicFramePr>
          <p:nvPr>
            <p:extLst>
              <p:ext uri="{D42A27DB-BD31-4B8C-83A1-F6EECF244321}">
                <p14:modId xmlns:p14="http://schemas.microsoft.com/office/powerpoint/2010/main" val="463803231"/>
              </p:ext>
            </p:extLst>
          </p:nvPr>
        </p:nvGraphicFramePr>
        <p:xfrm>
          <a:off x="8868568" y="1323385"/>
          <a:ext cx="2476500" cy="221889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510249344"/>
                    </a:ext>
                  </a:extLst>
                </a:gridCol>
              </a:tblGrid>
              <a:tr h="443778">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4"/>
                        </a:rPr>
                        <a:t>infoPenMorte</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749397240"/>
                  </a:ext>
                </a:extLst>
              </a:tr>
              <a:tr h="44377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Tp Pen Morte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38177947"/>
                  </a:ext>
                </a:extLst>
              </a:tr>
              <a:tr h="443778">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5"/>
                        </a:rPr>
                        <a:t>Inst Pen Morte</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522814914"/>
                  </a:ext>
                </a:extLst>
              </a:tr>
              <a:tr h="44377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CPF Inst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644442358"/>
                  </a:ext>
                </a:extLst>
              </a:tr>
              <a:tr h="44377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Dt Inst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718184681"/>
                  </a:ext>
                </a:extLst>
              </a:tr>
            </a:tbl>
          </a:graphicData>
        </a:graphic>
      </p:graphicFrame>
      <p:graphicFrame>
        <p:nvGraphicFramePr>
          <p:cNvPr id="10" name="Table 9">
            <a:extLst>
              <a:ext uri="{FF2B5EF4-FFF2-40B4-BE49-F238E27FC236}">
                <a16:creationId xmlns:a16="http://schemas.microsoft.com/office/drawing/2014/main" id="{FB6E8F8F-3C5B-4437-B4D7-BA64FA40862F}"/>
              </a:ext>
            </a:extLst>
          </p:cNvPr>
          <p:cNvGraphicFramePr>
            <a:graphicFrameLocks noGrp="1"/>
          </p:cNvGraphicFramePr>
          <p:nvPr>
            <p:extLst>
              <p:ext uri="{D42A27DB-BD31-4B8C-83A1-F6EECF244321}">
                <p14:modId xmlns:p14="http://schemas.microsoft.com/office/powerpoint/2010/main" val="2568052299"/>
              </p:ext>
            </p:extLst>
          </p:nvPr>
        </p:nvGraphicFramePr>
        <p:xfrm>
          <a:off x="568329" y="3888691"/>
          <a:ext cx="2469514" cy="2215410"/>
        </p:xfrm>
        <a:graphic>
          <a:graphicData uri="http://schemas.openxmlformats.org/drawingml/2006/table">
            <a:tbl>
              <a:tblPr>
                <a:tableStyleId>{5C22544A-7EE6-4342-B048-85BDC9FD1C3A}</a:tableStyleId>
              </a:tblPr>
              <a:tblGrid>
                <a:gridCol w="2469514">
                  <a:extLst>
                    <a:ext uri="{9D8B030D-6E8A-4147-A177-3AD203B41FA5}">
                      <a16:colId xmlns:a16="http://schemas.microsoft.com/office/drawing/2014/main" val="662499424"/>
                    </a:ext>
                  </a:extLst>
                </a:gridCol>
              </a:tblGrid>
              <a:tr h="443082">
                <a:tc>
                  <a:txBody>
                    <a:bodyPr/>
                    <a:lstStyle/>
                    <a:p>
                      <a:pPr algn="ctr" fontAlgn="t"/>
                      <a:r>
                        <a:rPr lang="pt-BR" sz="2400" b="1" u="none" strike="noStrike" dirty="0">
                          <a:effectLst/>
                          <a:hlinkClick r:id="rId6"/>
                        </a:rPr>
                        <a:t>sucessaoBenef</a:t>
                      </a:r>
                      <a:endParaRPr lang="pt-BR" sz="2400" b="1" i="0" u="none" strike="noStrike" dirty="0">
                        <a:solidFill>
                          <a:srgbClr val="000000"/>
                        </a:solidFill>
                        <a:effectLst/>
                        <a:latin typeface="Calibri Light" panose="020F0302020204030204" pitchFamily="34" charset="0"/>
                      </a:endParaRPr>
                    </a:p>
                  </a:txBody>
                  <a:tcPr marL="4055" marR="4055" marT="4055" marB="0"/>
                </a:tc>
                <a:extLst>
                  <a:ext uri="{0D108BD9-81ED-4DB2-BD59-A6C34878D82A}">
                    <a16:rowId xmlns:a16="http://schemas.microsoft.com/office/drawing/2014/main" val="3432647089"/>
                  </a:ext>
                </a:extLst>
              </a:tr>
              <a:tr h="443082">
                <a:tc>
                  <a:txBody>
                    <a:bodyPr/>
                    <a:lstStyle/>
                    <a:p>
                      <a:pPr algn="ctr" fontAlgn="t"/>
                      <a:r>
                        <a:rPr lang="pt-BR" sz="2400" u="none" strike="noStrike" dirty="0">
                          <a:effectLst/>
                        </a:rPr>
                        <a:t>Cnpj Orgao Ant</a:t>
                      </a:r>
                      <a:endParaRPr lang="pt-BR" sz="2400" b="0" i="0" u="none" strike="noStrike" dirty="0">
                        <a:solidFill>
                          <a:srgbClr val="000000"/>
                        </a:solidFill>
                        <a:effectLst/>
                        <a:latin typeface="Calibri Light" panose="020F0302020204030204" pitchFamily="34" charset="0"/>
                      </a:endParaRPr>
                    </a:p>
                  </a:txBody>
                  <a:tcPr marL="4055" marR="4055" marT="4055" marB="0"/>
                </a:tc>
                <a:extLst>
                  <a:ext uri="{0D108BD9-81ED-4DB2-BD59-A6C34878D82A}">
                    <a16:rowId xmlns:a16="http://schemas.microsoft.com/office/drawing/2014/main" val="657405934"/>
                  </a:ext>
                </a:extLst>
              </a:tr>
              <a:tr h="443082">
                <a:tc>
                  <a:txBody>
                    <a:bodyPr/>
                    <a:lstStyle/>
                    <a:p>
                      <a:pPr algn="ctr" fontAlgn="t"/>
                      <a:r>
                        <a:rPr lang="pt-BR" sz="2400" u="none" strike="noStrike" dirty="0">
                          <a:effectLst/>
                        </a:rPr>
                        <a:t>Nr Beneficio Ant</a:t>
                      </a:r>
                      <a:endParaRPr lang="pt-BR" sz="2400" b="0" i="0" u="none" strike="noStrike" dirty="0">
                        <a:solidFill>
                          <a:srgbClr val="000000"/>
                        </a:solidFill>
                        <a:effectLst/>
                        <a:latin typeface="Calibri Light" panose="020F0302020204030204" pitchFamily="34" charset="0"/>
                      </a:endParaRPr>
                    </a:p>
                  </a:txBody>
                  <a:tcPr marL="4055" marR="4055" marT="4055" marB="0"/>
                </a:tc>
                <a:extLst>
                  <a:ext uri="{0D108BD9-81ED-4DB2-BD59-A6C34878D82A}">
                    <a16:rowId xmlns:a16="http://schemas.microsoft.com/office/drawing/2014/main" val="252351535"/>
                  </a:ext>
                </a:extLst>
              </a:tr>
              <a:tr h="443082">
                <a:tc>
                  <a:txBody>
                    <a:bodyPr/>
                    <a:lstStyle/>
                    <a:p>
                      <a:pPr algn="ctr" fontAlgn="t"/>
                      <a:r>
                        <a:rPr lang="pt-BR" sz="2400" u="none" strike="noStrike" dirty="0">
                          <a:effectLst/>
                        </a:rPr>
                        <a:t>dtTransf</a:t>
                      </a:r>
                      <a:endParaRPr lang="pt-BR" sz="2400" b="0" i="0" u="none" strike="noStrike" dirty="0">
                        <a:solidFill>
                          <a:srgbClr val="000000"/>
                        </a:solidFill>
                        <a:effectLst/>
                        <a:latin typeface="Calibri Light" panose="020F0302020204030204" pitchFamily="34" charset="0"/>
                      </a:endParaRPr>
                    </a:p>
                  </a:txBody>
                  <a:tcPr marL="4055" marR="4055" marT="4055" marB="0"/>
                </a:tc>
                <a:extLst>
                  <a:ext uri="{0D108BD9-81ED-4DB2-BD59-A6C34878D82A}">
                    <a16:rowId xmlns:a16="http://schemas.microsoft.com/office/drawing/2014/main" val="3573514792"/>
                  </a:ext>
                </a:extLst>
              </a:tr>
              <a:tr h="443082">
                <a:tc>
                  <a:txBody>
                    <a:bodyPr/>
                    <a:lstStyle/>
                    <a:p>
                      <a:pPr algn="ctr" fontAlgn="t"/>
                      <a:r>
                        <a:rPr lang="pt-BR" sz="2400" u="none" strike="noStrike" dirty="0">
                          <a:effectLst/>
                        </a:rPr>
                        <a:t>observacão</a:t>
                      </a:r>
                      <a:endParaRPr lang="pt-BR" sz="2400" b="0" i="0" u="none" strike="noStrike" dirty="0">
                        <a:solidFill>
                          <a:srgbClr val="000000"/>
                        </a:solidFill>
                        <a:effectLst/>
                        <a:latin typeface="Calibri Light" panose="020F0302020204030204" pitchFamily="34" charset="0"/>
                      </a:endParaRPr>
                    </a:p>
                  </a:txBody>
                  <a:tcPr marL="4055" marR="4055" marT="4055" marB="0"/>
                </a:tc>
                <a:extLst>
                  <a:ext uri="{0D108BD9-81ED-4DB2-BD59-A6C34878D82A}">
                    <a16:rowId xmlns:a16="http://schemas.microsoft.com/office/drawing/2014/main" val="4222605402"/>
                  </a:ext>
                </a:extLst>
              </a:tr>
            </a:tbl>
          </a:graphicData>
        </a:graphic>
      </p:graphicFrame>
      <p:graphicFrame>
        <p:nvGraphicFramePr>
          <p:cNvPr id="11" name="Table 10">
            <a:extLst>
              <a:ext uri="{FF2B5EF4-FFF2-40B4-BE49-F238E27FC236}">
                <a16:creationId xmlns:a16="http://schemas.microsoft.com/office/drawing/2014/main" id="{A14253AF-A740-4444-9FA1-D1A82AD30F6A}"/>
              </a:ext>
            </a:extLst>
          </p:cNvPr>
          <p:cNvGraphicFramePr>
            <a:graphicFrameLocks noGrp="1"/>
          </p:cNvGraphicFramePr>
          <p:nvPr>
            <p:extLst>
              <p:ext uri="{D42A27DB-BD31-4B8C-83A1-F6EECF244321}">
                <p14:modId xmlns:p14="http://schemas.microsoft.com/office/powerpoint/2010/main" val="1156471163"/>
              </p:ext>
            </p:extLst>
          </p:nvPr>
        </p:nvGraphicFramePr>
        <p:xfrm>
          <a:off x="6096000" y="1323385"/>
          <a:ext cx="2476500" cy="221541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4143609783"/>
                    </a:ext>
                  </a:extLst>
                </a:gridCol>
              </a:tblGrid>
              <a:tr h="443082">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7"/>
                        </a:rPr>
                        <a:t>dadosBeneficio</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544381047"/>
                  </a:ext>
                </a:extLst>
              </a:tr>
              <a:tr h="443082">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Tp Beneficio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257530297"/>
                  </a:ext>
                </a:extLst>
              </a:tr>
              <a:tr h="443082">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Tp Plan RP</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329196797"/>
                  </a:ext>
                </a:extLst>
              </a:tr>
              <a:tr h="443082">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695693723"/>
                  </a:ext>
                </a:extLst>
              </a:tr>
              <a:tr h="443082">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Ind Dec Jud</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8104663"/>
                  </a:ext>
                </a:extLst>
              </a:tr>
            </a:tbl>
          </a:graphicData>
        </a:graphic>
      </p:graphicFrame>
      <p:graphicFrame>
        <p:nvGraphicFramePr>
          <p:cNvPr id="12" name="Table 11">
            <a:extLst>
              <a:ext uri="{FF2B5EF4-FFF2-40B4-BE49-F238E27FC236}">
                <a16:creationId xmlns:a16="http://schemas.microsoft.com/office/drawing/2014/main" id="{0D4779B2-4274-4094-A1A2-B33039142C6D}"/>
              </a:ext>
            </a:extLst>
          </p:cNvPr>
          <p:cNvGraphicFramePr>
            <a:graphicFrameLocks noGrp="1"/>
          </p:cNvGraphicFramePr>
          <p:nvPr>
            <p:extLst>
              <p:ext uri="{D42A27DB-BD31-4B8C-83A1-F6EECF244321}">
                <p14:modId xmlns:p14="http://schemas.microsoft.com/office/powerpoint/2010/main" val="2238609485"/>
              </p:ext>
            </p:extLst>
          </p:nvPr>
        </p:nvGraphicFramePr>
        <p:xfrm>
          <a:off x="6096000" y="3910571"/>
          <a:ext cx="2459037" cy="2215410"/>
        </p:xfrm>
        <a:graphic>
          <a:graphicData uri="http://schemas.openxmlformats.org/drawingml/2006/table">
            <a:tbl>
              <a:tblPr>
                <a:tableStyleId>{5C22544A-7EE6-4342-B048-85BDC9FD1C3A}</a:tableStyleId>
              </a:tblPr>
              <a:tblGrid>
                <a:gridCol w="2459037">
                  <a:extLst>
                    <a:ext uri="{9D8B030D-6E8A-4147-A177-3AD203B41FA5}">
                      <a16:colId xmlns:a16="http://schemas.microsoft.com/office/drawing/2014/main" val="1754932803"/>
                    </a:ext>
                  </a:extLst>
                </a:gridCol>
              </a:tblGrid>
              <a:tr h="738470">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8"/>
                        </a:rPr>
                        <a:t>infoBenTermino</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55399442"/>
                  </a:ext>
                </a:extLst>
              </a:tr>
              <a:tr h="738470">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Dt Term Beneficio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17871560"/>
                  </a:ext>
                </a:extLst>
              </a:tr>
              <a:tr h="738470">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Mtv Termino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578381372"/>
                  </a:ext>
                </a:extLst>
              </a:tr>
            </a:tbl>
          </a:graphicData>
        </a:graphic>
      </p:graphicFrame>
      <p:graphicFrame>
        <p:nvGraphicFramePr>
          <p:cNvPr id="13" name="Table 12">
            <a:extLst>
              <a:ext uri="{FF2B5EF4-FFF2-40B4-BE49-F238E27FC236}">
                <a16:creationId xmlns:a16="http://schemas.microsoft.com/office/drawing/2014/main" id="{7A416312-B432-478B-8649-9ECFC9E23083}"/>
              </a:ext>
            </a:extLst>
          </p:cNvPr>
          <p:cNvGraphicFramePr>
            <a:graphicFrameLocks noGrp="1"/>
          </p:cNvGraphicFramePr>
          <p:nvPr>
            <p:extLst>
              <p:ext uri="{D42A27DB-BD31-4B8C-83A1-F6EECF244321}">
                <p14:modId xmlns:p14="http://schemas.microsoft.com/office/powerpoint/2010/main" val="2602705649"/>
              </p:ext>
            </p:extLst>
          </p:nvPr>
        </p:nvGraphicFramePr>
        <p:xfrm>
          <a:off x="568329" y="1319905"/>
          <a:ext cx="2469514" cy="1244600"/>
        </p:xfrm>
        <a:graphic>
          <a:graphicData uri="http://schemas.openxmlformats.org/drawingml/2006/table">
            <a:tbl>
              <a:tblPr>
                <a:tableStyleId>{5C22544A-7EE6-4342-B048-85BDC9FD1C3A}</a:tableStyleId>
              </a:tblPr>
              <a:tblGrid>
                <a:gridCol w="2469514">
                  <a:extLst>
                    <a:ext uri="{9D8B030D-6E8A-4147-A177-3AD203B41FA5}">
                      <a16:colId xmlns:a16="http://schemas.microsoft.com/office/drawing/2014/main" val="1116220842"/>
                    </a:ext>
                  </a:extLst>
                </a:gridCol>
              </a:tblGrid>
              <a:tr h="256634">
                <a:tc>
                  <a:txBody>
                    <a:bodyPr/>
                    <a:lstStyle/>
                    <a:p>
                      <a:pPr algn="ctr" fontAlgn="t"/>
                      <a:r>
                        <a:rPr lang="pt-BR" sz="2000" b="1" u="none" strike="noStrike" dirty="0">
                          <a:effectLst/>
                          <a:latin typeface="Times New Roman" panose="02020603050405020304" pitchFamily="18" charset="0"/>
                          <a:cs typeface="Times New Roman" panose="02020603050405020304" pitchFamily="18" charset="0"/>
                          <a:hlinkClick r:id="rId9"/>
                        </a:rPr>
                        <a:t>beneficiario</a:t>
                      </a:r>
                      <a:endParaRPr lang="pt-B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tc>
                <a:extLst>
                  <a:ext uri="{0D108BD9-81ED-4DB2-BD59-A6C34878D82A}">
                    <a16:rowId xmlns:a16="http://schemas.microsoft.com/office/drawing/2014/main" val="2628063024"/>
                  </a:ext>
                </a:extLst>
              </a:tr>
              <a:tr h="206501">
                <a:tc>
                  <a:txBody>
                    <a:bodyPr/>
                    <a:lstStyle/>
                    <a:p>
                      <a:pPr algn="ctr" fontAlgn="t"/>
                      <a:r>
                        <a:rPr lang="pt-BR" sz="2000" b="0" i="0" u="none" strike="noStrike" dirty="0">
                          <a:solidFill>
                            <a:srgbClr val="000000"/>
                          </a:solidFill>
                          <a:effectLst/>
                          <a:latin typeface="Times New Roman" panose="02020603050405020304" pitchFamily="18" charset="0"/>
                          <a:cs typeface="Times New Roman" panose="02020603050405020304" pitchFamily="18" charset="0"/>
                        </a:rPr>
                        <a:t>CPF</a:t>
                      </a:r>
                    </a:p>
                  </a:txBody>
                  <a:tcPr marL="6350" marR="6350" marT="6350" marB="0"/>
                </a:tc>
                <a:extLst>
                  <a:ext uri="{0D108BD9-81ED-4DB2-BD59-A6C34878D82A}">
                    <a16:rowId xmlns:a16="http://schemas.microsoft.com/office/drawing/2014/main" val="2120805470"/>
                  </a:ext>
                </a:extLst>
              </a:tr>
              <a:tr h="206501">
                <a:tc>
                  <a:txBody>
                    <a:bodyPr/>
                    <a:lstStyle/>
                    <a:p>
                      <a:pPr algn="ctr" fontAlgn="t"/>
                      <a:r>
                        <a:rPr lang="pt-BR" sz="2000" u="none" strike="noStrike" dirty="0">
                          <a:effectLst/>
                          <a:latin typeface="Times New Roman" panose="02020603050405020304" pitchFamily="18" charset="0"/>
                          <a:cs typeface="Times New Roman" panose="02020603050405020304" pitchFamily="18" charset="0"/>
                        </a:rPr>
                        <a:t>matricula</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tc>
                <a:extLst>
                  <a:ext uri="{0D108BD9-81ED-4DB2-BD59-A6C34878D82A}">
                    <a16:rowId xmlns:a16="http://schemas.microsoft.com/office/drawing/2014/main" val="2920393759"/>
                  </a:ext>
                </a:extLst>
              </a:tr>
              <a:tr h="206501">
                <a:tc>
                  <a:txBody>
                    <a:bodyPr/>
                    <a:lstStyle/>
                    <a:p>
                      <a:pPr algn="ctr" fontAlgn="t"/>
                      <a:r>
                        <a:rPr lang="pt-BR" sz="2000" u="none" strike="noStrike" dirty="0">
                          <a:effectLst/>
                          <a:latin typeface="Times New Roman" panose="02020603050405020304" pitchFamily="18" charset="0"/>
                          <a:cs typeface="Times New Roman" panose="02020603050405020304" pitchFamily="18" charset="0"/>
                        </a:rPr>
                        <a:t>CNPJ Origem</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tc>
                <a:extLst>
                  <a:ext uri="{0D108BD9-81ED-4DB2-BD59-A6C34878D82A}">
                    <a16:rowId xmlns:a16="http://schemas.microsoft.com/office/drawing/2014/main" val="3504589797"/>
                  </a:ext>
                </a:extLst>
              </a:tr>
            </a:tbl>
          </a:graphicData>
        </a:graphic>
      </p:graphicFrame>
    </p:spTree>
    <p:extLst>
      <p:ext uri="{BB962C8B-B14F-4D97-AF65-F5344CB8AC3E}">
        <p14:creationId xmlns:p14="http://schemas.microsoft.com/office/powerpoint/2010/main" val="11747466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34434-9FBC-436A-B001-CE82A1FC121E}"/>
              </a:ext>
            </a:extLst>
          </p:cNvPr>
          <p:cNvSpPr>
            <a:spLocks noGrp="1"/>
          </p:cNvSpPr>
          <p:nvPr>
            <p:ph type="title"/>
          </p:nvPr>
        </p:nvSpPr>
        <p:spPr>
          <a:xfrm>
            <a:off x="1028700" y="1967266"/>
            <a:ext cx="2628900" cy="2547257"/>
          </a:xfrm>
          <a:noFill/>
        </p:spPr>
        <p:txBody>
          <a:bodyPr vert="horz" lIns="91440" tIns="45720" rIns="91440" bIns="45720" rtlCol="0" anchor="ctr">
            <a:noAutofit/>
          </a:bodyPr>
          <a:lstStyle/>
          <a:p>
            <a:pPr algn="ctr"/>
            <a:r>
              <a:rPr lang="en-US" sz="4000" kern="1200" dirty="0">
                <a:solidFill>
                  <a:schemeClr val="bg1"/>
                </a:solidFill>
                <a:latin typeface="Times New Roman" panose="02020603050405020304" pitchFamily="18" charset="0"/>
                <a:cs typeface="Times New Roman" panose="02020603050405020304" pitchFamily="18" charset="0"/>
              </a:rPr>
              <a:t>S 2418</a:t>
            </a:r>
            <a:r>
              <a:rPr lang="pt-BR" sz="4000" dirty="0">
                <a:solidFill>
                  <a:schemeClr val="bg1"/>
                </a:solidFill>
                <a:latin typeface="Times New Roman" panose="02020603050405020304" pitchFamily="18" charset="0"/>
                <a:cs typeface="Times New Roman" panose="02020603050405020304" pitchFamily="18" charset="0"/>
              </a:rPr>
              <a:t> Reativação de Benefício</a:t>
            </a:r>
            <a:endParaRPr lang="en-US" sz="4000" kern="1200" dirty="0">
              <a:solidFill>
                <a:srgbClr val="FFFFFF"/>
              </a:solidFill>
              <a:latin typeface="+mj-lt"/>
              <a:ea typeface="+mj-ea"/>
              <a:cs typeface="+mj-cs"/>
            </a:endParaRPr>
          </a:p>
        </p:txBody>
      </p:sp>
      <p:sp>
        <p:nvSpPr>
          <p:cNvPr id="4" name="Footer Placeholder 3">
            <a:extLst>
              <a:ext uri="{FF2B5EF4-FFF2-40B4-BE49-F238E27FC236}">
                <a16:creationId xmlns:a16="http://schemas.microsoft.com/office/drawing/2014/main" id="{56FACA60-5F64-4CC9-B779-B58CD54A94A5}"/>
              </a:ext>
            </a:extLst>
          </p:cNvPr>
          <p:cNvSpPr>
            <a:spLocks noGrp="1"/>
          </p:cNvSpPr>
          <p:nvPr>
            <p:ph type="ftr" sz="quarter" idx="11"/>
          </p:nvPr>
        </p:nvSpPr>
        <p:spPr>
          <a:xfrm>
            <a:off x="1028700" y="6356350"/>
            <a:ext cx="6210300" cy="365125"/>
          </a:xfrm>
        </p:spPr>
        <p:txBody>
          <a:bodyPr vert="horz" lIns="91440" tIns="45720" rIns="91440" bIns="45720" rtlCol="0" anchor="ctr">
            <a:normAutofit/>
          </a:bodyPr>
          <a:lstStyle/>
          <a:p>
            <a:pPr algn="l">
              <a:spcAft>
                <a:spcPts val="600"/>
              </a:spcAft>
            </a:pPr>
            <a:r>
              <a:rPr lang="en-US" kern="1200">
                <a:solidFill>
                  <a:schemeClr val="tx1">
                    <a:alpha val="80000"/>
                  </a:schemeClr>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EAD42CBC-5636-4C4C-895E-3BF669100832}"/>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DF25A8D9-0F96-4EA7-B12F-FB0D539BE725}" type="slidenum">
              <a:rPr lang="en-US">
                <a:solidFill>
                  <a:schemeClr val="tx1">
                    <a:alpha val="80000"/>
                  </a:schemeClr>
                </a:solidFill>
              </a:rPr>
              <a:pPr>
                <a:spcAft>
                  <a:spcPts val="600"/>
                </a:spcAft>
              </a:pPr>
              <a:t>95</a:t>
            </a:fld>
            <a:endParaRPr lang="en-US">
              <a:solidFill>
                <a:schemeClr val="tx1">
                  <a:alpha val="80000"/>
                </a:schemeClr>
              </a:solidFill>
            </a:endParaRPr>
          </a:p>
        </p:txBody>
      </p:sp>
      <p:graphicFrame>
        <p:nvGraphicFramePr>
          <p:cNvPr id="6" name="Content Placeholder 5">
            <a:extLst>
              <a:ext uri="{FF2B5EF4-FFF2-40B4-BE49-F238E27FC236}">
                <a16:creationId xmlns:a16="http://schemas.microsoft.com/office/drawing/2014/main" id="{0407DC4F-596B-45BA-B121-C2F3C90DD87B}"/>
              </a:ext>
            </a:extLst>
          </p:cNvPr>
          <p:cNvGraphicFramePr>
            <a:graphicFrameLocks noGrp="1"/>
          </p:cNvGraphicFramePr>
          <p:nvPr>
            <p:ph idx="1"/>
            <p:extLst>
              <p:ext uri="{D42A27DB-BD31-4B8C-83A1-F6EECF244321}">
                <p14:modId xmlns:p14="http://schemas.microsoft.com/office/powerpoint/2010/main" val="2684981708"/>
              </p:ext>
            </p:extLst>
          </p:nvPr>
        </p:nvGraphicFramePr>
        <p:xfrm>
          <a:off x="5754612" y="1050700"/>
          <a:ext cx="4826109" cy="4856684"/>
        </p:xfrm>
        <a:graphic>
          <a:graphicData uri="http://schemas.openxmlformats.org/drawingml/2006/table">
            <a:tbl>
              <a:tblPr>
                <a:tableStyleId>{5C22544A-7EE6-4342-B048-85BDC9FD1C3A}</a:tableStyleId>
              </a:tblPr>
              <a:tblGrid>
                <a:gridCol w="4826109">
                  <a:extLst>
                    <a:ext uri="{9D8B030D-6E8A-4147-A177-3AD203B41FA5}">
                      <a16:colId xmlns:a16="http://schemas.microsoft.com/office/drawing/2014/main" val="2535989269"/>
                    </a:ext>
                  </a:extLst>
                </a:gridCol>
              </a:tblGrid>
              <a:tr h="644576">
                <a:tc>
                  <a:txBody>
                    <a:bodyPr/>
                    <a:lstStyle/>
                    <a:p>
                      <a:pPr algn="ctr" fontAlgn="t"/>
                      <a:r>
                        <a:rPr lang="pt-BR" sz="3600" u="sng" strike="noStrike" dirty="0">
                          <a:effectLst/>
                          <a:latin typeface="Times New Roman" panose="02020603050405020304" pitchFamily="18" charset="0"/>
                          <a:cs typeface="Times New Roman" panose="02020603050405020304" pitchFamily="18" charset="0"/>
                          <a:hlinkClick r:id="rId2"/>
                        </a:rPr>
                        <a:t>ideBeneficio</a:t>
                      </a:r>
                      <a:endParaRPr lang="pt-BR" sz="36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4171747478"/>
                  </a:ext>
                </a:extLst>
              </a:tr>
              <a:tr h="543992">
                <a:tc>
                  <a:txBody>
                    <a:bodyPr/>
                    <a:lstStyle/>
                    <a:p>
                      <a:pPr algn="ctr" fontAlgn="t"/>
                      <a:r>
                        <a:rPr lang="pt-BR" sz="3600" u="none" strike="noStrike" dirty="0">
                          <a:effectLst/>
                          <a:latin typeface="Times New Roman" panose="02020603050405020304" pitchFamily="18" charset="0"/>
                          <a:cs typeface="Times New Roman" panose="02020603050405020304" pitchFamily="18" charset="0"/>
                        </a:rPr>
                        <a:t>CPF Benef</a:t>
                      </a:r>
                      <a:endParaRPr lang="pt-BR" sz="36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2979169034"/>
                  </a:ext>
                </a:extLst>
              </a:tr>
              <a:tr h="543992">
                <a:tc>
                  <a:txBody>
                    <a:bodyPr/>
                    <a:lstStyle/>
                    <a:p>
                      <a:pPr algn="ctr" fontAlgn="t"/>
                      <a:r>
                        <a:rPr lang="pt-BR" sz="3600" u="none" strike="noStrike" dirty="0">
                          <a:effectLst/>
                          <a:latin typeface="Times New Roman" panose="02020603050405020304" pitchFamily="18" charset="0"/>
                          <a:cs typeface="Times New Roman" panose="02020603050405020304" pitchFamily="18" charset="0"/>
                        </a:rPr>
                        <a:t>Nr Beneficio</a:t>
                      </a:r>
                      <a:endParaRPr lang="pt-BR" sz="36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1892662603"/>
                  </a:ext>
                </a:extLst>
              </a:tr>
              <a:tr h="644576">
                <a:tc>
                  <a:txBody>
                    <a:bodyPr/>
                    <a:lstStyle/>
                    <a:p>
                      <a:pPr algn="ctr" fontAlgn="ctr"/>
                      <a:r>
                        <a:rPr lang="pt-BR" sz="3600" u="none" strike="noStrike" dirty="0">
                          <a:effectLst/>
                          <a:latin typeface="Times New Roman" panose="02020603050405020304" pitchFamily="18" charset="0"/>
                          <a:cs typeface="Times New Roman" panose="02020603050405020304" pitchFamily="18" charset="0"/>
                        </a:rPr>
                        <a:t> </a:t>
                      </a:r>
                      <a:endParaRPr lang="pt-BR"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955" marR="20955" marT="20955" marB="0" anchor="ctr"/>
                </a:tc>
                <a:extLst>
                  <a:ext uri="{0D108BD9-81ED-4DB2-BD59-A6C34878D82A}">
                    <a16:rowId xmlns:a16="http://schemas.microsoft.com/office/drawing/2014/main" val="1651870104"/>
                  </a:ext>
                </a:extLst>
              </a:tr>
              <a:tr h="644576">
                <a:tc>
                  <a:txBody>
                    <a:bodyPr/>
                    <a:lstStyle/>
                    <a:p>
                      <a:pPr algn="ctr" fontAlgn="ctr"/>
                      <a:r>
                        <a:rPr lang="pt-BR" sz="3600" u="none" strike="noStrike" dirty="0">
                          <a:effectLst/>
                          <a:latin typeface="Times New Roman" panose="02020603050405020304" pitchFamily="18" charset="0"/>
                          <a:cs typeface="Times New Roman" panose="02020603050405020304" pitchFamily="18" charset="0"/>
                        </a:rPr>
                        <a:t> </a:t>
                      </a:r>
                      <a:endParaRPr lang="pt-BR"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955" marR="20955" marT="20955" marB="0" anchor="ctr"/>
                </a:tc>
                <a:extLst>
                  <a:ext uri="{0D108BD9-81ED-4DB2-BD59-A6C34878D82A}">
                    <a16:rowId xmlns:a16="http://schemas.microsoft.com/office/drawing/2014/main" val="3178586769"/>
                  </a:ext>
                </a:extLst>
              </a:tr>
              <a:tr h="644576">
                <a:tc>
                  <a:txBody>
                    <a:bodyPr/>
                    <a:lstStyle/>
                    <a:p>
                      <a:pPr algn="ctr" fontAlgn="t"/>
                      <a:r>
                        <a:rPr lang="pt-BR" sz="3600" u="sng" strike="noStrike" dirty="0">
                          <a:effectLst/>
                          <a:latin typeface="Times New Roman" panose="02020603050405020304" pitchFamily="18" charset="0"/>
                          <a:cs typeface="Times New Roman" panose="02020603050405020304" pitchFamily="18" charset="0"/>
                          <a:hlinkClick r:id="rId3"/>
                        </a:rPr>
                        <a:t>infoReativ</a:t>
                      </a:r>
                      <a:endParaRPr lang="pt-BR" sz="36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415709151"/>
                  </a:ext>
                </a:extLst>
              </a:tr>
              <a:tr h="543992">
                <a:tc>
                  <a:txBody>
                    <a:bodyPr/>
                    <a:lstStyle/>
                    <a:p>
                      <a:pPr algn="ctr" fontAlgn="t"/>
                      <a:r>
                        <a:rPr lang="pt-BR" sz="3600" u="none" strike="noStrike" dirty="0">
                          <a:effectLst/>
                          <a:latin typeface="Times New Roman" panose="02020603050405020304" pitchFamily="18" charset="0"/>
                          <a:cs typeface="Times New Roman" panose="02020603050405020304" pitchFamily="18" charset="0"/>
                        </a:rPr>
                        <a:t>Dt Efet Reativ</a:t>
                      </a:r>
                      <a:endParaRPr lang="pt-BR" sz="36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1733762302"/>
                  </a:ext>
                </a:extLst>
              </a:tr>
              <a:tr h="543992">
                <a:tc>
                  <a:txBody>
                    <a:bodyPr/>
                    <a:lstStyle/>
                    <a:p>
                      <a:pPr algn="ctr" fontAlgn="t"/>
                      <a:r>
                        <a:rPr lang="pt-BR" sz="3600" u="none" strike="noStrike" dirty="0">
                          <a:effectLst/>
                          <a:latin typeface="Times New Roman" panose="02020603050405020304" pitchFamily="18" charset="0"/>
                          <a:cs typeface="Times New Roman" panose="02020603050405020304" pitchFamily="18" charset="0"/>
                        </a:rPr>
                        <a:t>Dt Efeito</a:t>
                      </a:r>
                      <a:endParaRPr lang="pt-BR" sz="36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2267573255"/>
                  </a:ext>
                </a:extLst>
              </a:tr>
            </a:tbl>
          </a:graphicData>
        </a:graphic>
      </p:graphicFrame>
    </p:spTree>
    <p:extLst>
      <p:ext uri="{BB962C8B-B14F-4D97-AF65-F5344CB8AC3E}">
        <p14:creationId xmlns:p14="http://schemas.microsoft.com/office/powerpoint/2010/main" val="42502033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E935F-EA47-4C50-830C-EC9D1FE6A67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Times New Roman" panose="02020603050405020304" pitchFamily="18" charset="0"/>
                <a:cs typeface="Times New Roman" panose="02020603050405020304" pitchFamily="18" charset="0"/>
              </a:rPr>
              <a:t>S2420</a:t>
            </a:r>
            <a:br>
              <a:rPr lang="en-US" sz="3300" kern="1200">
                <a:solidFill>
                  <a:srgbClr val="FFFFFF"/>
                </a:solidFill>
                <a:latin typeface="Times New Roman" panose="02020603050405020304" pitchFamily="18" charset="0"/>
                <a:cs typeface="Times New Roman" panose="02020603050405020304" pitchFamily="18" charset="0"/>
              </a:rPr>
            </a:br>
            <a:r>
              <a:rPr lang="en-US" sz="3300" kern="1200">
                <a:solidFill>
                  <a:srgbClr val="FFFFFF"/>
                </a:solidFill>
                <a:latin typeface="Times New Roman" panose="02020603050405020304" pitchFamily="18" charset="0"/>
                <a:cs typeface="Times New Roman" panose="02020603050405020304" pitchFamily="18" charset="0"/>
              </a:rPr>
              <a:t>Cadastro de Benefício -  Término</a:t>
            </a:r>
            <a:br>
              <a:rPr lang="en-US" sz="3300" kern="1200">
                <a:solidFill>
                  <a:srgbClr val="FFFFFF"/>
                </a:solidFill>
                <a:latin typeface="Times New Roman" panose="02020603050405020304" pitchFamily="18" charset="0"/>
                <a:cs typeface="Times New Roman" panose="02020603050405020304" pitchFamily="18" charset="0"/>
              </a:rPr>
            </a:br>
            <a:endParaRPr lang="en-US" sz="3300" kern="1200">
              <a:solidFill>
                <a:srgbClr val="FFFFFF"/>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51B2732-3431-44BD-A163-8FA2530020B1}"/>
              </a:ext>
            </a:extLst>
          </p:cNvPr>
          <p:cNvSpPr>
            <a:spLocks noGrp="1"/>
          </p:cNvSpPr>
          <p:nvPr>
            <p:ph type="ftr" sz="quarter" idx="11"/>
          </p:nvPr>
        </p:nvSpPr>
        <p:spPr>
          <a:xfrm>
            <a:off x="1028700" y="6356350"/>
            <a:ext cx="6210300" cy="365125"/>
          </a:xfrm>
        </p:spPr>
        <p:txBody>
          <a:bodyPr vert="horz" lIns="91440" tIns="45720" rIns="91440" bIns="45720" rtlCol="0" anchor="ctr">
            <a:normAutofit/>
          </a:bodyPr>
          <a:lstStyle/>
          <a:p>
            <a:pPr algn="l">
              <a:spcAft>
                <a:spcPts val="600"/>
              </a:spcAft>
            </a:pPr>
            <a:r>
              <a:rPr lang="en-US" kern="1200">
                <a:solidFill>
                  <a:schemeClr val="tx1">
                    <a:alpha val="80000"/>
                  </a:schemeClr>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89122BB9-D0EE-49A4-8500-93A400983AF3}"/>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DF25A8D9-0F96-4EA7-B12F-FB0D539BE725}" type="slidenum">
              <a:rPr lang="en-US">
                <a:solidFill>
                  <a:schemeClr val="tx1">
                    <a:alpha val="80000"/>
                  </a:schemeClr>
                </a:solidFill>
              </a:rPr>
              <a:pPr>
                <a:spcAft>
                  <a:spcPts val="600"/>
                </a:spcAft>
              </a:pPr>
              <a:t>96</a:t>
            </a:fld>
            <a:endParaRPr lang="en-US">
              <a:solidFill>
                <a:schemeClr val="tx1">
                  <a:alpha val="80000"/>
                </a:schemeClr>
              </a:solidFill>
            </a:endParaRPr>
          </a:p>
        </p:txBody>
      </p:sp>
      <p:graphicFrame>
        <p:nvGraphicFramePr>
          <p:cNvPr id="6" name="Content Placeholder 5">
            <a:extLst>
              <a:ext uri="{FF2B5EF4-FFF2-40B4-BE49-F238E27FC236}">
                <a16:creationId xmlns:a16="http://schemas.microsoft.com/office/drawing/2014/main" id="{B17AB95D-0502-4B4D-A876-38FCFBF2F7B9}"/>
              </a:ext>
            </a:extLst>
          </p:cNvPr>
          <p:cNvGraphicFramePr>
            <a:graphicFrameLocks noGrp="1"/>
          </p:cNvGraphicFramePr>
          <p:nvPr>
            <p:ph idx="1"/>
            <p:extLst>
              <p:ext uri="{D42A27DB-BD31-4B8C-83A1-F6EECF244321}">
                <p14:modId xmlns:p14="http://schemas.microsoft.com/office/powerpoint/2010/main" val="2405628283"/>
              </p:ext>
            </p:extLst>
          </p:nvPr>
        </p:nvGraphicFramePr>
        <p:xfrm>
          <a:off x="5041801" y="643466"/>
          <a:ext cx="6251731" cy="5011866"/>
        </p:xfrm>
        <a:graphic>
          <a:graphicData uri="http://schemas.openxmlformats.org/drawingml/2006/table">
            <a:tbl>
              <a:tblPr>
                <a:tableStyleId>{5C22544A-7EE6-4342-B048-85BDC9FD1C3A}</a:tableStyleId>
              </a:tblPr>
              <a:tblGrid>
                <a:gridCol w="6251731">
                  <a:extLst>
                    <a:ext uri="{9D8B030D-6E8A-4147-A177-3AD203B41FA5}">
                      <a16:colId xmlns:a16="http://schemas.microsoft.com/office/drawing/2014/main" val="3758853136"/>
                    </a:ext>
                  </a:extLst>
                </a:gridCol>
              </a:tblGrid>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hlinkClick r:id="rId2"/>
                        </a:rPr>
                        <a:t>Ide Beneficio</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1358290812"/>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CPF Benef</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1060466662"/>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Nr Beneficio</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2159980309"/>
                  </a:ext>
                </a:extLst>
              </a:tr>
              <a:tr h="556874">
                <a:tc>
                  <a:txBody>
                    <a:bodyPr/>
                    <a:lstStyle/>
                    <a:p>
                      <a:pPr algn="ctr" fontAlgn="ctr"/>
                      <a:r>
                        <a:rPr lang="pt-BR" sz="3300" u="none" strike="noStrike" dirty="0">
                          <a:effectLst/>
                          <a:latin typeface="Times New Roman" panose="02020603050405020304" pitchFamily="18" charset="0"/>
                          <a:cs typeface="Times New Roman" panose="02020603050405020304" pitchFamily="18" charset="0"/>
                        </a:rPr>
                        <a:t> </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nchor="ctr"/>
                </a:tc>
                <a:extLst>
                  <a:ext uri="{0D108BD9-81ED-4DB2-BD59-A6C34878D82A}">
                    <a16:rowId xmlns:a16="http://schemas.microsoft.com/office/drawing/2014/main" val="468140156"/>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hlinkClick r:id="rId3"/>
                        </a:rPr>
                        <a:t>Info Ben Termino</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4194166539"/>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Dt Term Beneficio</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2391359429"/>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Mtv Termino</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29366221"/>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CNPJ Orgão Suc</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4147222944"/>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Novo CPF</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1012063750"/>
                  </a:ext>
                </a:extLst>
              </a:tr>
            </a:tbl>
          </a:graphicData>
        </a:graphic>
      </p:graphicFrame>
    </p:spTree>
    <p:extLst>
      <p:ext uri="{BB962C8B-B14F-4D97-AF65-F5344CB8AC3E}">
        <p14:creationId xmlns:p14="http://schemas.microsoft.com/office/powerpoint/2010/main" val="16300461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F439-6F4E-4BCD-9A8D-B3943844CA21}"/>
              </a:ext>
            </a:extLst>
          </p:cNvPr>
          <p:cNvSpPr>
            <a:spLocks noGrp="1"/>
          </p:cNvSpPr>
          <p:nvPr>
            <p:ph type="title"/>
          </p:nvPr>
        </p:nvSpPr>
        <p:spPr>
          <a:xfrm>
            <a:off x="838200" y="556995"/>
            <a:ext cx="10515600" cy="1133693"/>
          </a:xfrm>
        </p:spPr>
        <p:txBody>
          <a:bodyPr>
            <a:normAutofit/>
          </a:bodyPr>
          <a:lstStyle/>
          <a:p>
            <a:r>
              <a:rPr lang="en-US" sz="5200" dirty="0">
                <a:solidFill>
                  <a:srgbClr val="002060"/>
                </a:solidFill>
                <a:latin typeface="Times New Roman" panose="02020603050405020304" pitchFamily="18" charset="0"/>
                <a:cs typeface="Times New Roman" panose="02020603050405020304" pitchFamily="18" charset="0"/>
              </a:rPr>
              <a:t>SST – </a:t>
            </a:r>
            <a:r>
              <a:rPr lang="en-US" sz="5200" dirty="0" err="1">
                <a:solidFill>
                  <a:srgbClr val="002060"/>
                </a:solidFill>
                <a:latin typeface="Times New Roman" panose="02020603050405020304" pitchFamily="18" charset="0"/>
                <a:cs typeface="Times New Roman" panose="02020603050405020304" pitchFamily="18" charset="0"/>
              </a:rPr>
              <a:t>Segurança</a:t>
            </a:r>
            <a:r>
              <a:rPr lang="en-US" sz="5200" dirty="0">
                <a:solidFill>
                  <a:srgbClr val="002060"/>
                </a:solidFill>
                <a:latin typeface="Times New Roman" panose="02020603050405020304" pitchFamily="18" charset="0"/>
                <a:cs typeface="Times New Roman" panose="02020603050405020304" pitchFamily="18" charset="0"/>
              </a:rPr>
              <a:t> e </a:t>
            </a:r>
            <a:r>
              <a:rPr lang="en-US" sz="5200" dirty="0" err="1">
                <a:solidFill>
                  <a:srgbClr val="002060"/>
                </a:solidFill>
                <a:latin typeface="Times New Roman" panose="02020603050405020304" pitchFamily="18" charset="0"/>
                <a:cs typeface="Times New Roman" panose="02020603050405020304" pitchFamily="18" charset="0"/>
              </a:rPr>
              <a:t>Saúde</a:t>
            </a:r>
            <a:r>
              <a:rPr lang="en-US" sz="5200" dirty="0">
                <a:solidFill>
                  <a:srgbClr val="002060"/>
                </a:solidFill>
                <a:latin typeface="Times New Roman" panose="02020603050405020304" pitchFamily="18" charset="0"/>
                <a:cs typeface="Times New Roman" panose="02020603050405020304" pitchFamily="18" charset="0"/>
              </a:rPr>
              <a:t> no </a:t>
            </a:r>
            <a:r>
              <a:rPr lang="en-US" sz="5200" dirty="0" err="1">
                <a:solidFill>
                  <a:srgbClr val="002060"/>
                </a:solidFill>
                <a:latin typeface="Times New Roman" panose="02020603050405020304" pitchFamily="18" charset="0"/>
                <a:cs typeface="Times New Roman" panose="02020603050405020304" pitchFamily="18" charset="0"/>
              </a:rPr>
              <a:t>Trabalho</a:t>
            </a:r>
            <a:endParaRPr lang="en-US" sz="5200"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Content Placeholder 5" descr="Smart Art">
            <a:extLst>
              <a:ext uri="{FF2B5EF4-FFF2-40B4-BE49-F238E27FC236}">
                <a16:creationId xmlns:a16="http://schemas.microsoft.com/office/drawing/2014/main" id="{E693AFA8-6DE5-4AFA-9068-5150F8136EF0}"/>
              </a:ext>
            </a:extLst>
          </p:cNvPr>
          <p:cNvGraphicFramePr>
            <a:graphicFrameLocks noGrp="1"/>
          </p:cNvGraphicFramePr>
          <p:nvPr>
            <p:ph idx="1"/>
            <p:extLst>
              <p:ext uri="{D42A27DB-BD31-4B8C-83A1-F6EECF244321}">
                <p14:modId xmlns:p14="http://schemas.microsoft.com/office/powerpoint/2010/main" val="11422430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7898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54BA-3009-4566-9747-81E6F3053A26}"/>
              </a:ext>
            </a:extLst>
          </p:cNvPr>
          <p:cNvSpPr>
            <a:spLocks noGrp="1"/>
          </p:cNvSpPr>
          <p:nvPr>
            <p:ph type="title"/>
          </p:nvPr>
        </p:nvSpPr>
        <p:spPr>
          <a:xfrm>
            <a:off x="838200" y="365126"/>
            <a:ext cx="10515600" cy="730028"/>
          </a:xfrm>
        </p:spPr>
        <p:txBody>
          <a:bodyPr/>
          <a:lstStyle/>
          <a:p>
            <a:r>
              <a:rPr lang="pt-BR" dirty="0"/>
              <a:t>Regras SST </a:t>
            </a:r>
          </a:p>
        </p:txBody>
      </p:sp>
      <p:sp>
        <p:nvSpPr>
          <p:cNvPr id="3" name="Content Placeholder 2">
            <a:extLst>
              <a:ext uri="{FF2B5EF4-FFF2-40B4-BE49-F238E27FC236}">
                <a16:creationId xmlns:a16="http://schemas.microsoft.com/office/drawing/2014/main" id="{1AF7B72F-41F8-4927-9F4E-80352F714943}"/>
              </a:ext>
            </a:extLst>
          </p:cNvPr>
          <p:cNvSpPr>
            <a:spLocks noGrp="1"/>
          </p:cNvSpPr>
          <p:nvPr>
            <p:ph idx="1"/>
          </p:nvPr>
        </p:nvSpPr>
        <p:spPr>
          <a:xfrm>
            <a:off x="838200" y="1222744"/>
            <a:ext cx="10515600" cy="5133606"/>
          </a:xfrm>
        </p:spPr>
        <p:txBody>
          <a:bodyPr>
            <a:noAutofit/>
          </a:bodyPr>
          <a:lstStyle/>
          <a:p>
            <a:pPr algn="just"/>
            <a:r>
              <a:rPr lang="pt-BR" sz="2400" b="1" i="0" u="none" strike="noStrike" baseline="0" dirty="0">
                <a:latin typeface="Times New Roman" panose="02020603050405020304" pitchFamily="18" charset="0"/>
                <a:cs typeface="Times New Roman" panose="02020603050405020304" pitchFamily="18" charset="0"/>
              </a:rPr>
              <a:t>Órgão público </a:t>
            </a:r>
            <a:r>
              <a:rPr lang="pt-BR" sz="2400" b="0" i="0" u="none" strike="noStrike" baseline="0" dirty="0">
                <a:latin typeface="Times New Roman" panose="02020603050405020304" pitchFamily="18" charset="0"/>
                <a:cs typeface="Times New Roman" panose="02020603050405020304" pitchFamily="18" charset="0"/>
              </a:rPr>
              <a:t>que contrata pelas regras da CLT (emprego público) e que, consequentemente,</a:t>
            </a:r>
          </a:p>
          <a:p>
            <a:pPr marL="0" indent="0" algn="just">
              <a:buNone/>
            </a:pPr>
            <a:r>
              <a:rPr lang="pt-BR" sz="2400" b="0" i="0" u="none" strike="noStrike" baseline="0" dirty="0">
                <a:latin typeface="Times New Roman" panose="02020603050405020304" pitchFamily="18" charset="0"/>
                <a:cs typeface="Times New Roman" panose="02020603050405020304" pitchFamily="18" charset="0"/>
              </a:rPr>
              <a:t>possui empregados vinculados ao RGPS: nessa hipótese o envio de todas as informações de segurança e saúde no trabalho é obrigatório;</a:t>
            </a:r>
          </a:p>
          <a:p>
            <a:pPr marL="0" indent="0" algn="just">
              <a:buNone/>
            </a:pPr>
            <a:r>
              <a:rPr lang="pt-BR" sz="2400" b="0" i="0" u="none" strike="noStrike" baseline="0" dirty="0">
                <a:latin typeface="Times New Roman" panose="02020603050405020304" pitchFamily="18" charset="0"/>
                <a:cs typeface="Times New Roman" panose="02020603050405020304" pitchFamily="18" charset="0"/>
              </a:rPr>
              <a:t>• </a:t>
            </a:r>
            <a:r>
              <a:rPr lang="pt-BR" sz="2400" b="1" i="0" u="none" strike="noStrike" baseline="0" dirty="0">
                <a:latin typeface="Times New Roman" panose="02020603050405020304" pitchFamily="18" charset="0"/>
                <a:cs typeface="Times New Roman" panose="02020603050405020304" pitchFamily="18" charset="0"/>
              </a:rPr>
              <a:t>Órgão público </a:t>
            </a:r>
            <a:r>
              <a:rPr lang="pt-BR" sz="2400" b="0" i="0" u="none" strike="noStrike" baseline="0" dirty="0">
                <a:latin typeface="Times New Roman" panose="02020603050405020304" pitchFamily="18" charset="0"/>
                <a:cs typeface="Times New Roman" panose="02020603050405020304" pitchFamily="18" charset="0"/>
              </a:rPr>
              <a:t>no qual seus servidores, embora sejam estatutários, encontram-se vinculados</a:t>
            </a:r>
          </a:p>
          <a:p>
            <a:pPr marL="0" indent="0" algn="just">
              <a:buNone/>
            </a:pPr>
            <a:r>
              <a:rPr lang="pt-BR" sz="2400" b="0" i="0" u="none" strike="noStrike" baseline="0" dirty="0">
                <a:latin typeface="Times New Roman" panose="02020603050405020304" pitchFamily="18" charset="0"/>
                <a:cs typeface="Times New Roman" panose="02020603050405020304" pitchFamily="18" charset="0"/>
              </a:rPr>
              <a:t>ao RGPS: devem ser enviados todos os eventos de SST, exceto o evento S-2220;</a:t>
            </a:r>
          </a:p>
          <a:p>
            <a:pPr marL="0" indent="0" algn="just">
              <a:buNone/>
            </a:pPr>
            <a:r>
              <a:rPr lang="pt-BR" sz="2400" b="0" i="0" u="none" strike="noStrike" baseline="0" dirty="0">
                <a:latin typeface="Times New Roman" panose="02020603050405020304" pitchFamily="18" charset="0"/>
                <a:cs typeface="Times New Roman" panose="02020603050405020304" pitchFamily="18" charset="0"/>
              </a:rPr>
              <a:t>• </a:t>
            </a:r>
            <a:r>
              <a:rPr lang="pt-BR" sz="2400" b="1" i="0" u="none" strike="noStrike" baseline="0" dirty="0">
                <a:latin typeface="Times New Roman" panose="02020603050405020304" pitchFamily="18" charset="0"/>
                <a:cs typeface="Times New Roman" panose="02020603050405020304" pitchFamily="18" charset="0"/>
              </a:rPr>
              <a:t>Órgão público </a:t>
            </a:r>
            <a:r>
              <a:rPr lang="pt-BR" sz="2400" b="0" i="0" u="none" strike="noStrike" baseline="0" dirty="0">
                <a:latin typeface="Times New Roman" panose="02020603050405020304" pitchFamily="18" charset="0"/>
                <a:cs typeface="Times New Roman" panose="02020603050405020304" pitchFamily="18" charset="0"/>
              </a:rPr>
              <a:t>que instituiu RPPS, mas possua servidores obrigatoriamente vinculados ao RGPS nesse caso aplica-se a mesma regra de obrigatoriedade do item anterior.</a:t>
            </a:r>
          </a:p>
          <a:p>
            <a:pPr marL="0" indent="0" algn="just">
              <a:buNone/>
            </a:pPr>
            <a:r>
              <a:rPr lang="pt-BR" sz="2400" b="1" i="0" u="none" strike="noStrike" baseline="0" dirty="0">
                <a:latin typeface="Times New Roman" panose="02020603050405020304" pitchFamily="18" charset="0"/>
                <a:cs typeface="Times New Roman" panose="02020603050405020304" pitchFamily="18" charset="0"/>
              </a:rPr>
              <a:t>• Órgão público </a:t>
            </a:r>
            <a:r>
              <a:rPr lang="pt-BR" sz="2400" b="0" i="0" u="none" strike="noStrike" baseline="0" dirty="0">
                <a:latin typeface="Times New Roman" panose="02020603050405020304" pitchFamily="18" charset="0"/>
                <a:cs typeface="Times New Roman" panose="02020603050405020304" pitchFamily="18" charset="0"/>
              </a:rPr>
              <a:t>cujos servidores estatutários estejam vinculados a um RPPS não há obrigatoriedade de envio dos eventos de SST.</a:t>
            </a:r>
            <a:endParaRPr lang="pt-BR"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0E4945E-DFF7-4065-A421-8F3F3053CB72}"/>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6F1FE418-E32C-4C3F-97A1-339494B3D717}"/>
              </a:ext>
            </a:extLst>
          </p:cNvPr>
          <p:cNvSpPr>
            <a:spLocks noGrp="1"/>
          </p:cNvSpPr>
          <p:nvPr>
            <p:ph type="sldNum" sz="quarter" idx="12"/>
          </p:nvPr>
        </p:nvSpPr>
        <p:spPr/>
        <p:txBody>
          <a:bodyPr/>
          <a:lstStyle/>
          <a:p>
            <a:fld id="{DF25A8D9-0F96-4EA7-B12F-FB0D539BE725}" type="slidenum">
              <a:rPr lang="pt-BR" smtClean="0"/>
              <a:t>98</a:t>
            </a:fld>
            <a:endParaRPr lang="pt-BR"/>
          </a:p>
        </p:txBody>
      </p:sp>
    </p:spTree>
    <p:extLst>
      <p:ext uri="{BB962C8B-B14F-4D97-AF65-F5344CB8AC3E}">
        <p14:creationId xmlns:p14="http://schemas.microsoft.com/office/powerpoint/2010/main" val="38056153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ítulo 5"/>
          <p:cNvSpPr>
            <a:spLocks noGrp="1"/>
          </p:cNvSpPr>
          <p:nvPr>
            <p:ph type="ctrTitle"/>
          </p:nvPr>
        </p:nvSpPr>
        <p:spPr>
          <a:solidFill>
            <a:srgbClr val="002060"/>
          </a:solidFill>
        </p:spPr>
        <p:txBody>
          <a:bodyPr>
            <a:normAutofit/>
          </a:bodyPr>
          <a:lstStyle/>
          <a:p>
            <a:r>
              <a:rPr lang="pt-BR" altLang="en-US" sz="5400" b="1" dirty="0">
                <a:solidFill>
                  <a:schemeClr val="bg1"/>
                </a:solidFill>
                <a:latin typeface="Times New Roman" panose="02020603050405020304" pitchFamily="18" charset="0"/>
                <a:cs typeface="Times New Roman" panose="02020603050405020304" pitchFamily="18" charset="0"/>
              </a:rPr>
              <a:t>- Eventos Periódicos -</a:t>
            </a:r>
            <a:br>
              <a:rPr lang="pt-BR" altLang="en-US" sz="5400" b="1" dirty="0">
                <a:solidFill>
                  <a:schemeClr val="bg1"/>
                </a:solidFill>
                <a:latin typeface="Times New Roman" panose="02020603050405020304" pitchFamily="18" charset="0"/>
                <a:cs typeface="Times New Roman" panose="02020603050405020304" pitchFamily="18" charset="0"/>
              </a:rPr>
            </a:br>
            <a:r>
              <a:rPr lang="pt-BR" altLang="en-US" sz="5400" b="1" dirty="0">
                <a:solidFill>
                  <a:schemeClr val="bg1"/>
                </a:solidFill>
                <a:latin typeface="Times New Roman" panose="02020603050405020304" pitchFamily="18" charset="0"/>
                <a:cs typeface="Times New Roman" panose="02020603050405020304" pitchFamily="18" charset="0"/>
              </a:rPr>
              <a:t> </a:t>
            </a:r>
            <a:endParaRPr lang="en-US" altLang="en-US" sz="5400" b="1" dirty="0">
              <a:solidFill>
                <a:schemeClr val="bg1"/>
              </a:solidFill>
              <a:latin typeface="Times New Roman" panose="02020603050405020304" pitchFamily="18" charset="0"/>
              <a:cs typeface="Times New Roman" panose="02020603050405020304" pitchFamily="18" charset="0"/>
            </a:endParaRPr>
          </a:p>
        </p:txBody>
      </p:sp>
      <p:sp>
        <p:nvSpPr>
          <p:cNvPr id="7" name="Subtítulo 6"/>
          <p:cNvSpPr>
            <a:spLocks noGrp="1"/>
          </p:cNvSpPr>
          <p:nvPr>
            <p:ph type="subTitle" idx="1"/>
          </p:nvPr>
        </p:nvSpPr>
        <p:spPr>
          <a:xfrm>
            <a:off x="3079750" y="4036423"/>
            <a:ext cx="6400800" cy="1264240"/>
          </a:xfrm>
          <a:solidFill>
            <a:schemeClr val="bg1">
              <a:lumMod val="95000"/>
            </a:schemeClr>
          </a:solidFill>
          <a:ln>
            <a:solidFill>
              <a:schemeClr val="tx2">
                <a:lumMod val="50000"/>
              </a:schemeClr>
            </a:solidFill>
          </a:ln>
        </p:spPr>
        <p:txBody>
          <a:bodyPr rtlCol="0">
            <a:normAutofit/>
          </a:bodyPr>
          <a:lstStyle/>
          <a:p>
            <a:pPr>
              <a:defRPr/>
            </a:pPr>
            <a:r>
              <a:rPr lang="pt-BR" sz="3200" b="1" dirty="0">
                <a:solidFill>
                  <a:schemeClr val="tx1">
                    <a:lumMod val="95000"/>
                    <a:lumOff val="5000"/>
                  </a:schemeClr>
                </a:solidFill>
                <a:latin typeface="Times New Roman" panose="02020603050405020304" pitchFamily="18" charset="0"/>
                <a:cs typeface="Times New Roman" panose="02020603050405020304" pitchFamily="18" charset="0"/>
              </a:rPr>
              <a:t>Folha de Pagamento</a:t>
            </a:r>
          </a:p>
          <a:p>
            <a:pPr>
              <a:defRPr/>
            </a:pPr>
            <a:r>
              <a:rPr lang="pt-BR" sz="3200" b="1" dirty="0">
                <a:solidFill>
                  <a:schemeClr val="tx1">
                    <a:lumMod val="95000"/>
                    <a:lumOff val="5000"/>
                  </a:schemeClr>
                </a:solidFill>
                <a:latin typeface="Times New Roman" panose="02020603050405020304" pitchFamily="18" charset="0"/>
                <a:cs typeface="Times New Roman" panose="02020603050405020304" pitchFamily="18" charset="0"/>
              </a:rPr>
              <a:t>- Remuneração -</a:t>
            </a:r>
          </a:p>
          <a:p>
            <a:pPr>
              <a:defRPr/>
            </a:pPr>
            <a:endParaRPr lang="pt-BR" sz="3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90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9A3830E-152C-4401-8534-5D0A725F7073}" type="slidenum">
              <a:rPr lang="pt-BR" altLang="pt-BR" sz="1200">
                <a:solidFill>
                  <a:srgbClr val="8F989C"/>
                </a:solidFill>
              </a:rPr>
              <a:pPr>
                <a:spcBef>
                  <a:spcPct val="0"/>
                </a:spcBef>
                <a:buFontTx/>
                <a:buNone/>
              </a:pPr>
              <a:t>99</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3345276622"/>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11322</TotalTime>
  <Words>17865</Words>
  <Application>Microsoft Office PowerPoint</Application>
  <PresentationFormat>Widescreen</PresentationFormat>
  <Paragraphs>2893</Paragraphs>
  <Slides>237</Slides>
  <Notes>10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237</vt:i4>
      </vt:variant>
    </vt:vector>
  </HeadingPairs>
  <TitlesOfParts>
    <vt:vector size="251" baseType="lpstr">
      <vt:lpstr>Arial</vt:lpstr>
      <vt:lpstr>Calibri</vt:lpstr>
      <vt:lpstr>Calibri Light</vt:lpstr>
      <vt:lpstr>Cambria</vt:lpstr>
      <vt:lpstr>Franklin Gothic Book</vt:lpstr>
      <vt:lpstr>SegoeUI</vt:lpstr>
      <vt:lpstr>SegoeUI-Bold</vt:lpstr>
      <vt:lpstr>Tahoma</vt:lpstr>
      <vt:lpstr>Times New Roman</vt:lpstr>
      <vt:lpstr>Verdana</vt:lpstr>
      <vt:lpstr>Wingdings</vt:lpstr>
      <vt:lpstr>Wingdings 2</vt:lpstr>
      <vt:lpstr>Office Theme</vt:lpstr>
      <vt:lpstr>Documento</vt:lpstr>
      <vt:lpstr>PowerPoint Presentation</vt:lpstr>
      <vt:lpstr>PowerPoint Presentation</vt:lpstr>
      <vt:lpstr>e.Social e Retenção INSS </vt:lpstr>
      <vt:lpstr>PowerPoint Presentation</vt:lpstr>
      <vt:lpstr>Controle total  do Governo</vt:lpstr>
      <vt:lpstr>PowerPoint Presentation</vt:lpstr>
      <vt:lpstr>PowerPoint Presentation</vt:lpstr>
      <vt:lpstr>22 novembro 2021</vt:lpstr>
      <vt:lpstr>PowerPoint Presentation</vt:lpstr>
      <vt:lpstr>Extinção de Obrigações </vt:lpstr>
      <vt:lpstr>NOVO FGTS - DIGITAL</vt:lpstr>
      <vt:lpstr>Saneamento do Cadastro</vt:lpstr>
      <vt:lpstr>Tabelas Suportes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Tabela 03 – Natureza das Rubricas da Folha de Pagamento </vt:lpstr>
      <vt:lpstr>Tabela 04  Códigos e Alíquotas de  FPAS /Terceiros  </vt:lpstr>
      <vt:lpstr>Tabela 05 –Tipos de Inscrição </vt:lpstr>
      <vt:lpstr>TABELA 06 – PAÍSES  </vt:lpstr>
      <vt:lpstr>Tabela 07  Tipos de Dependente  </vt:lpstr>
      <vt:lpstr>Tabela 08 - Classificação Tributária  </vt:lpstr>
      <vt:lpstr>Tabela 09  Tipos de Arquivo do eSocial </vt:lpstr>
      <vt:lpstr>PowerPoint Presentation</vt:lpstr>
      <vt:lpstr>PowerPoint Presentation</vt:lpstr>
      <vt:lpstr>PowerPoint Presentation</vt:lpstr>
      <vt:lpstr>Tabela 11    </vt:lpstr>
      <vt:lpstr>Tabela 12   </vt:lpstr>
      <vt:lpstr>CAT Tabelas    </vt:lpstr>
      <vt:lpstr>Tabela 18  Afastamentos </vt:lpstr>
      <vt:lpstr>Tabela 18  Afastamentos </vt:lpstr>
      <vt:lpstr>Tabela 18  Afastamentos </vt:lpstr>
      <vt:lpstr>Tabela 18  Afastamentos </vt:lpstr>
      <vt:lpstr> Lei Maria da Penha - Lei nº 11.340 de 07 de Agosto de 2006 </vt:lpstr>
      <vt:lpstr>Tabela 18  Afastamentos </vt:lpstr>
      <vt:lpstr>Tabela 18  Afastamentos </vt:lpstr>
      <vt:lpstr>Tabela 19 -Motivos de Desligamento </vt:lpstr>
      <vt:lpstr>Tabela 19 -Motivos de Desligamento </vt:lpstr>
      <vt:lpstr>Tabela 19 -Motivos de Desligamento </vt:lpstr>
      <vt:lpstr>Tabela 19 -Motivos de Desligamento </vt:lpstr>
      <vt:lpstr>Tabela 19 -Motivos de Desligamento </vt:lpstr>
      <vt:lpstr>Tabela 19 -Motivos de Desligamento </vt:lpstr>
      <vt:lpstr>Tabela 19 -Motivos de Desligamento </vt:lpstr>
      <vt:lpstr>Tabela 19 -Motivos de Desligamento </vt:lpstr>
      <vt:lpstr>Tabela 19 -Motivos de Desligamento </vt:lpstr>
      <vt:lpstr>Tabela 20  Logradouros     </vt:lpstr>
      <vt:lpstr>     Tabela 21  Códigos de Incidência Tributária da Rubrica para o IRRF    </vt:lpstr>
      <vt:lpstr>Tabela 22  Compatibilidade entre FPAS e Classificação Tributária   </vt:lpstr>
      <vt:lpstr>Tabela 23  Relacionamento entre Tipo de Valor do FGTS, Categoria, Origem, Código de Incidência do FGTS e Condição   </vt:lpstr>
      <vt:lpstr>Tabela 24  Agentes Nocivos e Atividades - Aposentadoria Especial     </vt:lpstr>
      <vt:lpstr>Tabela 25  Tipos de Benefícios     </vt:lpstr>
      <vt:lpstr>Tabela 26 Motivos de Cessação de Benefícios  </vt:lpstr>
      <vt:lpstr>Tabela 27 - Procedimentos Diagnósticos  </vt:lpstr>
      <vt:lpstr>Tabela 28 - Treinamentos, Capacitações, Exercícios Simulados e Outras Anotações   </vt:lpstr>
      <vt:lpstr>  DOS ARQUIVOS  FLUXO DAS INFORMAÇÕES</vt:lpstr>
      <vt:lpstr>21 Julho 2021</vt:lpstr>
      <vt:lpstr>Evento Tabelas</vt:lpstr>
      <vt:lpstr>PowerPoint Presentation</vt:lpstr>
      <vt:lpstr>PowerPoint Presentation</vt:lpstr>
      <vt:lpstr>informações</vt:lpstr>
      <vt:lpstr>Não podem ser informados no S 1000 Caso tenha movimentação deverá ser informado no S1005 do EFR Municipal  - Caso não tenha movimentação não informar</vt:lpstr>
      <vt:lpstr>S-1005 - Tabela de Estabelecimentos </vt:lpstr>
      <vt:lpstr>informações</vt:lpstr>
      <vt:lpstr>S-1010 - Tabela de Rubricas</vt:lpstr>
      <vt:lpstr>PowerPoint Presentation</vt:lpstr>
      <vt:lpstr>Tabela de Rubrica </vt:lpstr>
      <vt:lpstr>S-1020 - Tabela de Lotações Tributárias</vt:lpstr>
      <vt:lpstr>ÓRGÃOS PÚBLICOS</vt:lpstr>
      <vt:lpstr>S-1070 - Tabela de Processos</vt:lpstr>
      <vt:lpstr> Eventos Não periódicos </vt:lpstr>
      <vt:lpstr>Eventos Não periódicos</vt:lpstr>
      <vt:lpstr>22 novembro 2021</vt:lpstr>
      <vt:lpstr>PowerPoint Presentation</vt:lpstr>
      <vt:lpstr>Project analysis slide 4</vt:lpstr>
      <vt:lpstr>Project analysis slide 4</vt:lpstr>
      <vt:lpstr>PowerPoint Presentation</vt:lpstr>
      <vt:lpstr>PowerPoint Presentation</vt:lpstr>
      <vt:lpstr>S-2206 – Alteração de Contrato de Trabalho/Relação Estatutária</vt:lpstr>
      <vt:lpstr>Project analysis slide 4</vt:lpstr>
      <vt:lpstr>Prazos afastamentos – novas regras</vt:lpstr>
      <vt:lpstr>Prazos afastamentos – novas regras</vt:lpstr>
      <vt:lpstr>PowerPoint Presentation</vt:lpstr>
      <vt:lpstr>PowerPoint Presentation</vt:lpstr>
      <vt:lpstr>Prazos afastamentos - Diversos</vt:lpstr>
      <vt:lpstr>atestado</vt:lpstr>
      <vt:lpstr>PowerPoint Presentation</vt:lpstr>
      <vt:lpstr>Project analysis slide 2</vt:lpstr>
      <vt:lpstr>S 2400 Cadastro de Beneficiário </vt:lpstr>
      <vt:lpstr>S 2410 - Cadastro de Benefício </vt:lpstr>
      <vt:lpstr>S 2418 Reativação de Benefício</vt:lpstr>
      <vt:lpstr>S2420 Cadastro de Benefício -  Término </vt:lpstr>
      <vt:lpstr>SST – Segurança e Saúde no Trabalho</vt:lpstr>
      <vt:lpstr>Regras SST </vt:lpstr>
      <vt:lpstr>- Eventos Periódicos -  </vt:lpstr>
      <vt:lpstr>22 Abril 2022</vt:lpstr>
      <vt:lpstr>Eventos de  Remuneração – (Regime de Competência e Caixa)</vt:lpstr>
      <vt:lpstr> S1200  </vt:lpstr>
      <vt:lpstr>PowerPoint Presentation</vt:lpstr>
      <vt:lpstr>PowerPoint Presentation</vt:lpstr>
      <vt:lpstr>PowerPoint Presentation</vt:lpstr>
      <vt:lpstr>S 1202  </vt:lpstr>
      <vt:lpstr>PowerPoint Presentation</vt:lpstr>
      <vt:lpstr>S 1207  </vt:lpstr>
      <vt:lpstr>S 1210  </vt:lpstr>
      <vt:lpstr>S 1260  </vt:lpstr>
      <vt:lpstr>Produtor Rural Pessoa Física - Produção</vt:lpstr>
      <vt:lpstr>PJ adquirente de produto rural Pessoa Física</vt:lpstr>
      <vt:lpstr>S 1270  </vt:lpstr>
      <vt:lpstr>S  1299  </vt:lpstr>
      <vt:lpstr>PowerPoint Presentation</vt:lpstr>
      <vt:lpstr>PowerPoint Presentation</vt:lpstr>
      <vt:lpstr>Contribuição – Base de cálculo</vt:lpstr>
      <vt:lpstr>Balanced scorecard slide 2</vt:lpstr>
      <vt:lpstr>Obrigado</vt:lpstr>
      <vt:lpstr>Retenção INSS 11% </vt:lpstr>
      <vt:lpstr>                         RETENÇÃO DOS 11% INSS OBRIGAÇÕES PREVIDENCIÁRIAS  PJ PF EFD REINF</vt:lpstr>
      <vt:lpstr>EFD - REINF</vt:lpstr>
      <vt:lpstr>Arquivo EFD Reinf</vt:lpstr>
      <vt:lpstr>Arquivo EFD Reinf</vt:lpstr>
      <vt:lpstr>Tipos de Prestadores de Serviços</vt:lpstr>
      <vt:lpstr>02 - DAS OBRIGAÇÕES PREVIDENCIÁRIAS </vt:lpstr>
      <vt:lpstr>Retenção INSS - procedimentos</vt:lpstr>
      <vt:lpstr> Das Retenções do INSS </vt:lpstr>
      <vt:lpstr>PowerPoint Presentation</vt:lpstr>
      <vt:lpstr>Pessoa Física   Contribuinte Individual</vt:lpstr>
      <vt:lpstr>PowerPoint Presentation</vt:lpstr>
      <vt:lpstr>Das Retenções : Tipo de Prestações</vt:lpstr>
      <vt:lpstr>TABELA INSS 2021</vt:lpstr>
      <vt:lpstr>Multiplos Vínculos - comprovação</vt:lpstr>
      <vt:lpstr>Transporte Autônomo</vt:lpstr>
      <vt:lpstr> Transportes Autônomo</vt:lpstr>
      <vt:lpstr>PowerPoint Presentation</vt:lpstr>
      <vt:lpstr>Transporte Autônomo</vt:lpstr>
      <vt:lpstr>e.Social  S-1200 – Remuneração do Trabalhador</vt:lpstr>
      <vt:lpstr> S1200  </vt:lpstr>
      <vt:lpstr>PowerPoint Presentation</vt:lpstr>
      <vt:lpstr>PowerPoint Presentation</vt:lpstr>
      <vt:lpstr>CONTRIBUINTE INDIVIDUAL </vt:lpstr>
      <vt:lpstr>DA RETENÇÃO INSS 11%  </vt:lpstr>
      <vt:lpstr>FUNDAMENTAÇÃO LEGAL</vt:lpstr>
      <vt:lpstr>Serviços Sujeitos a Retenção do INSS</vt:lpstr>
      <vt:lpstr>Empreitada   de Mão de Obra</vt:lpstr>
      <vt:lpstr>Serviços Sujeitos a Retenção do INSS</vt:lpstr>
      <vt:lpstr>PRINCIPAIS ASPECTOS DO CONTRATO DE PRESTAÇÃO DE SERVIÇOS </vt:lpstr>
      <vt:lpstr>Local da Prestação de Serviço</vt:lpstr>
      <vt:lpstr>I - limpeza, conservação ou zeladoria</vt:lpstr>
      <vt:lpstr>II - vigilância ou segurança</vt:lpstr>
      <vt:lpstr>III - construção civil</vt:lpstr>
      <vt:lpstr>CONSTRUÇÃO CIVIL  Dispensa da Retenção</vt:lpstr>
      <vt:lpstr>continuação</vt:lpstr>
      <vt:lpstr>IV - cunho rural</vt:lpstr>
      <vt:lpstr>V - digitação  VI - preparação de dados para processamento</vt:lpstr>
      <vt:lpstr>Cessão de mão-de-obra</vt:lpstr>
      <vt:lpstr>Serviços Sujeitos a Retenção do INSS</vt:lpstr>
      <vt:lpstr>   PRINCIPAIS ASPECTOS DO CONTRATO DE PRESTAÇÃO DE SERVIÇOS</vt:lpstr>
      <vt:lpstr> CESSÃO DE MÃO-DE-OBRA  </vt:lpstr>
      <vt:lpstr>Local da Prestação de Serviço</vt:lpstr>
      <vt:lpstr>I - acabamento</vt:lpstr>
      <vt:lpstr>II - embalagem  III - acondicionamento,</vt:lpstr>
      <vt:lpstr>IV - cobrança</vt:lpstr>
      <vt:lpstr>V - coleta ou reciclagem de lixo ou de resíduos</vt:lpstr>
      <vt:lpstr>VI – copa  e VII - hotelaria</vt:lpstr>
      <vt:lpstr>VIII - corte ou ligação de serviços públicos,</vt:lpstr>
      <vt:lpstr>IX- distribuição</vt:lpstr>
      <vt:lpstr>X - Treinamento ou ensino</vt:lpstr>
      <vt:lpstr>XI - entrega de contas e de documentos</vt:lpstr>
      <vt:lpstr>XII - ligação de medidores  XIII - leitura de medidores</vt:lpstr>
      <vt:lpstr>XIV - manutenção de instalações, de máquinas ou de equipamentos</vt:lpstr>
      <vt:lpstr>XV - montagem</vt:lpstr>
      <vt:lpstr>XVI - operação de máquinas, equipamentos e veículos</vt:lpstr>
      <vt:lpstr>XVII- operação de pedágio ou de terminais de transporte</vt:lpstr>
      <vt:lpstr>XVIII - operação de transporte de passageiros</vt:lpstr>
      <vt:lpstr>XIX - portaria, recepção ou ascensorista</vt:lpstr>
      <vt:lpstr>XX - recepção, triagem ou de movimentação</vt:lpstr>
      <vt:lpstr>XXI - promoção de vendas ou de eventos</vt:lpstr>
      <vt:lpstr> XXII - secretaria e expediente –  quando relacionados com o desempenho de rotinas administrativas; </vt:lpstr>
      <vt:lpstr>XXIV - telefonia ou de telemarketing</vt:lpstr>
      <vt:lpstr>PowerPoint Presentation</vt:lpstr>
      <vt:lpstr>RFB  </vt:lpstr>
      <vt:lpstr>PowerPoint Presentation</vt:lpstr>
      <vt:lpstr>Retenção do INSS -  3,5% -  Serviços prestados mediante cessão de mão de obra</vt:lpstr>
      <vt:lpstr>    Dispensa Da Retenção   </vt:lpstr>
      <vt:lpstr>Pessoa Jurídica</vt:lpstr>
      <vt:lpstr>* Valor da Retenção  29,00 ou 10,00</vt:lpstr>
      <vt:lpstr>ASSUNTO: SOLUÇÃO DE CONSULTA Nº 38 de 02/04/2013</vt:lpstr>
      <vt:lpstr>Demais Situações isentas de retenção </vt:lpstr>
      <vt:lpstr> Considerações Gerais   </vt:lpstr>
      <vt:lpstr>INSTRUÇÃO NORMATIVA RFB Nº 971, DE 13 DE NOVEMBRO  2009 - DOU DE 17/11/2009 </vt:lpstr>
      <vt:lpstr>Art. 149. Não se aplica o instituto da retenção:</vt:lpstr>
      <vt:lpstr>SOLUÇÃO DE CONSULTA Nº 62 de 28 de Junho de 2013 </vt:lpstr>
      <vt:lpstr>Art. 152. São responsáveis solidários pelo cumprimento da obrigação previdenciária principal:</vt:lpstr>
      <vt:lpstr>Construção civil - solidário</vt:lpstr>
      <vt:lpstr>PowerPoint Presentation</vt:lpstr>
      <vt:lpstr>PowerPoint Presentation</vt:lpstr>
      <vt:lpstr>PowerPoint Presentation</vt:lpstr>
      <vt:lpstr>PowerPoint Presentation</vt:lpstr>
      <vt:lpstr>PowerPoint Presentation</vt:lpstr>
      <vt:lpstr>03 - DA BASE DE CÁLCULO </vt:lpstr>
      <vt:lpstr>Pessoa Jurídica</vt:lpstr>
      <vt:lpstr>01 - Situação - base de cálculo</vt:lpstr>
      <vt:lpstr>Contrato de Prestação Serviço</vt:lpstr>
      <vt:lpstr>- Exemplo -</vt:lpstr>
      <vt:lpstr>PowerPoint Presentation</vt:lpstr>
      <vt:lpstr>2ª situação - base de cálculo  (Art. 150 “caput”)</vt:lpstr>
      <vt:lpstr>Contrato de Prestação de Serviço</vt:lpstr>
      <vt:lpstr>- Exemplo -</vt:lpstr>
      <vt:lpstr>Demais situações </vt:lpstr>
      <vt:lpstr>PowerPoint Presentation</vt:lpstr>
      <vt:lpstr>PowerPoint Presentation</vt:lpstr>
      <vt:lpstr>Outras Situações </vt:lpstr>
      <vt:lpstr>Outras situações </vt:lpstr>
      <vt:lpstr>Construção Civil - Base de Cálculo</vt:lpstr>
      <vt:lpstr>Contrato de Prest. Serv.</vt:lpstr>
      <vt:lpstr>Deduções da Base de Cálculo da Retenção</vt:lpstr>
      <vt:lpstr>PowerPoint Presentation</vt:lpstr>
      <vt:lpstr>Exemplo - subcontratação</vt:lpstr>
      <vt:lpstr>Competência - Recolhimento </vt:lpstr>
      <vt:lpstr>Contribuição – Base de cálculo</vt:lpstr>
      <vt:lpstr>DA COMPENSAÇÃO E DA RESTITUIÇÃO</vt:lpstr>
      <vt:lpstr>Procedimento</vt:lpstr>
      <vt:lpstr>TRABALHO EM CONDIÇÕES ESPECIAIS </vt:lpstr>
      <vt:lpstr>Da Retenção na Prestação de Serviços  em Condições Especiais</vt:lpstr>
      <vt:lpstr>Acréscimo - Custeio da Aposentadoria Especial</vt:lpstr>
      <vt:lpstr>PowerPoint Presentation</vt:lpstr>
      <vt:lpstr>PowerPoint Presentation</vt:lpstr>
      <vt:lpstr>PowerPoint Presentation</vt:lpstr>
      <vt:lpstr>MEI - CONCEITO</vt:lpstr>
      <vt:lpstr>PowerPoint Presentation</vt:lpstr>
      <vt:lpstr>Contribuição do INSS</vt:lpstr>
      <vt:lpstr>PowerPoint Presentation</vt:lpstr>
      <vt:lpstr>FISCALIZAÇÃO E PENALIDADES </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Consorte, Eraldo (E.R.)</dc:creator>
  <cp:lastModifiedBy>Eraldo</cp:lastModifiedBy>
  <cp:revision>193</cp:revision>
  <dcterms:created xsi:type="dcterms:W3CDTF">2021-05-24T06:01:14Z</dcterms:created>
  <dcterms:modified xsi:type="dcterms:W3CDTF">2021-10-27T02:34:52Z</dcterms:modified>
</cp:coreProperties>
</file>